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2"/>
  </p:notesMasterIdLst>
  <p:handoutMasterIdLst>
    <p:handoutMasterId r:id="rId43"/>
  </p:handoutMasterIdLst>
  <p:sldIdLst>
    <p:sldId id="266" r:id="rId2"/>
    <p:sldId id="385" r:id="rId3"/>
    <p:sldId id="390" r:id="rId4"/>
    <p:sldId id="412" r:id="rId5"/>
    <p:sldId id="369" r:id="rId6"/>
    <p:sldId id="376" r:id="rId7"/>
    <p:sldId id="378" r:id="rId8"/>
    <p:sldId id="391" r:id="rId9"/>
    <p:sldId id="393" r:id="rId10"/>
    <p:sldId id="370" r:id="rId11"/>
    <p:sldId id="371" r:id="rId12"/>
    <p:sldId id="372" r:id="rId13"/>
    <p:sldId id="411" r:id="rId14"/>
    <p:sldId id="373" r:id="rId15"/>
    <p:sldId id="408" r:id="rId16"/>
    <p:sldId id="374" r:id="rId17"/>
    <p:sldId id="409" r:id="rId18"/>
    <p:sldId id="379" r:id="rId19"/>
    <p:sldId id="381" r:id="rId20"/>
    <p:sldId id="410" r:id="rId21"/>
    <p:sldId id="386" r:id="rId22"/>
    <p:sldId id="387" r:id="rId23"/>
    <p:sldId id="388" r:id="rId24"/>
    <p:sldId id="389" r:id="rId25"/>
    <p:sldId id="382" r:id="rId26"/>
    <p:sldId id="413" r:id="rId27"/>
    <p:sldId id="383" r:id="rId28"/>
    <p:sldId id="395" r:id="rId29"/>
    <p:sldId id="396" r:id="rId30"/>
    <p:sldId id="394" r:id="rId31"/>
    <p:sldId id="392" r:id="rId32"/>
    <p:sldId id="397" r:id="rId33"/>
    <p:sldId id="398" r:id="rId34"/>
    <p:sldId id="399" r:id="rId35"/>
    <p:sldId id="400" r:id="rId36"/>
    <p:sldId id="404" r:id="rId37"/>
    <p:sldId id="402" r:id="rId38"/>
    <p:sldId id="403" r:id="rId39"/>
    <p:sldId id="407" r:id="rId40"/>
    <p:sldId id="261" r:id="rId41"/>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5" d="100"/>
          <a:sy n="85" d="100"/>
        </p:scale>
        <p:origin x="1406"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E7D018D-748F-47BF-843A-40349A141CAC}" type="datetimeFigureOut">
              <a:rPr lang="en-US" smtClean="0"/>
              <a:pPr/>
              <a:t>2/3/2023</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04AC5213-BACC-41AB-9B61-B40CF6C5296E}" type="slidenum">
              <a:rPr lang="en-US" smtClean="0"/>
              <a:pPr/>
              <a:t>‹#›</a:t>
            </a:fld>
            <a:endParaRPr lang="en-US" dirty="0"/>
          </a:p>
        </p:txBody>
      </p:sp>
    </p:spTree>
    <p:extLst>
      <p:ext uri="{BB962C8B-B14F-4D97-AF65-F5344CB8AC3E}">
        <p14:creationId xmlns:p14="http://schemas.microsoft.com/office/powerpoint/2010/main" val="137600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3E9B8FB-2ABD-42C9-A6DA-A6789EAF441D}" type="datetimeFigureOut">
              <a:rPr lang="en-US" smtClean="0"/>
              <a:pPr/>
              <a:t>2/3/2023</a:t>
            </a:fld>
            <a:endParaRPr lang="en-US"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BE2A7042-DEED-4AA1-9E89-4A16B2572577}" type="slidenum">
              <a:rPr lang="en-US" smtClean="0"/>
              <a:pPr/>
              <a:t>‹#›</a:t>
            </a:fld>
            <a:endParaRPr lang="en-US" dirty="0"/>
          </a:p>
        </p:txBody>
      </p:sp>
    </p:spTree>
    <p:extLst>
      <p:ext uri="{BB962C8B-B14F-4D97-AF65-F5344CB8AC3E}">
        <p14:creationId xmlns:p14="http://schemas.microsoft.com/office/powerpoint/2010/main" val="3417568013"/>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2A7042-DEED-4AA1-9E89-4A16B2572577}" type="slidenum">
              <a:rPr lang="en-US" smtClean="0"/>
              <a:pPr/>
              <a:t>1</a:t>
            </a:fld>
            <a:endParaRPr lang="en-US" dirty="0"/>
          </a:p>
        </p:txBody>
      </p:sp>
    </p:spTree>
    <p:extLst>
      <p:ext uri="{BB962C8B-B14F-4D97-AF65-F5344CB8AC3E}">
        <p14:creationId xmlns:p14="http://schemas.microsoft.com/office/powerpoint/2010/main" val="32855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dirty="0"/>
          </a:p>
        </p:txBody>
      </p:sp>
      <p:sp>
        <p:nvSpPr>
          <p:cNvPr id="4" name="Rectangle 4"/>
          <p:cNvSpPr>
            <a:spLocks noGrp="1"/>
          </p:cNvSpPr>
          <p:nvPr>
            <p:ph type="sldNum" sz="quarter" idx="10"/>
          </p:nvPr>
        </p:nvSpPr>
        <p:spPr/>
        <p:txBody>
          <a:bodyPr/>
          <a:lstStyle/>
          <a:p>
            <a:fld id="{BE2A7042-DEED-4AA1-9E89-4A16B2572577}" type="slidenum">
              <a:rPr lang="en-US" smtClean="0"/>
              <a:pPr/>
              <a:t>40</a:t>
            </a:fld>
            <a:endParaRPr lang="en-US" dirty="0"/>
          </a:p>
        </p:txBody>
      </p:sp>
    </p:spTree>
    <p:extLst>
      <p:ext uri="{BB962C8B-B14F-4D97-AF65-F5344CB8AC3E}">
        <p14:creationId xmlns:p14="http://schemas.microsoft.com/office/powerpoint/2010/main" val="431499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Album Cover">
    <p:spTree>
      <p:nvGrpSpPr>
        <p:cNvPr id="1" name=""/>
        <p:cNvGrpSpPr/>
        <p:nvPr/>
      </p:nvGrpSpPr>
      <p:grpSpPr>
        <a:xfrm>
          <a:off x="0" y="0"/>
          <a:ext cx="0" cy="0"/>
          <a:chOff x="0" y="0"/>
          <a:chExt cx="0" cy="0"/>
        </a:xfrm>
      </p:grpSpPr>
      <p:sp>
        <p:nvSpPr>
          <p:cNvPr id="10" name="Rectangle 9"/>
          <p:cNvSpPr/>
          <p:nvPr userDrawn="1"/>
        </p:nvSpPr>
        <p:spPr>
          <a:xfrm>
            <a:off x="7162800" y="137160"/>
            <a:ext cx="228600" cy="5257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7467600" y="133350"/>
            <a:ext cx="1447800" cy="5257800"/>
          </a:xfrm>
          <a:prstGeom prst="rect">
            <a:avLst/>
          </a:prstGeom>
          <a:solidFill>
            <a:schemeClr val="accent3"/>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0" hasCustomPrompt="1"/>
          </p:nvPr>
        </p:nvSpPr>
        <p:spPr>
          <a:xfrm>
            <a:off x="228600" y="5467350"/>
            <a:ext cx="8672946" cy="1238250"/>
          </a:xfrm>
          <a:solidFill>
            <a:schemeClr val="accent1"/>
          </a:solidFill>
        </p:spPr>
        <p:txBody>
          <a:bodyPr vert="horz" anchor="ctr">
            <a:noAutofit/>
          </a:bodyPr>
          <a:lstStyle>
            <a:lvl1pPr marL="0" indent="0" algn="l">
              <a:buFontTx/>
              <a:buNone/>
              <a:defRPr lang="en-US" sz="4800" baseline="0" dirty="0">
                <a:solidFill>
                  <a:schemeClr val="bg1"/>
                </a:solidFill>
              </a:defRPr>
            </a:lvl1pPr>
            <a:extLst/>
          </a:lstStyle>
          <a:p>
            <a:pPr lvl="0"/>
            <a:r>
              <a:rPr lang="en-US" dirty="0"/>
              <a:t>Click to add photo album title</a:t>
            </a:r>
          </a:p>
        </p:txBody>
      </p:sp>
      <p:sp>
        <p:nvSpPr>
          <p:cNvPr id="12" name="Picture Placeholder 11"/>
          <p:cNvSpPr>
            <a:spLocks noGrp="1"/>
          </p:cNvSpPr>
          <p:nvPr>
            <p:ph type="pic" sz="quarter" idx="11"/>
          </p:nvPr>
        </p:nvSpPr>
        <p:spPr>
          <a:xfrm>
            <a:off x="228600" y="152400"/>
            <a:ext cx="6858000" cy="5239512"/>
          </a:xfrm>
          <a:solidFill>
            <a:schemeClr val="bg1"/>
          </a:solidFill>
          <a:ln w="34925" cap="rnd" cmpd="sng" algn="ctr">
            <a:noFill/>
            <a:prstDash val="solid"/>
          </a:ln>
          <a:effectLst/>
        </p:spPr>
        <p:style>
          <a:lnRef idx="3">
            <a:schemeClr val="lt1"/>
          </a:lnRef>
          <a:fillRef idx="1">
            <a:schemeClr val="accent5"/>
          </a:fillRef>
          <a:effectRef idx="1">
            <a:schemeClr val="accent5"/>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1" name="Rectangle 10"/>
          <p:cNvSpPr>
            <a:spLocks noGrp="1"/>
          </p:cNvSpPr>
          <p:nvPr>
            <p:ph type="dt" sz="half" idx="12"/>
          </p:nvPr>
        </p:nvSpPr>
        <p:spPr/>
        <p:txBody>
          <a:bodyPr/>
          <a:lstStyle/>
          <a:p>
            <a:pPr algn="r"/>
            <a:fld id="{9668B50E-0B48-4566-8609-C51CF752A7DF}" type="datetimeFigureOut">
              <a:rPr lang="en-US" smtClean="0">
                <a:solidFill>
                  <a:schemeClr val="bg1"/>
                </a:solidFill>
              </a:rPr>
              <a:pPr algn="r"/>
              <a:t>2/3/2023</a:t>
            </a:fld>
            <a:endParaRPr lang="en-US" dirty="0"/>
          </a:p>
        </p:txBody>
      </p:sp>
      <p:sp>
        <p:nvSpPr>
          <p:cNvPr id="13" name="Rectangle 12"/>
          <p:cNvSpPr>
            <a:spLocks noGrp="1"/>
          </p:cNvSpPr>
          <p:nvPr>
            <p:ph type="sldNum" sz="quarter" idx="13"/>
          </p:nvPr>
        </p:nvSpPr>
        <p:spPr/>
        <p:txBody>
          <a:bodyPr/>
          <a:lstStyle/>
          <a:p>
            <a:fld id="{8A4431D5-1B33-458B-8AFD-CECCB0FA18CB}" type="slidenum">
              <a:rPr lang="en-US" smtClean="0">
                <a:solidFill>
                  <a:schemeClr val="bg1"/>
                </a:solidFill>
              </a:rPr>
              <a:pPr/>
              <a:t>‹#›</a:t>
            </a:fld>
            <a:endParaRPr lang="en-US" dirty="0"/>
          </a:p>
        </p:txBody>
      </p:sp>
      <p:sp>
        <p:nvSpPr>
          <p:cNvPr id="14" name="Rectangle 13"/>
          <p:cNvSpPr>
            <a:spLocks noGrp="1"/>
          </p:cNvSpPr>
          <p:nvPr>
            <p:ph type="ftr" sz="quarter" idx="14"/>
          </p:nvPr>
        </p:nvSpPr>
        <p:spPr>
          <a:xfrm rot="16200000">
            <a:off x="7296150" y="3698878"/>
            <a:ext cx="2933700" cy="365125"/>
          </a:xfrm>
        </p:spPr>
        <p:txBody>
          <a:bodyPr/>
          <a:lstStyle/>
          <a:p>
            <a:endParaRPr lang="en-US" dirty="0"/>
          </a:p>
        </p:txBody>
      </p:sp>
      <p:sp>
        <p:nvSpPr>
          <p:cNvPr id="18" name="Rectangle 17"/>
          <p:cNvSpPr>
            <a:spLocks noGrp="1"/>
          </p:cNvSpPr>
          <p:nvPr>
            <p:ph type="body" sz="quarter" idx="15" hasCustomPrompt="1"/>
          </p:nvPr>
        </p:nvSpPr>
        <p:spPr>
          <a:xfrm rot="16200000">
            <a:off x="5372100" y="2247900"/>
            <a:ext cx="5181600" cy="990600"/>
          </a:xfrm>
        </p:spPr>
        <p:txBody>
          <a:bodyPr/>
          <a:lstStyle>
            <a:lvl1pPr marL="0" indent="0" algn="r">
              <a:buNone/>
              <a:defRPr sz="2000">
                <a:solidFill>
                  <a:srgbClr val="FFFFFF"/>
                </a:solidFill>
              </a:defRPr>
            </a:lvl1pPr>
          </a:lstStyle>
          <a:p>
            <a:pPr lvl="0"/>
            <a:r>
              <a:rPr lang="en-US" dirty="0"/>
              <a:t>Click to add date or details</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11" name="Picture Placeholder 10"/>
          <p:cNvSpPr>
            <a:spLocks noGrp="1" noChangeAspect="1"/>
          </p:cNvSpPr>
          <p:nvPr>
            <p:ph type="pic" sz="quarter" idx="11"/>
          </p:nvPr>
        </p:nvSpPr>
        <p:spPr>
          <a:xfrm>
            <a:off x="43434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noChangeAspect="1"/>
          </p:cNvSpPr>
          <p:nvPr>
            <p:ph type="pic" sz="quarter" idx="12"/>
          </p:nvPr>
        </p:nvSpPr>
        <p:spPr>
          <a:xfrm>
            <a:off x="2286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noChangeAspect="1"/>
          </p:cNvSpPr>
          <p:nvPr>
            <p:ph type="pic" sz="quarter" idx="13"/>
          </p:nvPr>
        </p:nvSpPr>
        <p:spPr>
          <a:xfrm>
            <a:off x="4343400" y="2286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Text Placeholder 11"/>
          <p:cNvSpPr>
            <a:spLocks noGrp="1"/>
          </p:cNvSpPr>
          <p:nvPr>
            <p:ph type="body" sz="quarter" idx="14" hasCustomPrompt="1"/>
          </p:nvPr>
        </p:nvSpPr>
        <p:spPr>
          <a:xfrm>
            <a:off x="228600" y="228600"/>
            <a:ext cx="3947160" cy="2960370"/>
          </a:xfrm>
        </p:spPr>
        <p:txBody>
          <a:bodyPr anchor="b" anchorCtr="0"/>
          <a:lstStyle>
            <a:lvl1pPr marL="0" marR="0" indent="0" algn="r">
              <a:buFontTx/>
              <a:buNone/>
              <a:defRPr sz="2000" i="0"/>
            </a:lvl1pPr>
            <a:extLst/>
          </a:lstStyle>
          <a:p>
            <a:pPr lvl="0"/>
            <a:r>
              <a:rPr lang="en-US" dirty="0"/>
              <a:t>Click to add caption</a:t>
            </a:r>
          </a:p>
        </p:txBody>
      </p:sp>
      <p:sp>
        <p:nvSpPr>
          <p:cNvPr id="6" name="Rectangle 5"/>
          <p:cNvSpPr>
            <a:spLocks noGrp="1"/>
          </p:cNvSpPr>
          <p:nvPr>
            <p:ph type="dt" sz="half" idx="15"/>
          </p:nvPr>
        </p:nvSpPr>
        <p:spPr/>
        <p:txBody>
          <a:bodyPr/>
          <a:lstStyle/>
          <a:p>
            <a:pPr algn="r"/>
            <a:fld id="{9668B50E-0B48-4566-8609-C51CF752A7DF}" type="datetimeFigureOut">
              <a:rPr lang="en-US" smtClean="0">
                <a:solidFill>
                  <a:schemeClr val="bg1"/>
                </a:solidFill>
              </a:rPr>
              <a:pPr algn="r"/>
              <a:t>2/3/2023</a:t>
            </a:fld>
            <a:endParaRPr lang="en-US" dirty="0"/>
          </a:p>
        </p:txBody>
      </p:sp>
      <p:sp>
        <p:nvSpPr>
          <p:cNvPr id="7" name="Rectangle 6"/>
          <p:cNvSpPr>
            <a:spLocks noGrp="1"/>
          </p:cNvSpPr>
          <p:nvPr>
            <p:ph type="sldNum" sz="quarter" idx="16"/>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7"/>
          </p:nvPr>
        </p:nvSpPr>
        <p:spPr/>
        <p:txBody>
          <a:bodyPr/>
          <a:lstStyle/>
          <a:p>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10" name="Picture Placeholder 9"/>
          <p:cNvSpPr>
            <a:spLocks noGrp="1" noChangeAspect="1"/>
          </p:cNvSpPr>
          <p:nvPr>
            <p:ph type="pic" sz="quarter" idx="11"/>
          </p:nvPr>
        </p:nvSpPr>
        <p:spPr>
          <a:xfrm>
            <a:off x="4648200" y="3124962"/>
            <a:ext cx="3697224" cy="2772918"/>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Picture Placeholder 24"/>
          <p:cNvSpPr>
            <a:spLocks noGrp="1" noChangeAspect="1"/>
          </p:cNvSpPr>
          <p:nvPr>
            <p:ph type="pic" sz="quarter" idx="12"/>
          </p:nvPr>
        </p:nvSpPr>
        <p:spPr>
          <a:xfrm>
            <a:off x="228600" y="228600"/>
            <a:ext cx="4251960" cy="566928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13"/>
          </p:nvPr>
        </p:nvSpPr>
        <p:spPr>
          <a:xfrm>
            <a:off x="4648200" y="228600"/>
            <a:ext cx="3672840" cy="275463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5" name="Rectangle 4"/>
          <p:cNvSpPr>
            <a:spLocks noGrp="1"/>
          </p:cNvSpPr>
          <p:nvPr>
            <p:ph type="dt" sz="half" idx="14"/>
          </p:nvPr>
        </p:nvSpPr>
        <p:spPr/>
        <p:txBody>
          <a:bodyPr/>
          <a:lstStyle/>
          <a:p>
            <a:pPr algn="r"/>
            <a:fld id="{9668B50E-0B48-4566-8609-C51CF752A7DF}" type="datetimeFigureOut">
              <a:rPr lang="en-US" smtClean="0">
                <a:solidFill>
                  <a:schemeClr val="bg1"/>
                </a:solidFill>
              </a:rPr>
              <a:pPr algn="r"/>
              <a:t>2/3/2023</a:t>
            </a:fld>
            <a:endParaRPr lang="en-US" dirty="0"/>
          </a:p>
        </p:txBody>
      </p:sp>
      <p:sp>
        <p:nvSpPr>
          <p:cNvPr id="7" name="Rectangle 6"/>
          <p:cNvSpPr>
            <a:spLocks noGrp="1"/>
          </p:cNvSpPr>
          <p:nvPr>
            <p:ph type="sldNum" sz="quarter" idx="15"/>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6"/>
          </p:nvPr>
        </p:nvSpPr>
        <p:spPr/>
        <p:txBody>
          <a:bodyPr/>
          <a:lstStyle/>
          <a:p>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Portrait with Captions">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18669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6"/>
          </p:nvPr>
        </p:nvSpPr>
        <p:spPr>
          <a:xfrm>
            <a:off x="1866900"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p:cNvSpPr>
          <p:nvPr>
            <p:ph type="pic" sz="quarter" idx="25"/>
          </p:nvPr>
        </p:nvSpPr>
        <p:spPr>
          <a:xfrm>
            <a:off x="43053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9" name="Picture Placeholder 18"/>
          <p:cNvSpPr>
            <a:spLocks noGrp="1"/>
          </p:cNvSpPr>
          <p:nvPr>
            <p:ph type="pic" sz="quarter" idx="27"/>
          </p:nvPr>
        </p:nvSpPr>
        <p:spPr>
          <a:xfrm>
            <a:off x="4306086"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2" name="Text Placeholder 21"/>
          <p:cNvSpPr>
            <a:spLocks noGrp="1"/>
          </p:cNvSpPr>
          <p:nvPr>
            <p:ph type="body" sz="quarter" idx="16" hasCustomPrompt="1"/>
          </p:nvPr>
        </p:nvSpPr>
        <p:spPr>
          <a:xfrm>
            <a:off x="152400" y="228600"/>
            <a:ext cx="1676400" cy="2743200"/>
          </a:xfrm>
        </p:spPr>
        <p:txBody>
          <a:bodyPr anchor="t" anchorCtr="0"/>
          <a:lstStyle>
            <a:lvl1pPr marL="0" marR="0" indent="0" algn="r">
              <a:buFontTx/>
              <a:buNone/>
              <a:defRPr sz="1600" baseline="0"/>
            </a:lvl1pPr>
            <a:extLst/>
          </a:lstStyle>
          <a:p>
            <a:pPr lvl="0"/>
            <a:r>
              <a:rPr lang="en-US" dirty="0"/>
              <a:t>Click to add caption</a:t>
            </a:r>
          </a:p>
        </p:txBody>
      </p:sp>
      <p:sp>
        <p:nvSpPr>
          <p:cNvPr id="5" name="Text Placeholder 4"/>
          <p:cNvSpPr>
            <a:spLocks noGrp="1"/>
          </p:cNvSpPr>
          <p:nvPr>
            <p:ph type="body" sz="quarter" idx="29" hasCustomPrompt="1"/>
          </p:nvPr>
        </p:nvSpPr>
        <p:spPr>
          <a:xfrm>
            <a:off x="6629400" y="228600"/>
            <a:ext cx="1676400" cy="1905000"/>
          </a:xfrm>
        </p:spPr>
        <p:txBody>
          <a:bodyPr anchor="t" anchorCtr="0"/>
          <a:lstStyle>
            <a:lvl1pPr marL="0" marR="0" indent="0" algn="l">
              <a:buFontTx/>
              <a:buNone/>
              <a:defRPr sz="1600" baseline="0"/>
            </a:lvl1pPr>
            <a:extLst/>
          </a:lstStyle>
          <a:p>
            <a:pPr lvl="0"/>
            <a:r>
              <a:rPr lang="en-US" dirty="0"/>
              <a:t>Click to add caption</a:t>
            </a:r>
          </a:p>
        </p:txBody>
      </p:sp>
      <p:sp>
        <p:nvSpPr>
          <p:cNvPr id="20" name="Text Placeholder 19"/>
          <p:cNvSpPr>
            <a:spLocks noGrp="1"/>
          </p:cNvSpPr>
          <p:nvPr>
            <p:ph type="body" sz="quarter" idx="28" hasCustomPrompt="1"/>
          </p:nvPr>
        </p:nvSpPr>
        <p:spPr>
          <a:xfrm>
            <a:off x="152400" y="4724400"/>
            <a:ext cx="1676400" cy="1905000"/>
          </a:xfrm>
        </p:spPr>
        <p:txBody>
          <a:bodyPr anchor="b" anchorCtr="0"/>
          <a:lstStyle>
            <a:lvl1pPr marL="0" marR="0" indent="0" algn="r">
              <a:buFontTx/>
              <a:buNone/>
              <a:defRPr sz="1600" baseline="0"/>
            </a:lvl1pPr>
            <a:extLst/>
          </a:lstStyle>
          <a:p>
            <a:pPr lvl="0"/>
            <a:r>
              <a:rPr lang="en-US" dirty="0"/>
              <a:t>Click to add caption</a:t>
            </a:r>
          </a:p>
        </p:txBody>
      </p:sp>
      <p:sp>
        <p:nvSpPr>
          <p:cNvPr id="21" name="Text Placeholder 20"/>
          <p:cNvSpPr>
            <a:spLocks noGrp="1"/>
          </p:cNvSpPr>
          <p:nvPr>
            <p:ph type="body" sz="quarter" idx="30" hasCustomPrompt="1"/>
          </p:nvPr>
        </p:nvSpPr>
        <p:spPr>
          <a:xfrm>
            <a:off x="6629400" y="4724400"/>
            <a:ext cx="1676400" cy="1905000"/>
          </a:xfrm>
        </p:spPr>
        <p:txBody>
          <a:bodyPr anchor="b" anchorCtr="0"/>
          <a:lstStyle>
            <a:lvl1pPr marL="0" marR="0" indent="0" algn="l">
              <a:buFontTx/>
              <a:buNone/>
              <a:defRPr sz="1600" baseline="0"/>
            </a:lvl1pPr>
            <a:extLst/>
          </a:lstStyle>
          <a:p>
            <a:pPr lvl="0"/>
            <a:r>
              <a:rPr lang="en-US" dirty="0"/>
              <a:t>Click to add caption</a:t>
            </a:r>
          </a:p>
        </p:txBody>
      </p:sp>
      <p:sp>
        <p:nvSpPr>
          <p:cNvPr id="10" name="Rectangle 9"/>
          <p:cNvSpPr>
            <a:spLocks noGrp="1"/>
          </p:cNvSpPr>
          <p:nvPr>
            <p:ph type="dt" sz="half" idx="31"/>
          </p:nvPr>
        </p:nvSpPr>
        <p:spPr/>
        <p:txBody>
          <a:bodyPr/>
          <a:lstStyle/>
          <a:p>
            <a:pPr algn="r"/>
            <a:fld id="{9668B50E-0B48-4566-8609-C51CF752A7DF}" type="datetimeFigureOut">
              <a:rPr lang="en-US" smtClean="0">
                <a:solidFill>
                  <a:schemeClr val="bg1"/>
                </a:solidFill>
              </a:rPr>
              <a:pPr algn="r"/>
              <a:t>2/3/2023</a:t>
            </a:fld>
            <a:endParaRPr lang="en-US" dirty="0"/>
          </a:p>
        </p:txBody>
      </p:sp>
      <p:sp>
        <p:nvSpPr>
          <p:cNvPr id="11" name="Rectangle 10"/>
          <p:cNvSpPr>
            <a:spLocks noGrp="1"/>
          </p:cNvSpPr>
          <p:nvPr>
            <p:ph type="sldNum" sz="quarter" idx="32"/>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33"/>
          </p:nvPr>
        </p:nvSpPr>
        <p:spPr/>
        <p:txBody>
          <a:bodyPr/>
          <a:lstStyle/>
          <a:p>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Landscape with Captions">
    <p:spTree>
      <p:nvGrpSpPr>
        <p:cNvPr id="1" name=""/>
        <p:cNvGrpSpPr/>
        <p:nvPr/>
      </p:nvGrpSpPr>
      <p:grpSpPr>
        <a:xfrm>
          <a:off x="0" y="0"/>
          <a:ext cx="0" cy="0"/>
          <a:chOff x="0" y="0"/>
          <a:chExt cx="0" cy="0"/>
        </a:xfrm>
      </p:grpSpPr>
      <p:sp>
        <p:nvSpPr>
          <p:cNvPr id="24" name="Picture Placeholder 23"/>
          <p:cNvSpPr>
            <a:spLocks noGrp="1"/>
          </p:cNvSpPr>
          <p:nvPr>
            <p:ph type="pic" sz="quarter" idx="14"/>
          </p:nvPr>
        </p:nvSpPr>
        <p:spPr>
          <a:xfrm>
            <a:off x="533400" y="685800"/>
            <a:ext cx="3653297"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Text Placeholder 26"/>
          <p:cNvSpPr>
            <a:spLocks noGrp="1"/>
          </p:cNvSpPr>
          <p:nvPr>
            <p:ph type="body" sz="quarter" idx="16" hasCustomPrompt="1"/>
          </p:nvPr>
        </p:nvSpPr>
        <p:spPr>
          <a:xfrm>
            <a:off x="533400" y="63246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3" name="Picture Placeholder 2"/>
          <p:cNvSpPr>
            <a:spLocks noGrp="1"/>
          </p:cNvSpPr>
          <p:nvPr>
            <p:ph type="pic" sz="quarter" idx="17"/>
          </p:nvPr>
        </p:nvSpPr>
        <p:spPr>
          <a:xfrm>
            <a:off x="4267200" y="6858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p:cNvSpPr>
          <p:nvPr>
            <p:ph type="pic" sz="quarter" idx="18"/>
          </p:nvPr>
        </p:nvSpPr>
        <p:spPr>
          <a:xfrm>
            <a:off x="5334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p:cNvSpPr>
          <p:nvPr>
            <p:ph type="pic" sz="quarter" idx="19"/>
          </p:nvPr>
        </p:nvSpPr>
        <p:spPr>
          <a:xfrm>
            <a:off x="42672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Text Placeholder 17"/>
          <p:cNvSpPr>
            <a:spLocks noGrp="1"/>
          </p:cNvSpPr>
          <p:nvPr>
            <p:ph type="body" sz="quarter" idx="22" hasCustomPrompt="1"/>
          </p:nvPr>
        </p:nvSpPr>
        <p:spPr>
          <a:xfrm>
            <a:off x="533400" y="3048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5" name="Text Placeholder 4"/>
          <p:cNvSpPr>
            <a:spLocks noGrp="1"/>
          </p:cNvSpPr>
          <p:nvPr>
            <p:ph type="body" sz="quarter" idx="23" hasCustomPrompt="1"/>
          </p:nvPr>
        </p:nvSpPr>
        <p:spPr>
          <a:xfrm>
            <a:off x="4267200" y="63246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4" name="Text Placeholder 3"/>
          <p:cNvSpPr>
            <a:spLocks noGrp="1"/>
          </p:cNvSpPr>
          <p:nvPr>
            <p:ph type="body" sz="quarter" idx="24" hasCustomPrompt="1"/>
          </p:nvPr>
        </p:nvSpPr>
        <p:spPr>
          <a:xfrm>
            <a:off x="4267200" y="3048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10" name="Rectangle 9"/>
          <p:cNvSpPr>
            <a:spLocks noGrp="1"/>
          </p:cNvSpPr>
          <p:nvPr>
            <p:ph type="dt" sz="half" idx="25"/>
          </p:nvPr>
        </p:nvSpPr>
        <p:spPr/>
        <p:txBody>
          <a:bodyPr/>
          <a:lstStyle/>
          <a:p>
            <a:pPr algn="r"/>
            <a:fld id="{9668B50E-0B48-4566-8609-C51CF752A7DF}" type="datetimeFigureOut">
              <a:rPr lang="en-US" smtClean="0">
                <a:solidFill>
                  <a:schemeClr val="bg1"/>
                </a:solidFill>
              </a:rPr>
              <a:pPr algn="r"/>
              <a:t>2/3/2023</a:t>
            </a:fld>
            <a:endParaRPr lang="en-US" dirty="0"/>
          </a:p>
        </p:txBody>
      </p:sp>
      <p:sp>
        <p:nvSpPr>
          <p:cNvPr id="11" name="Rectangle 10"/>
          <p:cNvSpPr>
            <a:spLocks noGrp="1"/>
          </p:cNvSpPr>
          <p:nvPr>
            <p:ph type="sldNum" sz="quarter" idx="26"/>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27"/>
          </p:nvPr>
        </p:nvSpPr>
        <p:spPr/>
        <p:txBody>
          <a:bodyPr/>
          <a:lstStyle/>
          <a:p>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Up Portrait with Large Caption">
    <p:spTree>
      <p:nvGrpSpPr>
        <p:cNvPr id="1" name=""/>
        <p:cNvGrpSpPr/>
        <p:nvPr/>
      </p:nvGrpSpPr>
      <p:grpSpPr>
        <a:xfrm>
          <a:off x="0" y="0"/>
          <a:ext cx="0" cy="0"/>
          <a:chOff x="0" y="0"/>
          <a:chExt cx="0" cy="0"/>
        </a:xfrm>
      </p:grpSpPr>
      <p:sp>
        <p:nvSpPr>
          <p:cNvPr id="22" name="Picture Placeholder 21"/>
          <p:cNvSpPr>
            <a:spLocks noGrp="1" noChangeAspect="1"/>
          </p:cNvSpPr>
          <p:nvPr>
            <p:ph type="pic" sz="quarter" idx="14"/>
          </p:nvPr>
        </p:nvSpPr>
        <p:spPr>
          <a:xfrm>
            <a:off x="2286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8" name="Picture Placeholder 27"/>
          <p:cNvSpPr>
            <a:spLocks noGrp="1" noChangeAspect="1"/>
          </p:cNvSpPr>
          <p:nvPr>
            <p:ph type="pic" sz="quarter" idx="31"/>
          </p:nvPr>
        </p:nvSpPr>
        <p:spPr>
          <a:xfrm>
            <a:off x="43434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4" name="Picture Placeholder 3"/>
          <p:cNvSpPr>
            <a:spLocks noGrp="1" noChangeAspect="1"/>
          </p:cNvSpPr>
          <p:nvPr>
            <p:ph type="pic" sz="quarter" idx="30"/>
          </p:nvPr>
        </p:nvSpPr>
        <p:spPr>
          <a:xfrm>
            <a:off x="22860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32"/>
          </p:nvPr>
        </p:nvSpPr>
        <p:spPr>
          <a:xfrm>
            <a:off x="64008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Text Placeholder 30"/>
          <p:cNvSpPr>
            <a:spLocks noGrp="1"/>
          </p:cNvSpPr>
          <p:nvPr>
            <p:ph type="body" sz="quarter" idx="29" hasCustomPrompt="1"/>
          </p:nvPr>
        </p:nvSpPr>
        <p:spPr>
          <a:xfrm>
            <a:off x="228600" y="3352800"/>
            <a:ext cx="8153400" cy="3048000"/>
          </a:xfrm>
        </p:spPr>
        <p:txBody>
          <a:bodyPr anchor="t" anchorCtr="0"/>
          <a:lstStyle>
            <a:lvl1pPr marL="0" marR="0" indent="0" algn="l">
              <a:buFontTx/>
              <a:buNone/>
              <a:defRPr sz="2800" baseline="0"/>
            </a:lvl1pPr>
            <a:extLst/>
          </a:lstStyle>
          <a:p>
            <a:pPr lvl="0"/>
            <a:r>
              <a:rPr lang="en-US" dirty="0"/>
              <a:t>Click to add caption</a:t>
            </a:r>
          </a:p>
        </p:txBody>
      </p:sp>
      <p:sp>
        <p:nvSpPr>
          <p:cNvPr id="7" name="Rectangle 6"/>
          <p:cNvSpPr>
            <a:spLocks noGrp="1"/>
          </p:cNvSpPr>
          <p:nvPr>
            <p:ph type="dt" sz="half" idx="33"/>
          </p:nvPr>
        </p:nvSpPr>
        <p:spPr/>
        <p:txBody>
          <a:bodyPr/>
          <a:lstStyle/>
          <a:p>
            <a:pPr algn="r"/>
            <a:fld id="{9668B50E-0B48-4566-8609-C51CF752A7DF}" type="datetimeFigureOut">
              <a:rPr lang="en-US" smtClean="0">
                <a:solidFill>
                  <a:schemeClr val="bg1"/>
                </a:solidFill>
              </a:rPr>
              <a:pPr algn="r"/>
              <a:t>2/3/2023</a:t>
            </a:fld>
            <a:endParaRPr lang="en-US" dirty="0"/>
          </a:p>
        </p:txBody>
      </p:sp>
      <p:sp>
        <p:nvSpPr>
          <p:cNvPr id="8" name="Rectangle 7"/>
          <p:cNvSpPr>
            <a:spLocks noGrp="1"/>
          </p:cNvSpPr>
          <p:nvPr>
            <p:ph type="sldNum" sz="quarter" idx="34"/>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35"/>
          </p:nvPr>
        </p:nvSpPr>
        <p:spPr/>
        <p:txBody>
          <a:bodyPr/>
          <a:lstStyle/>
          <a:p>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Up: 1 Portrait with 3 Landscape">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343292" y="257665"/>
            <a:ext cx="4764388" cy="63525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p:cNvSpPr>
          <p:nvPr>
            <p:ph type="pic" sz="quarter" idx="18"/>
          </p:nvPr>
        </p:nvSpPr>
        <p:spPr>
          <a:xfrm>
            <a:off x="5446340" y="257665"/>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2"/>
          </p:nvPr>
        </p:nvSpPr>
        <p:spPr>
          <a:xfrm>
            <a:off x="5446340" y="2432657"/>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p:cNvSpPr>
          <p:nvPr>
            <p:ph type="pic" sz="quarter" idx="23"/>
          </p:nvPr>
        </p:nvSpPr>
        <p:spPr>
          <a:xfrm>
            <a:off x="5446340" y="4607649"/>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Rectangle 5"/>
          <p:cNvSpPr>
            <a:spLocks noGrp="1"/>
          </p:cNvSpPr>
          <p:nvPr>
            <p:ph type="dt" sz="half" idx="24"/>
          </p:nvPr>
        </p:nvSpPr>
        <p:spPr/>
        <p:txBody>
          <a:bodyPr/>
          <a:lstStyle/>
          <a:p>
            <a:pPr algn="r"/>
            <a:fld id="{9668B50E-0B48-4566-8609-C51CF752A7DF}" type="datetimeFigureOut">
              <a:rPr lang="en-US" smtClean="0">
                <a:solidFill>
                  <a:schemeClr val="bg1"/>
                </a:solidFill>
              </a:rPr>
              <a:pPr algn="r"/>
              <a:t>2/3/2023</a:t>
            </a:fld>
            <a:endParaRPr lang="en-US" dirty="0"/>
          </a:p>
        </p:txBody>
      </p:sp>
      <p:sp>
        <p:nvSpPr>
          <p:cNvPr id="7" name="Rectangle 6"/>
          <p:cNvSpPr>
            <a:spLocks noGrp="1"/>
          </p:cNvSpPr>
          <p:nvPr>
            <p:ph type="sldNum" sz="quarter" idx="25"/>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26"/>
          </p:nvPr>
        </p:nvSpPr>
        <p:spPr/>
        <p:txBody>
          <a:bodyPr/>
          <a:lstStyle/>
          <a:p>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Up: 3 Landscape with 2 Portrait">
    <p:spTree>
      <p:nvGrpSpPr>
        <p:cNvPr id="1" name=""/>
        <p:cNvGrpSpPr/>
        <p:nvPr/>
      </p:nvGrpSpPr>
      <p:grpSpPr>
        <a:xfrm>
          <a:off x="0" y="0"/>
          <a:ext cx="0" cy="0"/>
          <a:chOff x="0" y="0"/>
          <a:chExt cx="0" cy="0"/>
        </a:xfrm>
      </p:grpSpPr>
      <p:sp>
        <p:nvSpPr>
          <p:cNvPr id="19" name="Picture Placeholder 18"/>
          <p:cNvSpPr>
            <a:spLocks noGrp="1"/>
          </p:cNvSpPr>
          <p:nvPr>
            <p:ph type="pic" sz="quarter" idx="14"/>
          </p:nvPr>
        </p:nvSpPr>
        <p:spPr>
          <a:xfrm>
            <a:off x="228600" y="34290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7"/>
          </p:nvPr>
        </p:nvSpPr>
        <p:spPr>
          <a:xfrm>
            <a:off x="2438400" y="228600"/>
            <a:ext cx="5562600" cy="4171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5" name="Picture Placeholder 14"/>
          <p:cNvSpPr>
            <a:spLocks noGrp="1"/>
          </p:cNvSpPr>
          <p:nvPr>
            <p:ph type="pic" sz="quarter" idx="26"/>
          </p:nvPr>
        </p:nvSpPr>
        <p:spPr>
          <a:xfrm>
            <a:off x="228600" y="2286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p:cNvSpPr>
          <p:nvPr>
            <p:ph type="pic" sz="quarter" idx="27"/>
          </p:nvPr>
        </p:nvSpPr>
        <p:spPr>
          <a:xfrm>
            <a:off x="52578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Picture Placeholder 16"/>
          <p:cNvSpPr>
            <a:spLocks noGrp="1"/>
          </p:cNvSpPr>
          <p:nvPr>
            <p:ph type="pic" sz="quarter" idx="28"/>
          </p:nvPr>
        </p:nvSpPr>
        <p:spPr>
          <a:xfrm>
            <a:off x="24384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Rectangle 6"/>
          <p:cNvSpPr>
            <a:spLocks noGrp="1"/>
          </p:cNvSpPr>
          <p:nvPr>
            <p:ph type="dt" sz="half" idx="29"/>
          </p:nvPr>
        </p:nvSpPr>
        <p:spPr/>
        <p:txBody>
          <a:bodyPr/>
          <a:lstStyle/>
          <a:p>
            <a:pPr algn="r"/>
            <a:fld id="{9668B50E-0B48-4566-8609-C51CF752A7DF}" type="datetimeFigureOut">
              <a:rPr lang="en-US" smtClean="0">
                <a:solidFill>
                  <a:schemeClr val="bg1"/>
                </a:solidFill>
              </a:rPr>
              <a:pPr algn="r"/>
              <a:t>2/3/2023</a:t>
            </a:fld>
            <a:endParaRPr lang="en-US" dirty="0"/>
          </a:p>
        </p:txBody>
      </p:sp>
      <p:sp>
        <p:nvSpPr>
          <p:cNvPr id="8" name="Rectangle 7"/>
          <p:cNvSpPr>
            <a:spLocks noGrp="1"/>
          </p:cNvSpPr>
          <p:nvPr>
            <p:ph type="sldNum" sz="quarter" idx="30"/>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31"/>
          </p:nvPr>
        </p:nvSpPr>
        <p:spPr/>
        <p:txBody>
          <a:bodyPr/>
          <a:lstStyle/>
          <a:p>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Up: 2 Landscape with 3 Portrait">
    <p:spTree>
      <p:nvGrpSpPr>
        <p:cNvPr id="1" name=""/>
        <p:cNvGrpSpPr/>
        <p:nvPr/>
      </p:nvGrpSpPr>
      <p:grpSpPr>
        <a:xfrm>
          <a:off x="0" y="0"/>
          <a:ext cx="0" cy="0"/>
          <a:chOff x="0" y="0"/>
          <a:chExt cx="0" cy="0"/>
        </a:xfrm>
      </p:grpSpPr>
      <p:sp>
        <p:nvSpPr>
          <p:cNvPr id="9" name="Picture Placeholder 8"/>
          <p:cNvSpPr>
            <a:spLocks noGrp="1"/>
          </p:cNvSpPr>
          <p:nvPr>
            <p:ph type="pic" sz="quarter" idx="26"/>
          </p:nvPr>
        </p:nvSpPr>
        <p:spPr>
          <a:xfrm>
            <a:off x="2286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Picture Placeholder 6"/>
          <p:cNvSpPr>
            <a:spLocks noGrp="1"/>
          </p:cNvSpPr>
          <p:nvPr>
            <p:ph type="pic" sz="quarter" idx="29"/>
          </p:nvPr>
        </p:nvSpPr>
        <p:spPr>
          <a:xfrm>
            <a:off x="228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Picture Placeholder 26"/>
          <p:cNvSpPr>
            <a:spLocks noGrp="1"/>
          </p:cNvSpPr>
          <p:nvPr>
            <p:ph type="pic" sz="quarter" idx="30"/>
          </p:nvPr>
        </p:nvSpPr>
        <p:spPr>
          <a:xfrm>
            <a:off x="4419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7"/>
          </p:nvPr>
        </p:nvSpPr>
        <p:spPr>
          <a:xfrm>
            <a:off x="30099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28"/>
          </p:nvPr>
        </p:nvSpPr>
        <p:spPr>
          <a:xfrm>
            <a:off x="57912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Rectangle 7"/>
          <p:cNvSpPr>
            <a:spLocks noGrp="1"/>
          </p:cNvSpPr>
          <p:nvPr>
            <p:ph type="dt" sz="half" idx="31"/>
          </p:nvPr>
        </p:nvSpPr>
        <p:spPr/>
        <p:txBody>
          <a:bodyPr/>
          <a:lstStyle/>
          <a:p>
            <a:pPr algn="r"/>
            <a:fld id="{9668B50E-0B48-4566-8609-C51CF752A7DF}" type="datetimeFigureOut">
              <a:rPr lang="en-US" smtClean="0">
                <a:solidFill>
                  <a:schemeClr val="bg1"/>
                </a:solidFill>
              </a:rPr>
              <a:pPr algn="r"/>
              <a:t>2/3/2023</a:t>
            </a:fld>
            <a:endParaRPr lang="en-US" dirty="0"/>
          </a:p>
        </p:txBody>
      </p:sp>
      <p:sp>
        <p:nvSpPr>
          <p:cNvPr id="10" name="Rectangle 9"/>
          <p:cNvSpPr>
            <a:spLocks noGrp="1"/>
          </p:cNvSpPr>
          <p:nvPr>
            <p:ph type="sldNum" sz="quarter" idx="32"/>
          </p:nvPr>
        </p:nvSpPr>
        <p:spPr/>
        <p:txBody>
          <a:bodyPr/>
          <a:lstStyle/>
          <a:p>
            <a:fld id="{8A4431D5-1B33-458B-8AFD-CECCB0FA18CB}" type="slidenum">
              <a:rPr lang="en-US" smtClean="0">
                <a:solidFill>
                  <a:srgbClr val="FFFFFF"/>
                </a:solidFill>
              </a:rPr>
              <a:pPr/>
              <a:t>‹#›</a:t>
            </a:fld>
            <a:endParaRPr lang="en-US" dirty="0"/>
          </a:p>
        </p:txBody>
      </p:sp>
      <p:sp>
        <p:nvSpPr>
          <p:cNvPr id="11" name="Rectangle 10"/>
          <p:cNvSpPr>
            <a:spLocks noGrp="1"/>
          </p:cNvSpPr>
          <p:nvPr>
            <p:ph type="ftr" sz="quarter" idx="33"/>
          </p:nvPr>
        </p:nvSpPr>
        <p:spPr/>
        <p:txBody>
          <a:bodyPr/>
          <a:lstStyle/>
          <a:p>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2133600" y="762000"/>
            <a:ext cx="4873334" cy="48768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7" name="Text Placeholder 6"/>
          <p:cNvSpPr>
            <a:spLocks noGrp="1"/>
          </p:cNvSpPr>
          <p:nvPr>
            <p:ph type="body" sz="quarter" idx="15" hasCustomPrompt="1"/>
          </p:nvPr>
        </p:nvSpPr>
        <p:spPr>
          <a:xfrm>
            <a:off x="2133600" y="5715000"/>
            <a:ext cx="4876800" cy="838200"/>
          </a:xfrm>
        </p:spPr>
        <p:txBody>
          <a:bodyPr tIns="91440" rIns="9144" bIns="91440" anchor="t"/>
          <a:lstStyle>
            <a:lvl1pPr marL="0" marR="0" indent="0" algn="l">
              <a:buFontTx/>
              <a:buNone/>
              <a:defRPr sz="2000" i="0"/>
            </a:lvl1pPr>
            <a:extLst/>
          </a:lstStyle>
          <a:p>
            <a:pPr lvl="0"/>
            <a:r>
              <a:rPr lang="en-US" dirty="0"/>
              <a:t>Click to add caption</a:t>
            </a:r>
          </a:p>
        </p:txBody>
      </p:sp>
      <p:sp>
        <p:nvSpPr>
          <p:cNvPr id="8" name="Rectangle 7"/>
          <p:cNvSpPr>
            <a:spLocks noGrp="1"/>
          </p:cNvSpPr>
          <p:nvPr>
            <p:ph type="dt" sz="half" idx="16"/>
          </p:nvPr>
        </p:nvSpPr>
        <p:spPr/>
        <p:txBody>
          <a:bodyPr/>
          <a:lstStyle/>
          <a:p>
            <a:pPr algn="r"/>
            <a:fld id="{9668B50E-0B48-4566-8609-C51CF752A7DF}" type="datetimeFigureOut">
              <a:rPr lang="en-US" smtClean="0">
                <a:solidFill>
                  <a:schemeClr val="bg1"/>
                </a:solidFill>
              </a:rPr>
              <a:pPr algn="r"/>
              <a:t>2/3/2023</a:t>
            </a:fld>
            <a:endParaRPr lang="en-US" dirty="0"/>
          </a:p>
        </p:txBody>
      </p:sp>
      <p:sp>
        <p:nvSpPr>
          <p:cNvPr id="9" name="Rectangle 8"/>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10" name="Rectangle 9"/>
          <p:cNvSpPr>
            <a:spLocks noGrp="1"/>
          </p:cNvSpPr>
          <p:nvPr>
            <p:ph type="ftr" sz="quarter" idx="18"/>
          </p:nvPr>
        </p:nvSpPr>
        <p:spPr/>
        <p:txBody>
          <a:bodyPr/>
          <a:lstStyle/>
          <a:p>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495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7" name="Picture Placeholder 6"/>
          <p:cNvSpPr>
            <a:spLocks noGrp="1" noChangeAspect="1"/>
          </p:cNvSpPr>
          <p:nvPr>
            <p:ph type="pic" sz="quarter" idx="14"/>
          </p:nvPr>
        </p:nvSpPr>
        <p:spPr>
          <a:xfrm>
            <a:off x="114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8" name="Text Placeholder 7"/>
          <p:cNvSpPr>
            <a:spLocks noGrp="1"/>
          </p:cNvSpPr>
          <p:nvPr>
            <p:ph type="body" sz="quarter" idx="15" hasCustomPrompt="1"/>
          </p:nvPr>
        </p:nvSpPr>
        <p:spPr>
          <a:xfrm>
            <a:off x="4953000" y="4648200"/>
            <a:ext cx="3200400" cy="1295400"/>
          </a:xfrm>
        </p:spPr>
        <p:txBody>
          <a:bodyPr tIns="91440" rIns="9144" bIns="91440" anchor="t"/>
          <a:lstStyle>
            <a:lvl1pPr marL="0" marR="0" indent="0" algn="l">
              <a:buFontTx/>
              <a:buNone/>
              <a:defRPr sz="2000" i="0"/>
            </a:lvl1pPr>
            <a:extLst/>
          </a:lstStyle>
          <a:p>
            <a:pPr lvl="0"/>
            <a:r>
              <a:rPr lang="en-US" dirty="0"/>
              <a:t>Click to add caption</a:t>
            </a:r>
          </a:p>
        </p:txBody>
      </p:sp>
      <p:sp>
        <p:nvSpPr>
          <p:cNvPr id="9" name="Text Placeholder 8"/>
          <p:cNvSpPr>
            <a:spLocks noGrp="1"/>
          </p:cNvSpPr>
          <p:nvPr>
            <p:ph type="body" sz="quarter" idx="16" hasCustomPrompt="1"/>
          </p:nvPr>
        </p:nvSpPr>
        <p:spPr>
          <a:xfrm>
            <a:off x="1143000" y="4648200"/>
            <a:ext cx="3200400" cy="1295400"/>
          </a:xfrm>
        </p:spPr>
        <p:txBody>
          <a:bodyPr tIns="91440" rIns="9144" bIns="91440" anchor="t"/>
          <a:lstStyle>
            <a:lvl1pPr marL="0" marR="0" indent="0" algn="l">
              <a:buFontTx/>
              <a:buNone/>
              <a:defRPr sz="2000" i="0"/>
            </a:lvl1pPr>
            <a:extLst/>
          </a:lstStyle>
          <a:p>
            <a:pPr lvl="0"/>
            <a:r>
              <a:rPr lang="en-US" dirty="0"/>
              <a:t>Click to add caption</a:t>
            </a:r>
          </a:p>
        </p:txBody>
      </p:sp>
      <p:sp>
        <p:nvSpPr>
          <p:cNvPr id="10" name="Rectangle 9"/>
          <p:cNvSpPr>
            <a:spLocks noGrp="1"/>
          </p:cNvSpPr>
          <p:nvPr>
            <p:ph type="dt" sz="half" idx="17"/>
          </p:nvPr>
        </p:nvSpPr>
        <p:spPr/>
        <p:txBody>
          <a:bodyPr/>
          <a:lstStyle/>
          <a:p>
            <a:pPr algn="r"/>
            <a:fld id="{9668B50E-0B48-4566-8609-C51CF752A7DF}" type="datetimeFigureOut">
              <a:rPr lang="en-US" smtClean="0">
                <a:solidFill>
                  <a:schemeClr val="bg1"/>
                </a:solidFill>
              </a:rPr>
              <a:pPr algn="r"/>
              <a:t>2/3/2023</a:t>
            </a:fld>
            <a:endParaRPr lang="en-US" dirty="0"/>
          </a:p>
        </p:txBody>
      </p:sp>
      <p:sp>
        <p:nvSpPr>
          <p:cNvPr id="11" name="Rectangle 10"/>
          <p:cNvSpPr>
            <a:spLocks noGrp="1"/>
          </p:cNvSpPr>
          <p:nvPr>
            <p:ph type="sldNum" sz="quarter" idx="18"/>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19"/>
          </p:nvPr>
        </p:nvSpPr>
        <p:spPr/>
        <p:txBody>
          <a:bodyPr/>
          <a:lstStyle/>
          <a:p>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andscape with Caption">
    <p:spTree>
      <p:nvGrpSpPr>
        <p:cNvPr id="1" name=""/>
        <p:cNvGrpSpPr/>
        <p:nvPr/>
      </p:nvGrpSpPr>
      <p:grpSpPr>
        <a:xfrm>
          <a:off x="0" y="0"/>
          <a:ext cx="0" cy="0"/>
          <a:chOff x="0" y="0"/>
          <a:chExt cx="0" cy="0"/>
        </a:xfrm>
      </p:grpSpPr>
      <p:sp>
        <p:nvSpPr>
          <p:cNvPr id="16" name="Picture Placeholder 15"/>
          <p:cNvSpPr>
            <a:spLocks noGrp="1" noChangeAspect="1"/>
          </p:cNvSpPr>
          <p:nvPr>
            <p:ph type="pic" sz="quarter" idx="10"/>
          </p:nvPr>
        </p:nvSpPr>
        <p:spPr>
          <a:xfrm>
            <a:off x="533400" y="218390"/>
            <a:ext cx="7467600" cy="56007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0" indent="0" algn="ctr" rtl="0" latinLnBrk="0">
              <a:spcBef>
                <a:spcPct val="20000"/>
              </a:spcBef>
              <a:defRPr lang="en-US" sz="2000" smtClean="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dirty="0"/>
          </a:p>
        </p:txBody>
      </p:sp>
      <p:sp>
        <p:nvSpPr>
          <p:cNvPr id="19" name="Text Placeholder 18"/>
          <p:cNvSpPr>
            <a:spLocks noGrp="1"/>
          </p:cNvSpPr>
          <p:nvPr>
            <p:ph type="body" sz="quarter" idx="11" hasCustomPrompt="1"/>
          </p:nvPr>
        </p:nvSpPr>
        <p:spPr>
          <a:xfrm>
            <a:off x="533400" y="5943600"/>
            <a:ext cx="7467600" cy="762000"/>
          </a:xfrm>
        </p:spPr>
        <p:txBody>
          <a:bodyPr anchor="t" anchorCtr="0"/>
          <a:lstStyle>
            <a:lvl1pPr marL="0" marR="0" indent="0" algn="r">
              <a:buFontTx/>
              <a:buNone/>
              <a:defRPr sz="2400" i="0" baseline="0"/>
            </a:lvl1pPr>
            <a:extLst/>
          </a:lstStyle>
          <a:p>
            <a:pPr lvl="0"/>
            <a:r>
              <a:rPr lang="en-US" dirty="0"/>
              <a:t>Click to add caption</a:t>
            </a:r>
          </a:p>
        </p:txBody>
      </p:sp>
      <p:sp>
        <p:nvSpPr>
          <p:cNvPr id="7" name="Rectangle 6"/>
          <p:cNvSpPr>
            <a:spLocks noGrp="1"/>
          </p:cNvSpPr>
          <p:nvPr>
            <p:ph type="dt" sz="half" idx="12"/>
          </p:nvPr>
        </p:nvSpPr>
        <p:spPr/>
        <p:txBody>
          <a:bodyPr/>
          <a:lstStyle/>
          <a:p>
            <a:pPr algn="r"/>
            <a:fld id="{9668B50E-0B48-4566-8609-C51CF752A7DF}" type="datetimeFigureOut">
              <a:rPr lang="en-US" smtClean="0">
                <a:solidFill>
                  <a:schemeClr val="bg1"/>
                </a:solidFill>
              </a:rPr>
              <a:pPr algn="r"/>
              <a:t>2/3/2023</a:t>
            </a:fld>
            <a:endParaRPr lang="en-US" dirty="0"/>
          </a:p>
        </p:txBody>
      </p:sp>
      <p:sp>
        <p:nvSpPr>
          <p:cNvPr id="8" name="Rectangle 7"/>
          <p:cNvSpPr>
            <a:spLocks noGrp="1"/>
          </p:cNvSpPr>
          <p:nvPr>
            <p:ph type="sldNum" sz="quarter" idx="13"/>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4"/>
          </p:nvPr>
        </p:nvSpPr>
        <p:spPr/>
        <p:txBody>
          <a:bodyPr/>
          <a:lstStyle/>
          <a:p>
            <a:endParaRPr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with Caption">
    <p:spTree>
      <p:nvGrpSpPr>
        <p:cNvPr id="1" name=""/>
        <p:cNvGrpSpPr/>
        <p:nvPr/>
      </p:nvGrpSpPr>
      <p:grpSpPr>
        <a:xfrm>
          <a:off x="0" y="0"/>
          <a:ext cx="0" cy="0"/>
          <a:chOff x="0" y="0"/>
          <a:chExt cx="0" cy="0"/>
        </a:xfrm>
      </p:grpSpPr>
      <p:sp>
        <p:nvSpPr>
          <p:cNvPr id="6" name="Picture Placeholder 5"/>
          <p:cNvSpPr>
            <a:spLocks noGrp="1"/>
          </p:cNvSpPr>
          <p:nvPr>
            <p:ph type="pic" sz="quarter" idx="30"/>
          </p:nvPr>
        </p:nvSpPr>
        <p:spPr>
          <a:xfrm>
            <a:off x="228600" y="1524000"/>
            <a:ext cx="8229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0" algn="ctr" rtl="0" latinLnBrk="0">
              <a:buFontTx/>
              <a:buNone/>
            </a:pPr>
            <a:r>
              <a:rPr lang="en-US"/>
              <a:t>Click icon to add picture</a:t>
            </a:r>
            <a:endParaRPr lang="en-US" dirty="0"/>
          </a:p>
        </p:txBody>
      </p:sp>
      <p:sp>
        <p:nvSpPr>
          <p:cNvPr id="7" name="Text Placeholder 6"/>
          <p:cNvSpPr>
            <a:spLocks noGrp="1"/>
          </p:cNvSpPr>
          <p:nvPr>
            <p:ph type="body" sz="quarter" idx="31" hasCustomPrompt="1"/>
          </p:nvPr>
        </p:nvSpPr>
        <p:spPr>
          <a:xfrm>
            <a:off x="228600" y="4343400"/>
            <a:ext cx="8229600" cy="1676400"/>
          </a:xfrm>
        </p:spPr>
        <p:txBody>
          <a:bodyPr tIns="91440" rIns="9144" bIns="91440" anchor="t"/>
          <a:lstStyle>
            <a:lvl1pPr marL="0" marR="0" indent="0" algn="r">
              <a:buFontTx/>
              <a:buNone/>
              <a:defRPr sz="2000" i="0"/>
            </a:lvl1pPr>
            <a:extLst/>
          </a:lstStyle>
          <a:p>
            <a:pPr lvl="0"/>
            <a:r>
              <a:rPr lang="en-US" dirty="0"/>
              <a:t>Click to add caption</a:t>
            </a:r>
          </a:p>
        </p:txBody>
      </p:sp>
      <p:sp>
        <p:nvSpPr>
          <p:cNvPr id="8" name="Rectangle 7"/>
          <p:cNvSpPr>
            <a:spLocks noGrp="1"/>
          </p:cNvSpPr>
          <p:nvPr>
            <p:ph type="dt" sz="half" idx="32"/>
          </p:nvPr>
        </p:nvSpPr>
        <p:spPr/>
        <p:txBody>
          <a:bodyPr/>
          <a:lstStyle/>
          <a:p>
            <a:pPr algn="r"/>
            <a:fld id="{9668B50E-0B48-4566-8609-C51CF752A7DF}" type="datetimeFigureOut">
              <a:rPr lang="en-US" smtClean="0">
                <a:solidFill>
                  <a:schemeClr val="bg1"/>
                </a:solidFill>
              </a:rPr>
              <a:pPr algn="r"/>
              <a:t>2/3/2023</a:t>
            </a:fld>
            <a:endParaRPr lang="en-US" dirty="0"/>
          </a:p>
        </p:txBody>
      </p:sp>
      <p:sp>
        <p:nvSpPr>
          <p:cNvPr id="9" name="Rectangle 8"/>
          <p:cNvSpPr>
            <a:spLocks noGrp="1"/>
          </p:cNvSpPr>
          <p:nvPr>
            <p:ph type="sldNum" sz="quarter" idx="33"/>
          </p:nvPr>
        </p:nvSpPr>
        <p:spPr/>
        <p:txBody>
          <a:bodyPr/>
          <a:lstStyle/>
          <a:p>
            <a:fld id="{8A4431D5-1B33-458B-8AFD-CECCB0FA18CB}" type="slidenum">
              <a:rPr lang="en-US" smtClean="0">
                <a:solidFill>
                  <a:srgbClr val="FFFFFF"/>
                </a:solidFill>
              </a:rPr>
              <a:pPr/>
              <a:t>‹#›</a:t>
            </a:fld>
            <a:endParaRPr lang="en-US" dirty="0"/>
          </a:p>
        </p:txBody>
      </p:sp>
      <p:sp>
        <p:nvSpPr>
          <p:cNvPr id="10" name="Rectangle 9"/>
          <p:cNvSpPr>
            <a:spLocks noGrp="1"/>
          </p:cNvSpPr>
          <p:nvPr>
            <p:ph type="ftr" sz="quarter" idx="34"/>
          </p:nvPr>
        </p:nvSpPr>
        <p:spPr/>
        <p:txBody>
          <a:bodyPr/>
          <a:lstStyle/>
          <a:p>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8B50E-0B48-4566-8609-C51CF752A7DF}" type="datetimeFigureOut">
              <a:rPr lang="en-US" smtClean="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4431D5-1B33-458B-8AFD-CECCB0FA18CB}"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8B50E-0B48-4566-8609-C51CF752A7DF}" type="datetimeFigureOut">
              <a:rPr lang="en-US" smtClean="0"/>
              <a:pPr/>
              <a:t>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4431D5-1B33-458B-8AFD-CECCB0FA18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ortrait with Caption">
    <p:spTree>
      <p:nvGrpSpPr>
        <p:cNvPr id="1" name=""/>
        <p:cNvGrpSpPr/>
        <p:nvPr/>
      </p:nvGrpSpPr>
      <p:grpSpPr>
        <a:xfrm>
          <a:off x="0" y="0"/>
          <a:ext cx="0" cy="0"/>
          <a:chOff x="0" y="0"/>
          <a:chExt cx="0" cy="0"/>
        </a:xfrm>
      </p:grpSpPr>
      <p:sp>
        <p:nvSpPr>
          <p:cNvPr id="24" name="Picture Placeholder 23"/>
          <p:cNvSpPr>
            <a:spLocks noGrp="1"/>
          </p:cNvSpPr>
          <p:nvPr>
            <p:ph type="pic" sz="quarter" idx="10"/>
          </p:nvPr>
        </p:nvSpPr>
        <p:spPr>
          <a:xfrm>
            <a:off x="304800" y="228600"/>
            <a:ext cx="4754880" cy="63246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nchor="t"/>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Text Placeholder 24"/>
          <p:cNvSpPr>
            <a:spLocks noGrp="1"/>
          </p:cNvSpPr>
          <p:nvPr>
            <p:ph type="body" sz="quarter" idx="11" hasCustomPrompt="1"/>
          </p:nvPr>
        </p:nvSpPr>
        <p:spPr>
          <a:xfrm>
            <a:off x="5105400" y="228600"/>
            <a:ext cx="3200400" cy="3810000"/>
          </a:xfrm>
        </p:spPr>
        <p:txBody>
          <a:bodyPr tIns="91440" bIns="91440" anchor="t"/>
          <a:lstStyle>
            <a:lvl1pPr marL="0" marR="0" indent="0" algn="l">
              <a:buFontTx/>
              <a:buNone/>
              <a:defRPr sz="2000" i="0"/>
            </a:lvl1pPr>
            <a:extLst/>
          </a:lstStyle>
          <a:p>
            <a:pPr lvl="0"/>
            <a:r>
              <a:rPr lang="en-US" dirty="0"/>
              <a:t>Click to add caption</a:t>
            </a:r>
          </a:p>
        </p:txBody>
      </p:sp>
      <p:sp>
        <p:nvSpPr>
          <p:cNvPr id="7" name="Rectangle 6"/>
          <p:cNvSpPr>
            <a:spLocks noGrp="1"/>
          </p:cNvSpPr>
          <p:nvPr>
            <p:ph type="dt" sz="half" idx="12"/>
          </p:nvPr>
        </p:nvSpPr>
        <p:spPr/>
        <p:txBody>
          <a:bodyPr/>
          <a:lstStyle/>
          <a:p>
            <a:pPr algn="r"/>
            <a:fld id="{9668B50E-0B48-4566-8609-C51CF752A7DF}" type="datetimeFigureOut">
              <a:rPr lang="en-US" smtClean="0">
                <a:solidFill>
                  <a:schemeClr val="bg1"/>
                </a:solidFill>
              </a:rPr>
              <a:pPr algn="r"/>
              <a:t>2/3/2023</a:t>
            </a:fld>
            <a:endParaRPr lang="en-US" dirty="0"/>
          </a:p>
        </p:txBody>
      </p:sp>
      <p:sp>
        <p:nvSpPr>
          <p:cNvPr id="8" name="Rectangle 7"/>
          <p:cNvSpPr>
            <a:spLocks noGrp="1"/>
          </p:cNvSpPr>
          <p:nvPr>
            <p:ph type="sldNum" sz="quarter" idx="13"/>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4"/>
          </p:nvPr>
        </p:nvSpPr>
        <p:spPr/>
        <p:txBody>
          <a:bodyPr/>
          <a:lstStyle/>
          <a:p>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andscape Fullscreen">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hasCustomPrompt="1"/>
          </p:nvPr>
        </p:nvSpPr>
        <p:spPr>
          <a:xfrm>
            <a:off x="0" y="0"/>
            <a:ext cx="9144000" cy="6858000"/>
          </a:xfrm>
        </p:spPr>
        <p:txBody>
          <a:bodyPr anchor="t"/>
          <a:lstStyle/>
          <a:p>
            <a:pPr marL="0" marR="0" indent="0" algn="ctr">
              <a:buFontTx/>
              <a:buNone/>
            </a:pPr>
            <a:r>
              <a:rPr lang="en-US" i="0" dirty="0"/>
              <a:t>Click icon to add full page picture</a:t>
            </a:r>
            <a:endParaRPr lang="en-US" i="0" baseline="0" dirty="0"/>
          </a:p>
        </p:txBody>
      </p:sp>
      <p:sp>
        <p:nvSpPr>
          <p:cNvPr id="6" name="Rectangle 5"/>
          <p:cNvSpPr>
            <a:spLocks noGrp="1"/>
          </p:cNvSpPr>
          <p:nvPr>
            <p:ph type="dt" sz="half" idx="11"/>
          </p:nvPr>
        </p:nvSpPr>
        <p:spPr/>
        <p:txBody>
          <a:bodyPr/>
          <a:lstStyle/>
          <a:p>
            <a:pPr algn="r"/>
            <a:fld id="{9668B50E-0B48-4566-8609-C51CF752A7DF}" type="datetimeFigureOut">
              <a:rPr lang="en-US" smtClean="0">
                <a:solidFill>
                  <a:schemeClr val="bg1"/>
                </a:solidFill>
              </a:rPr>
              <a:pPr algn="r"/>
              <a:t>2/3/2023</a:t>
            </a:fld>
            <a:endParaRPr lang="en-US" dirty="0"/>
          </a:p>
        </p:txBody>
      </p:sp>
      <p:sp>
        <p:nvSpPr>
          <p:cNvPr id="7" name="Rectangle 6"/>
          <p:cNvSpPr>
            <a:spLocks noGrp="1"/>
          </p:cNvSpPr>
          <p:nvPr>
            <p:ph type="sldNum" sz="quarter" idx="12"/>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3"/>
          </p:nvPr>
        </p:nvSpPr>
        <p:spPr/>
        <p:txBody>
          <a:bodyPr/>
          <a:lstStyle/>
          <a:p>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Album Section">
    <p:spTree>
      <p:nvGrpSpPr>
        <p:cNvPr id="1" name=""/>
        <p:cNvGrpSpPr/>
        <p:nvPr/>
      </p:nvGrpSpPr>
      <p:grpSpPr>
        <a:xfrm>
          <a:off x="0" y="0"/>
          <a:ext cx="0" cy="0"/>
          <a:chOff x="0" y="0"/>
          <a:chExt cx="0" cy="0"/>
        </a:xfrm>
      </p:grpSpPr>
      <p:sp>
        <p:nvSpPr>
          <p:cNvPr id="15" name="Rectangle 14"/>
          <p:cNvSpPr/>
          <p:nvPr userDrawn="1"/>
        </p:nvSpPr>
        <p:spPr>
          <a:xfrm rot="16200000">
            <a:off x="5315559" y="3268980"/>
            <a:ext cx="6858000" cy="32004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3" name="Rectangle 22"/>
          <p:cNvSpPr/>
          <p:nvPr userDrawn="1"/>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8895749" y="-733"/>
            <a:ext cx="76200" cy="685800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3" name="Picture Placeholder 12"/>
          <p:cNvSpPr>
            <a:spLocks noGrp="1"/>
          </p:cNvSpPr>
          <p:nvPr>
            <p:ph type="pic" sz="quarter" idx="11"/>
          </p:nvPr>
        </p:nvSpPr>
        <p:spPr>
          <a:xfrm>
            <a:off x="435429" y="2146300"/>
            <a:ext cx="2362200" cy="21971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Rectangle 16"/>
          <p:cNvSpPr/>
          <p:nvPr/>
        </p:nvSpPr>
        <p:spPr>
          <a:xfrm rot="10800000" flipV="1">
            <a:off x="435429" y="6172200"/>
            <a:ext cx="7086600" cy="6858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2" name="Rectangle 21"/>
          <p:cNvSpPr/>
          <p:nvPr userDrawn="1"/>
        </p:nvSpPr>
        <p:spPr>
          <a:xfrm>
            <a:off x="435429" y="0"/>
            <a:ext cx="7086600" cy="19812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6" name="Text Placeholder 5"/>
          <p:cNvSpPr>
            <a:spLocks noGrp="1"/>
          </p:cNvSpPr>
          <p:nvPr>
            <p:ph type="body" sz="quarter" idx="16" hasCustomPrompt="1"/>
          </p:nvPr>
        </p:nvSpPr>
        <p:spPr>
          <a:xfrm>
            <a:off x="435429" y="5791200"/>
            <a:ext cx="7086600" cy="381000"/>
          </a:xfrm>
          <a:solidFill>
            <a:schemeClr val="accent3"/>
          </a:solidFill>
        </p:spPr>
        <p:txBody>
          <a:bodyPr vert="horz" anchor="ctr"/>
          <a:lstStyle>
            <a:lvl1pPr marL="0" indent="0" algn="l">
              <a:buFontTx/>
              <a:buNone/>
              <a:defRPr sz="1200">
                <a:solidFill>
                  <a:srgbClr val="FFFFFF"/>
                </a:solidFill>
              </a:defRPr>
            </a:lvl1pPr>
            <a:extLst/>
          </a:lstStyle>
          <a:p>
            <a:pPr lvl="0"/>
            <a:r>
              <a:rPr lang="en-US" dirty="0"/>
              <a:t>Click to add subtitle</a:t>
            </a:r>
          </a:p>
        </p:txBody>
      </p:sp>
      <p:sp>
        <p:nvSpPr>
          <p:cNvPr id="19" name="Text Placeholder 18"/>
          <p:cNvSpPr>
            <a:spLocks noGrp="1"/>
          </p:cNvSpPr>
          <p:nvPr>
            <p:ph type="body" sz="quarter" idx="17" hasCustomPrompt="1"/>
          </p:nvPr>
        </p:nvSpPr>
        <p:spPr>
          <a:xfrm>
            <a:off x="435429" y="4495800"/>
            <a:ext cx="7086600" cy="1295400"/>
          </a:xfrm>
          <a:solidFill>
            <a:schemeClr val="accent6"/>
          </a:solidFill>
        </p:spPr>
        <p:txBody>
          <a:bodyPr vert="horz" anchor="ctr"/>
          <a:lstStyle>
            <a:lvl1pPr marL="0" indent="0" algn="l">
              <a:buFontTx/>
              <a:buNone/>
              <a:defRPr sz="3200">
                <a:solidFill>
                  <a:srgbClr val="FFFFFF"/>
                </a:solidFill>
              </a:defRPr>
            </a:lvl1pPr>
            <a:extLst/>
          </a:lstStyle>
          <a:p>
            <a:pPr lvl="0"/>
            <a:r>
              <a:rPr lang="en-US" dirty="0"/>
              <a:t>Click to add section title</a:t>
            </a:r>
          </a:p>
        </p:txBody>
      </p:sp>
      <p:sp>
        <p:nvSpPr>
          <p:cNvPr id="29" name="Picture Placeholder 28"/>
          <p:cNvSpPr>
            <a:spLocks noGrp="1"/>
          </p:cNvSpPr>
          <p:nvPr>
            <p:ph type="pic" sz="quarter" idx="18"/>
          </p:nvPr>
        </p:nvSpPr>
        <p:spPr>
          <a:xfrm>
            <a:off x="29500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9"/>
          </p:nvPr>
        </p:nvSpPr>
        <p:spPr>
          <a:xfrm>
            <a:off x="53122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Rectangle 17"/>
          <p:cNvSpPr>
            <a:spLocks noGrp="1"/>
          </p:cNvSpPr>
          <p:nvPr>
            <p:ph type="dt" sz="half" idx="20"/>
          </p:nvPr>
        </p:nvSpPr>
        <p:spPr/>
        <p:txBody>
          <a:bodyPr/>
          <a:lstStyle/>
          <a:p>
            <a:pPr algn="r"/>
            <a:fld id="{9668B50E-0B48-4566-8609-C51CF752A7DF}" type="datetimeFigureOut">
              <a:rPr lang="en-US" smtClean="0">
                <a:solidFill>
                  <a:schemeClr val="bg1"/>
                </a:solidFill>
              </a:rPr>
              <a:pPr algn="r"/>
              <a:t>2/3/2023</a:t>
            </a:fld>
            <a:endParaRPr lang="en-US" dirty="0"/>
          </a:p>
        </p:txBody>
      </p:sp>
      <p:sp>
        <p:nvSpPr>
          <p:cNvPr id="20" name="Rectangle 19"/>
          <p:cNvSpPr>
            <a:spLocks noGrp="1"/>
          </p:cNvSpPr>
          <p:nvPr>
            <p:ph type="sldNum" sz="quarter" idx="21"/>
          </p:nvPr>
        </p:nvSpPr>
        <p:spPr/>
        <p:txBody>
          <a:bodyPr/>
          <a:lstStyle/>
          <a:p>
            <a:fld id="{8A4431D5-1B33-458B-8AFD-CECCB0FA18CB}" type="slidenum">
              <a:rPr lang="en-US" smtClean="0">
                <a:solidFill>
                  <a:srgbClr val="FFFFFF"/>
                </a:solidFill>
              </a:rPr>
              <a:pPr/>
              <a:t>‹#›</a:t>
            </a:fld>
            <a:endParaRPr lang="en-US" dirty="0"/>
          </a:p>
        </p:txBody>
      </p:sp>
      <p:sp>
        <p:nvSpPr>
          <p:cNvPr id="21" name="Rectangle 20"/>
          <p:cNvSpPr>
            <a:spLocks noGrp="1"/>
          </p:cNvSpPr>
          <p:nvPr>
            <p:ph type="ftr" sz="quarter" idx="22"/>
          </p:nvPr>
        </p:nvSpPr>
        <p:spPr/>
        <p:txBody>
          <a:bodyPr/>
          <a:lstStyle/>
          <a:p>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Up Portrait with Captions">
    <p:spTree>
      <p:nvGrpSpPr>
        <p:cNvPr id="1" name=""/>
        <p:cNvGrpSpPr/>
        <p:nvPr/>
      </p:nvGrpSpPr>
      <p:grpSpPr>
        <a:xfrm>
          <a:off x="0" y="0"/>
          <a:ext cx="0" cy="0"/>
          <a:chOff x="0" y="0"/>
          <a:chExt cx="0" cy="0"/>
        </a:xfrm>
      </p:grpSpPr>
      <p:sp>
        <p:nvSpPr>
          <p:cNvPr id="28" name="Picture Placeholder 27"/>
          <p:cNvSpPr>
            <a:spLocks noGrp="1" noChangeAspect="1"/>
          </p:cNvSpPr>
          <p:nvPr>
            <p:ph type="pic" sz="quarter" idx="10"/>
          </p:nvPr>
        </p:nvSpPr>
        <p:spPr>
          <a:xfrm>
            <a:off x="4341047" y="533400"/>
            <a:ext cx="3431353" cy="4575141"/>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noChangeAspect="1"/>
          </p:cNvSpPr>
          <p:nvPr>
            <p:ph type="pic" sz="quarter" idx="11"/>
          </p:nvPr>
        </p:nvSpPr>
        <p:spPr>
          <a:xfrm>
            <a:off x="685800" y="533400"/>
            <a:ext cx="3429000" cy="45720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Text Placeholder 7"/>
          <p:cNvSpPr>
            <a:spLocks noGrp="1"/>
          </p:cNvSpPr>
          <p:nvPr>
            <p:ph type="body" sz="quarter" idx="14" hasCustomPrompt="1"/>
          </p:nvPr>
        </p:nvSpPr>
        <p:spPr>
          <a:xfrm>
            <a:off x="685800" y="5257800"/>
            <a:ext cx="3429000" cy="1219200"/>
          </a:xfrm>
        </p:spPr>
        <p:txBody>
          <a:bodyPr anchor="t"/>
          <a:lstStyle>
            <a:lvl1pPr marL="0" marR="0" indent="0" algn="r">
              <a:buFontTx/>
              <a:buNone/>
              <a:defRPr sz="1800" baseline="0"/>
            </a:lvl1pPr>
            <a:extLst/>
          </a:lstStyle>
          <a:p>
            <a:pPr lvl="0"/>
            <a:r>
              <a:rPr lang="en-US" dirty="0"/>
              <a:t>Click to add caption</a:t>
            </a:r>
          </a:p>
        </p:txBody>
      </p:sp>
      <p:sp>
        <p:nvSpPr>
          <p:cNvPr id="14" name="Text Placeholder 13"/>
          <p:cNvSpPr>
            <a:spLocks noGrp="1"/>
          </p:cNvSpPr>
          <p:nvPr>
            <p:ph type="body" sz="quarter" idx="15" hasCustomPrompt="1"/>
          </p:nvPr>
        </p:nvSpPr>
        <p:spPr>
          <a:xfrm>
            <a:off x="4343400" y="5257800"/>
            <a:ext cx="3429000" cy="1219200"/>
          </a:xfrm>
        </p:spPr>
        <p:txBody>
          <a:bodyPr anchor="t"/>
          <a:lstStyle>
            <a:lvl1pPr marL="0" marR="0" indent="0" algn="r">
              <a:buFontTx/>
              <a:buNone/>
              <a:defRPr sz="1800" baseline="0"/>
            </a:lvl1pPr>
            <a:extLst/>
          </a:lstStyle>
          <a:p>
            <a:pPr lvl="0"/>
            <a:r>
              <a:rPr lang="en-US" dirty="0"/>
              <a:t>Click to add caption</a:t>
            </a:r>
          </a:p>
        </p:txBody>
      </p:sp>
      <p:sp>
        <p:nvSpPr>
          <p:cNvPr id="6" name="Rectangle 5"/>
          <p:cNvSpPr>
            <a:spLocks noGrp="1"/>
          </p:cNvSpPr>
          <p:nvPr>
            <p:ph type="dt" sz="half" idx="16"/>
          </p:nvPr>
        </p:nvSpPr>
        <p:spPr/>
        <p:txBody>
          <a:bodyPr/>
          <a:lstStyle/>
          <a:p>
            <a:pPr algn="r"/>
            <a:fld id="{9668B50E-0B48-4566-8609-C51CF752A7DF}" type="datetimeFigureOut">
              <a:rPr lang="en-US" smtClean="0">
                <a:solidFill>
                  <a:schemeClr val="bg1"/>
                </a:solidFill>
              </a:rPr>
              <a:pPr algn="r"/>
              <a:t>2/3/2023</a:t>
            </a:fld>
            <a:endParaRPr lang="en-US" dirty="0"/>
          </a:p>
        </p:txBody>
      </p:sp>
      <p:sp>
        <p:nvSpPr>
          <p:cNvPr id="7" name="Rectangle 6"/>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8"/>
          </p:nvPr>
        </p:nvSpPr>
        <p:spPr/>
        <p:txBody>
          <a:bodyPr/>
          <a:lstStyle/>
          <a:p>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31" name="Picture Placeholder 30"/>
          <p:cNvSpPr>
            <a:spLocks noGrp="1" noChangeAspect="1"/>
          </p:cNvSpPr>
          <p:nvPr>
            <p:ph type="pic" sz="quarter" idx="13"/>
          </p:nvPr>
        </p:nvSpPr>
        <p:spPr>
          <a:xfrm>
            <a:off x="4343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noChangeAspect="1"/>
          </p:cNvSpPr>
          <p:nvPr>
            <p:ph type="pic" sz="quarter" idx="14"/>
          </p:nvPr>
        </p:nvSpPr>
        <p:spPr>
          <a:xfrm>
            <a:off x="152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4" name="Text Placeholder 23"/>
          <p:cNvSpPr>
            <a:spLocks noGrp="1"/>
          </p:cNvSpPr>
          <p:nvPr>
            <p:ph type="body" sz="quarter" idx="16" hasCustomPrompt="1"/>
          </p:nvPr>
        </p:nvSpPr>
        <p:spPr>
          <a:xfrm>
            <a:off x="152400" y="4267200"/>
            <a:ext cx="4038600" cy="1066800"/>
          </a:xfrm>
        </p:spPr>
        <p:txBody>
          <a:bodyPr anchor="t"/>
          <a:lstStyle>
            <a:lvl1pPr marL="0" marR="0" indent="0" algn="r">
              <a:buFontTx/>
              <a:buNone/>
              <a:defRPr sz="1800" baseline="0"/>
            </a:lvl1pPr>
            <a:extLst/>
          </a:lstStyle>
          <a:p>
            <a:pPr lvl="0"/>
            <a:r>
              <a:rPr lang="en-US" dirty="0"/>
              <a:t>Click to add caption</a:t>
            </a:r>
          </a:p>
        </p:txBody>
      </p:sp>
      <p:sp>
        <p:nvSpPr>
          <p:cNvPr id="2" name="Text Placeholder 1"/>
          <p:cNvSpPr>
            <a:spLocks noGrp="1"/>
          </p:cNvSpPr>
          <p:nvPr>
            <p:ph type="body" sz="quarter" idx="17" hasCustomPrompt="1"/>
          </p:nvPr>
        </p:nvSpPr>
        <p:spPr>
          <a:xfrm>
            <a:off x="4343400" y="4267200"/>
            <a:ext cx="4038600" cy="1066800"/>
          </a:xfrm>
        </p:spPr>
        <p:txBody>
          <a:bodyPr anchor="t"/>
          <a:lstStyle>
            <a:lvl1pPr marL="0" marR="0" indent="0" algn="r">
              <a:buFontTx/>
              <a:buNone/>
              <a:defRPr sz="1800" baseline="0"/>
            </a:lvl1pPr>
            <a:extLst/>
          </a:lstStyle>
          <a:p>
            <a:pPr lvl="0"/>
            <a:r>
              <a:rPr lang="en-US" dirty="0"/>
              <a:t>Click to add caption</a:t>
            </a:r>
          </a:p>
        </p:txBody>
      </p:sp>
      <p:sp>
        <p:nvSpPr>
          <p:cNvPr id="6" name="Rectangle 5"/>
          <p:cNvSpPr>
            <a:spLocks noGrp="1"/>
          </p:cNvSpPr>
          <p:nvPr>
            <p:ph type="dt" sz="half" idx="18"/>
          </p:nvPr>
        </p:nvSpPr>
        <p:spPr/>
        <p:txBody>
          <a:bodyPr/>
          <a:lstStyle/>
          <a:p>
            <a:pPr algn="r"/>
            <a:fld id="{9668B50E-0B48-4566-8609-C51CF752A7DF}" type="datetimeFigureOut">
              <a:rPr lang="en-US" smtClean="0">
                <a:solidFill>
                  <a:schemeClr val="bg1"/>
                </a:solidFill>
              </a:rPr>
              <a:pPr algn="r"/>
              <a:t>2/3/2023</a:t>
            </a:fld>
            <a:endParaRPr lang="en-US" dirty="0"/>
          </a:p>
        </p:txBody>
      </p:sp>
      <p:sp>
        <p:nvSpPr>
          <p:cNvPr id="7" name="Rectangle 6"/>
          <p:cNvSpPr>
            <a:spLocks noGrp="1"/>
          </p:cNvSpPr>
          <p:nvPr>
            <p:ph type="sldNum" sz="quarter" idx="19"/>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20"/>
          </p:nvPr>
        </p:nvSpPr>
        <p:spPr/>
        <p:txBody>
          <a:bodyPr/>
          <a:lstStyle/>
          <a:p>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24" name="Picture Placeholder 23"/>
          <p:cNvSpPr>
            <a:spLocks noGrp="1" noChangeAspect="1"/>
          </p:cNvSpPr>
          <p:nvPr>
            <p:ph type="pic" sz="quarter" idx="11"/>
          </p:nvPr>
        </p:nvSpPr>
        <p:spPr>
          <a:xfrm>
            <a:off x="4724401" y="225552"/>
            <a:ext cx="3694176" cy="2770632"/>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noChangeAspect="1"/>
          </p:cNvSpPr>
          <p:nvPr>
            <p:ph type="pic" sz="quarter" idx="12"/>
          </p:nvPr>
        </p:nvSpPr>
        <p:spPr>
          <a:xfrm>
            <a:off x="152400" y="222504"/>
            <a:ext cx="4368557" cy="5824743"/>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9" name="Text Placeholder 8"/>
          <p:cNvSpPr>
            <a:spLocks noGrp="1"/>
          </p:cNvSpPr>
          <p:nvPr>
            <p:ph type="body" sz="quarter" idx="13" hasCustomPrompt="1"/>
          </p:nvPr>
        </p:nvSpPr>
        <p:spPr>
          <a:xfrm>
            <a:off x="4724400" y="3124200"/>
            <a:ext cx="3694177" cy="2983987"/>
          </a:xfrm>
        </p:spPr>
        <p:txBody>
          <a:bodyPr anchor="t" anchorCtr="0"/>
          <a:lstStyle>
            <a:lvl1pPr marL="0" marR="0" indent="0" algn="l">
              <a:buFontTx/>
              <a:buNone/>
              <a:defRPr sz="2000" i="0"/>
            </a:lvl1pPr>
            <a:extLst/>
          </a:lstStyle>
          <a:p>
            <a:pPr lvl="0"/>
            <a:r>
              <a:rPr lang="en-US" dirty="0"/>
              <a:t>Click to add caption</a:t>
            </a:r>
          </a:p>
        </p:txBody>
      </p:sp>
      <p:sp>
        <p:nvSpPr>
          <p:cNvPr id="5" name="Rectangle 4"/>
          <p:cNvSpPr>
            <a:spLocks noGrp="1"/>
          </p:cNvSpPr>
          <p:nvPr>
            <p:ph type="dt" sz="half" idx="14"/>
          </p:nvPr>
        </p:nvSpPr>
        <p:spPr/>
        <p:txBody>
          <a:bodyPr/>
          <a:lstStyle/>
          <a:p>
            <a:pPr algn="r"/>
            <a:fld id="{9668B50E-0B48-4566-8609-C51CF752A7DF}" type="datetimeFigureOut">
              <a:rPr lang="en-US" smtClean="0">
                <a:solidFill>
                  <a:schemeClr val="bg1"/>
                </a:solidFill>
              </a:rPr>
              <a:pPr algn="r"/>
              <a:t>2/3/2023</a:t>
            </a:fld>
            <a:endParaRPr lang="en-US" dirty="0"/>
          </a:p>
        </p:txBody>
      </p:sp>
      <p:sp>
        <p:nvSpPr>
          <p:cNvPr id="6" name="Rectangle 5"/>
          <p:cNvSpPr>
            <a:spLocks noGrp="1"/>
          </p:cNvSpPr>
          <p:nvPr>
            <p:ph type="sldNum" sz="quarter" idx="15"/>
          </p:nvPr>
        </p:nvSpPr>
        <p:spPr/>
        <p:txBody>
          <a:bodyPr/>
          <a:lstStyle/>
          <a:p>
            <a:fld id="{8A4431D5-1B33-458B-8AFD-CECCB0FA18CB}" type="slidenum">
              <a:rPr lang="en-US" smtClean="0">
                <a:solidFill>
                  <a:srgbClr val="FFFFFF"/>
                </a:solidFill>
              </a:rPr>
              <a:pPr/>
              <a:t>‹#›</a:t>
            </a:fld>
            <a:endParaRPr lang="en-US" dirty="0"/>
          </a:p>
        </p:txBody>
      </p:sp>
      <p:sp>
        <p:nvSpPr>
          <p:cNvPr id="7" name="Rectangle 6"/>
          <p:cNvSpPr>
            <a:spLocks noGrp="1"/>
          </p:cNvSpPr>
          <p:nvPr>
            <p:ph type="ftr" sz="quarter" idx="16"/>
          </p:nvPr>
        </p:nvSpPr>
        <p:spPr/>
        <p:txBody>
          <a:bodyPr/>
          <a:lstStyle/>
          <a:p>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0" name="Picture Placeholder 19"/>
          <p:cNvSpPr>
            <a:spLocks noGrp="1" noChangeAspect="1"/>
          </p:cNvSpPr>
          <p:nvPr>
            <p:ph type="pic" sz="quarter" idx="10"/>
          </p:nvPr>
        </p:nvSpPr>
        <p:spPr>
          <a:xfrm>
            <a:off x="2286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9" name="Picture Placeholder 28"/>
          <p:cNvSpPr>
            <a:spLocks noGrp="1" noChangeAspect="1"/>
          </p:cNvSpPr>
          <p:nvPr>
            <p:ph type="pic" sz="quarter" idx="11"/>
          </p:nvPr>
        </p:nvSpPr>
        <p:spPr>
          <a:xfrm>
            <a:off x="30480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0" name="Picture Placeholder 9"/>
          <p:cNvSpPr>
            <a:spLocks noGrp="1" noChangeAspect="1"/>
          </p:cNvSpPr>
          <p:nvPr>
            <p:ph type="pic" sz="quarter" idx="12"/>
          </p:nvPr>
        </p:nvSpPr>
        <p:spPr>
          <a:xfrm>
            <a:off x="58674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 name="Text Placeholder 1"/>
          <p:cNvSpPr>
            <a:spLocks noGrp="1"/>
          </p:cNvSpPr>
          <p:nvPr>
            <p:ph type="body" sz="quarter" idx="13" hasCustomPrompt="1"/>
          </p:nvPr>
        </p:nvSpPr>
        <p:spPr>
          <a:xfrm>
            <a:off x="2286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15" name="Text Placeholder 14"/>
          <p:cNvSpPr>
            <a:spLocks noGrp="1"/>
          </p:cNvSpPr>
          <p:nvPr>
            <p:ph type="body" sz="quarter" idx="14" hasCustomPrompt="1"/>
          </p:nvPr>
        </p:nvSpPr>
        <p:spPr>
          <a:xfrm>
            <a:off x="30480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13" name="Text Placeholder 12"/>
          <p:cNvSpPr>
            <a:spLocks noGrp="1"/>
          </p:cNvSpPr>
          <p:nvPr>
            <p:ph type="body" sz="quarter" idx="15" hasCustomPrompt="1"/>
          </p:nvPr>
        </p:nvSpPr>
        <p:spPr>
          <a:xfrm>
            <a:off x="58674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30" name="Rectangle 29"/>
          <p:cNvSpPr/>
          <p:nvPr/>
        </p:nvSpPr>
        <p:spPr>
          <a:xfrm>
            <a:off x="8889273" y="0"/>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Rectangle 8"/>
          <p:cNvSpPr>
            <a:spLocks noGrp="1"/>
          </p:cNvSpPr>
          <p:nvPr>
            <p:ph type="dt" sz="half" idx="16"/>
          </p:nvPr>
        </p:nvSpPr>
        <p:spPr/>
        <p:txBody>
          <a:bodyPr/>
          <a:lstStyle/>
          <a:p>
            <a:pPr algn="r"/>
            <a:fld id="{9668B50E-0B48-4566-8609-C51CF752A7DF}" type="datetimeFigureOut">
              <a:rPr lang="en-US" smtClean="0">
                <a:solidFill>
                  <a:schemeClr val="bg1"/>
                </a:solidFill>
              </a:rPr>
              <a:pPr algn="r"/>
              <a:t>2/3/2023</a:t>
            </a:fld>
            <a:endParaRPr lang="en-US" dirty="0"/>
          </a:p>
        </p:txBody>
      </p:sp>
      <p:sp>
        <p:nvSpPr>
          <p:cNvPr id="11" name="Rectangle 10"/>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18"/>
          </p:nvPr>
        </p:nvSpPr>
        <p:spPr/>
        <p:txBody>
          <a:bodyPr/>
          <a:lstStyle/>
          <a:p>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Rectangle 8"/>
          <p:cNvSpPr/>
          <p:nvPr/>
        </p:nvSpPr>
        <p:spPr>
          <a:xfrm rot="16200000">
            <a:off x="5315559" y="3268980"/>
            <a:ext cx="6858000" cy="32004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8" name="Rectangle 7"/>
          <p:cNvSpPr/>
          <p:nvPr/>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7848600" cy="1143000"/>
          </a:xfrm>
          <a:prstGeom prst="rect">
            <a:avLst/>
          </a:prstGeom>
        </p:spPr>
        <p:txBody>
          <a:bodyPr vert="horz"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1"/>
            <a:ext cx="7848600" cy="4525963"/>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696200" y="1012825"/>
            <a:ext cx="2133600" cy="365125"/>
          </a:xfrm>
          <a:prstGeom prst="rect">
            <a:avLst/>
          </a:prstGeom>
        </p:spPr>
        <p:txBody>
          <a:bodyPr vert="horz" rtlCol="0" anchor="ctr"/>
          <a:lstStyle>
            <a:lvl1pPr algn="r">
              <a:defRPr sz="1200">
                <a:solidFill>
                  <a:schemeClr val="bg1"/>
                </a:solidFill>
              </a:defRPr>
            </a:lvl1pPr>
            <a:extLst/>
          </a:lstStyle>
          <a:p>
            <a:pPr algn="r"/>
            <a:fld id="{9668B50E-0B48-4566-8609-C51CF752A7DF}" type="datetimeFigureOut">
              <a:rPr lang="en-US" smtClean="0">
                <a:solidFill>
                  <a:schemeClr val="bg1"/>
                </a:solidFill>
              </a:rPr>
              <a:pPr algn="r"/>
              <a:t>2/3/2023</a:t>
            </a:fld>
            <a:endParaRPr lang="en-US" dirty="0">
              <a:solidFill>
                <a:schemeClr val="bg1"/>
              </a:solidFill>
            </a:endParaRPr>
          </a:p>
        </p:txBody>
      </p:sp>
      <p:sp>
        <p:nvSpPr>
          <p:cNvPr id="5" name="Footer Placeholder 4"/>
          <p:cNvSpPr>
            <a:spLocks noGrp="1"/>
          </p:cNvSpPr>
          <p:nvPr>
            <p:ph type="ftr" sz="quarter" idx="3"/>
          </p:nvPr>
        </p:nvSpPr>
        <p:spPr>
          <a:xfrm rot="16200000">
            <a:off x="7162800" y="3832226"/>
            <a:ext cx="3200400" cy="365125"/>
          </a:xfrm>
          <a:prstGeom prst="rect">
            <a:avLst/>
          </a:prstGeom>
        </p:spPr>
        <p:txBody>
          <a:bodyPr vert="horz" rtlCol="0" anchor="ctr"/>
          <a:lstStyle>
            <a:lvl1pPr algn="l">
              <a:defRPr sz="1200">
                <a:solidFill>
                  <a:schemeClr val="bg1"/>
                </a:solidFill>
              </a:defRPr>
            </a:lvl1pPr>
            <a:extLst/>
          </a:lstStyle>
          <a:p>
            <a:pPr algn="l"/>
            <a:endParaRPr lang="en-US" dirty="0">
              <a:solidFill>
                <a:schemeClr val="bg1"/>
              </a:solidFill>
            </a:endParaRPr>
          </a:p>
        </p:txBody>
      </p:sp>
      <p:sp>
        <p:nvSpPr>
          <p:cNvPr id="6" name="Slide Number Placeholder 5"/>
          <p:cNvSpPr>
            <a:spLocks noGrp="1"/>
          </p:cNvSpPr>
          <p:nvPr>
            <p:ph type="sldNum" sz="quarter" idx="4"/>
          </p:nvPr>
        </p:nvSpPr>
        <p:spPr>
          <a:xfrm rot="5400000">
            <a:off x="8278813" y="5962650"/>
            <a:ext cx="968375" cy="365125"/>
          </a:xfrm>
          <a:prstGeom prst="rect">
            <a:avLst/>
          </a:prstGeom>
        </p:spPr>
        <p:txBody>
          <a:bodyPr vert="horz" rtlCol="0" anchor="ctr"/>
          <a:lstStyle>
            <a:lvl1pPr algn="r">
              <a:defRPr sz="1200">
                <a:solidFill>
                  <a:schemeClr val="bg1"/>
                </a:solidFill>
              </a:defRPr>
            </a:lvl1pPr>
            <a:extLst/>
          </a:lstStyle>
          <a:p>
            <a:fld id="{8A4431D5-1B33-458B-8AFD-CECCB0FA18CB}" type="slidenum">
              <a:rPr lang="en-US" smtClean="0">
                <a:solidFill>
                  <a:schemeClr val="bg1"/>
                </a:solidFill>
              </a:rPr>
              <a:pPr/>
              <a:t>‹#›</a:t>
            </a:fld>
            <a:endParaRPr lang="en-US" dirty="0">
              <a:solidFill>
                <a:schemeClr val="bg1"/>
              </a:solidFill>
            </a:endParaRPr>
          </a:p>
        </p:txBody>
      </p:sp>
      <p:sp>
        <p:nvSpPr>
          <p:cNvPr id="7" name="Rectangle 6"/>
          <p:cNvSpPr/>
          <p:nvPr/>
        </p:nvSpPr>
        <p:spPr>
          <a:xfrm>
            <a:off x="8895749" y="-733"/>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xStyles>
    <p:titleStyle>
      <a:lvl1pPr algn="ctr" rtl="0" eaLnBrk="1" latinLnBrk="0" hangingPunct="1">
        <a:spcBef>
          <a:spcPct val="0"/>
        </a:spcBef>
        <a:buNone/>
        <a:defRPr sz="4400" kern="1200">
          <a:solidFill>
            <a:schemeClr val="tx2"/>
          </a:solidFill>
          <a:latin typeface="+mj-lt"/>
          <a:ea typeface="+mj-ea"/>
          <a:cs typeface="+mj-cs"/>
        </a:defRPr>
      </a:lvl1pPr>
      <a:extLst/>
    </p:titleStyle>
    <p:bodyStyle>
      <a:lvl1pPr marL="342900" indent="-342900" algn="l" rtl="0" eaLnBrk="1" latinLnBrk="0" hangingPunct="1">
        <a:spcBef>
          <a:spcPct val="20000"/>
        </a:spcBef>
        <a:buFont typeface="Arial"/>
        <a:buChar char="•"/>
        <a:defRPr sz="32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8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4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20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20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tutorialrepublic.com/css-reference/css-bottom-property.php" TargetMode="External"/><Relationship Id="rId2" Type="http://schemas.openxmlformats.org/officeDocument/2006/relationships/hyperlink" Target="https://www.tutorialrepublic.com/css-reference/css-top-property.php" TargetMode="External"/><Relationship Id="rId1" Type="http://schemas.openxmlformats.org/officeDocument/2006/relationships/slideLayout" Target="../slideLayouts/slideLayout2.xml"/><Relationship Id="rId6" Type="http://schemas.openxmlformats.org/officeDocument/2006/relationships/hyperlink" Target="https://www.tutorialrepublic.com/css-reference/css-z-index-property.php" TargetMode="External"/><Relationship Id="rId5" Type="http://schemas.openxmlformats.org/officeDocument/2006/relationships/hyperlink" Target="https://www.tutorialrepublic.com/css-reference/css-right-property.php" TargetMode="External"/><Relationship Id="rId4" Type="http://schemas.openxmlformats.org/officeDocument/2006/relationships/hyperlink" Target="https://www.tutorialrepublic.com/css-reference/css-left-property.ph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tutorialrepublic.com/css-reference/css-margin-property.php" TargetMode="External"/><Relationship Id="rId2" Type="http://schemas.openxmlformats.org/officeDocument/2006/relationships/hyperlink" Target="https://www.tutorialrepublic.com/css-reference/css-z-index-property.ph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tutorialrepublic.com/definitions.ph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tutorialrepublic.com/css-tutorial/css-position.ph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tutorialrepublic.com/css-tutorial/css-position.ph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tutorialrepublic.com/css-reference/css-clear-property.ph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tutorialrepublic.com/css-reference/css-content-property.ph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ialrepublic.com/html-reference/html-a-tag.ph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24.jpeg"/><Relationship Id="rId4" Type="http://schemas.openxmlformats.org/officeDocument/2006/relationships/image" Target="../media/image23.jpeg"/></Relationships>
</file>

<file path=ppt/slides/_rels/slide5.xml.rels><?xml version="1.0" encoding="UTF-8" standalone="yes"?>
<Relationships xmlns="http://schemas.openxmlformats.org/package/2006/relationships"><Relationship Id="rId3" Type="http://schemas.openxmlformats.org/officeDocument/2006/relationships/hyperlink" Target="https://www.tutorialrepublic.com/css-reference/css-color-property.php" TargetMode="External"/><Relationship Id="rId7" Type="http://schemas.openxmlformats.org/officeDocument/2006/relationships/hyperlink" Target="https://www.tutorialrepublic.com/css-tutorial/css-selectors.php" TargetMode="External"/><Relationship Id="rId2" Type="http://schemas.openxmlformats.org/officeDocument/2006/relationships/hyperlink" Target="https://www.tutorialrepublic.com/html-tutorial/html-links.php" TargetMode="External"/><Relationship Id="rId1" Type="http://schemas.openxmlformats.org/officeDocument/2006/relationships/slideLayout" Target="../slideLayouts/slideLayout2.xml"/><Relationship Id="rId6" Type="http://schemas.openxmlformats.org/officeDocument/2006/relationships/hyperlink" Target="https://www.tutorialrepublic.com/css-reference/css-border-property.php" TargetMode="External"/><Relationship Id="rId5" Type="http://schemas.openxmlformats.org/officeDocument/2006/relationships/hyperlink" Target="https://www.tutorialrepublic.com/css-reference/css-background-property.php" TargetMode="External"/><Relationship Id="rId4" Type="http://schemas.openxmlformats.org/officeDocument/2006/relationships/hyperlink" Target="https://www.tutorialrepublic.com/css-reference/css-font-property.ph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8600" y="5445224"/>
            <a:ext cx="8672946" cy="1340768"/>
          </a:xfrm>
        </p:spPr>
        <p:txBody>
          <a:bodyPr/>
          <a:lstStyle/>
          <a:p>
            <a:pPr algn="r"/>
            <a:endParaRPr lang="en-US" sz="1400" kern="1000" dirty="0"/>
          </a:p>
        </p:txBody>
      </p:sp>
      <p:pic>
        <p:nvPicPr>
          <p:cNvPr id="8" name="Picture Placeholder 7" descr="innovation_front.jfif"/>
          <p:cNvPicPr>
            <a:picLocks noGrp="1" noChangeAspect="1"/>
          </p:cNvPicPr>
          <p:nvPr>
            <p:ph type="pic" sz="quarter" idx="11"/>
          </p:nvPr>
        </p:nvPicPr>
        <p:blipFill>
          <a:blip r:embed="rId3" cstate="print"/>
          <a:srcRect l="972" r="972"/>
          <a:stretch>
            <a:fillRect/>
          </a:stretch>
        </p:blipFill>
        <p:spPr>
          <a:xfrm>
            <a:off x="228600" y="152400"/>
            <a:ext cx="6858000" cy="5148808"/>
          </a:xfrm>
        </p:spPr>
      </p:pic>
      <p:sp>
        <p:nvSpPr>
          <p:cNvPr id="9" name="TextBox 8"/>
          <p:cNvSpPr txBox="1"/>
          <p:nvPr/>
        </p:nvSpPr>
        <p:spPr>
          <a:xfrm>
            <a:off x="411321" y="914400"/>
            <a:ext cx="6696744" cy="1631216"/>
          </a:xfrm>
          <a:prstGeom prst="rect">
            <a:avLst/>
          </a:prstGeom>
          <a:noFill/>
        </p:spPr>
        <p:txBody>
          <a:bodyPr wrap="square" rtlCol="0">
            <a:spAutoFit/>
          </a:bodyPr>
          <a:lstStyle/>
          <a:p>
            <a:pPr algn="ctr"/>
            <a:endParaRPr lang="en-US" sz="2800" b="1" dirty="0">
              <a:solidFill>
                <a:schemeClr val="bg1"/>
              </a:solidFill>
            </a:endParaRPr>
          </a:p>
          <a:p>
            <a:pPr algn="ctr"/>
            <a:r>
              <a:rPr lang="en-US" sz="4000" b="1" dirty="0">
                <a:solidFill>
                  <a:schemeClr val="bg1"/>
                </a:solidFill>
              </a:rPr>
              <a:t>Welcome you all </a:t>
            </a:r>
          </a:p>
          <a:p>
            <a:pPr algn="ctr"/>
            <a:r>
              <a:rPr lang="en-US" sz="3200" b="1" dirty="0">
                <a:solidFill>
                  <a:srgbClr val="FFFF00"/>
                </a:solidFill>
              </a:rPr>
              <a:t>Course: CSS</a:t>
            </a:r>
          </a:p>
        </p:txBody>
      </p:sp>
      <p:pic>
        <p:nvPicPr>
          <p:cNvPr id="1026" name="Picture 2"/>
          <p:cNvPicPr>
            <a:picLocks noChangeAspect="1" noChangeArrowheads="1"/>
          </p:cNvPicPr>
          <p:nvPr/>
        </p:nvPicPr>
        <p:blipFill>
          <a:blip r:embed="rId4" cstate="print"/>
          <a:srcRect/>
          <a:stretch>
            <a:fillRect/>
          </a:stretch>
        </p:blipFill>
        <p:spPr bwMode="auto">
          <a:xfrm>
            <a:off x="755576" y="5805264"/>
            <a:ext cx="8083624" cy="876300"/>
          </a:xfrm>
          <a:prstGeom prst="rect">
            <a:avLst/>
          </a:prstGeom>
          <a:noFill/>
          <a:ln w="9525">
            <a:noFill/>
            <a:miter lim="800000"/>
            <a:headEnd/>
            <a:tailEnd/>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3800" y="2286000"/>
            <a:ext cx="1183754" cy="1066800"/>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2E5793-81A4-B6C4-4AA8-C44292B3F4E4}"/>
              </a:ext>
            </a:extLst>
          </p:cNvPr>
          <p:cNvSpPr txBox="1"/>
          <p:nvPr/>
        </p:nvSpPr>
        <p:spPr>
          <a:xfrm>
            <a:off x="533400" y="304800"/>
            <a:ext cx="7543800" cy="369332"/>
          </a:xfrm>
          <a:prstGeom prst="rect">
            <a:avLst/>
          </a:prstGeom>
          <a:noFill/>
        </p:spPr>
        <p:txBody>
          <a:bodyPr wrap="square">
            <a:spAutoFit/>
          </a:bodyPr>
          <a:lstStyle/>
          <a:p>
            <a:pPr algn="ctr" fontAlgn="base"/>
            <a:r>
              <a:rPr lang="en-US" sz="1800" b="1" dirty="0">
                <a:latin typeface="Century Gothic" pitchFamily="34" charset="0"/>
              </a:rPr>
              <a:t>CSS Position</a:t>
            </a:r>
          </a:p>
        </p:txBody>
      </p:sp>
      <p:sp>
        <p:nvSpPr>
          <p:cNvPr id="7" name="TextBox 6">
            <a:extLst>
              <a:ext uri="{FF2B5EF4-FFF2-40B4-BE49-F238E27FC236}">
                <a16:creationId xmlns:a16="http://schemas.microsoft.com/office/drawing/2014/main" id="{AF6553F5-260C-8413-3580-C5A8A064C562}"/>
              </a:ext>
            </a:extLst>
          </p:cNvPr>
          <p:cNvSpPr txBox="1"/>
          <p:nvPr/>
        </p:nvSpPr>
        <p:spPr>
          <a:xfrm>
            <a:off x="381000" y="1905000"/>
            <a:ext cx="8229600" cy="3693319"/>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262626"/>
                </a:solidFill>
                <a:effectLst/>
                <a:latin typeface="Century Gothic" pitchFamily="34" charset="0"/>
                <a:cs typeface="Arial" pitchFamily="34" charset="0"/>
              </a:rPr>
              <a:t>CSS Positioning Methods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414141"/>
                </a:solidFill>
                <a:effectLst/>
                <a:latin typeface="Century Gothic" pitchFamily="34" charset="0"/>
                <a:cs typeface="Arial" pitchFamily="34" charset="0"/>
              </a:rPr>
              <a:t>Positioning elements appropriately on the web pages is a necessity for a good layout design. There are several methods in CSS that you can use for positioning elements. The following section will describe you these positioning methods one by one.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262626"/>
                </a:solidFill>
                <a:effectLst/>
                <a:latin typeface="Century Gothic" pitchFamily="34" charset="0"/>
                <a:cs typeface="Arial" pitchFamily="34" charset="0"/>
              </a:rPr>
              <a:t>Static Positioning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414141"/>
                </a:solidFill>
                <a:effectLst/>
                <a:latin typeface="Century Gothic" pitchFamily="34" charset="0"/>
                <a:cs typeface="Arial" pitchFamily="34" charset="0"/>
              </a:rPr>
              <a:t>A static positioned element is always positioned according to the normal flow of the page. HTML elements are positioned static by default. Static positioned elements are not affected by the </a:t>
            </a:r>
            <a:r>
              <a:rPr kumimoji="0" lang="en-US" sz="1800" b="0" i="0" u="none" strike="noStrike" cap="none" normalizeH="0" baseline="0" dirty="0">
                <a:ln>
                  <a:noFill/>
                </a:ln>
                <a:solidFill>
                  <a:srgbClr val="1DB79F"/>
                </a:solidFill>
                <a:effectLst/>
                <a:latin typeface="Century Gothic" pitchFamily="34" charset="0"/>
                <a:cs typeface="Arial" pitchFamily="34" charset="0"/>
                <a:hlinkClick r:id="rId2"/>
              </a:rPr>
              <a:t>top</a:t>
            </a:r>
            <a:r>
              <a:rPr kumimoji="0" lang="en-US" sz="1800" b="0" i="0" u="none" strike="noStrike" cap="none" normalizeH="0" baseline="0" dirty="0">
                <a:ln>
                  <a:noFill/>
                </a:ln>
                <a:solidFill>
                  <a:srgbClr val="414141"/>
                </a:solidFill>
                <a:effectLst/>
                <a:latin typeface="Century Gothic" pitchFamily="34" charset="0"/>
                <a:cs typeface="Arial" pitchFamily="34" charset="0"/>
              </a:rPr>
              <a:t>, </a:t>
            </a:r>
            <a:r>
              <a:rPr kumimoji="0" lang="en-US" sz="1800" b="0" i="0" u="none" strike="noStrike" cap="none" normalizeH="0" baseline="0" dirty="0">
                <a:ln>
                  <a:noFill/>
                </a:ln>
                <a:solidFill>
                  <a:srgbClr val="1DB79F"/>
                </a:solidFill>
                <a:effectLst/>
                <a:latin typeface="Century Gothic" pitchFamily="34" charset="0"/>
                <a:cs typeface="Arial" pitchFamily="34" charset="0"/>
                <a:hlinkClick r:id="rId3"/>
              </a:rPr>
              <a:t>bottom</a:t>
            </a:r>
            <a:r>
              <a:rPr kumimoji="0" lang="en-US" sz="1800" b="0" i="0" u="none" strike="noStrike" cap="none" normalizeH="0" baseline="0" dirty="0">
                <a:ln>
                  <a:noFill/>
                </a:ln>
                <a:solidFill>
                  <a:srgbClr val="414141"/>
                </a:solidFill>
                <a:effectLst/>
                <a:latin typeface="Century Gothic" pitchFamily="34" charset="0"/>
                <a:cs typeface="Arial" pitchFamily="34" charset="0"/>
              </a:rPr>
              <a:t>, </a:t>
            </a:r>
            <a:r>
              <a:rPr kumimoji="0" lang="en-US" sz="1800" b="0" i="0" u="none" strike="noStrike" cap="none" normalizeH="0" baseline="0" dirty="0">
                <a:ln>
                  <a:noFill/>
                </a:ln>
                <a:solidFill>
                  <a:srgbClr val="1DB79F"/>
                </a:solidFill>
                <a:effectLst/>
                <a:latin typeface="Century Gothic" pitchFamily="34" charset="0"/>
                <a:cs typeface="Arial" pitchFamily="34" charset="0"/>
                <a:hlinkClick r:id="rId4"/>
              </a:rPr>
              <a:t>left</a:t>
            </a:r>
            <a:r>
              <a:rPr kumimoji="0" lang="en-US" sz="1800" b="0" i="0" u="none" strike="noStrike" cap="none" normalizeH="0" baseline="0" dirty="0">
                <a:ln>
                  <a:noFill/>
                </a:ln>
                <a:solidFill>
                  <a:srgbClr val="414141"/>
                </a:solidFill>
                <a:effectLst/>
                <a:latin typeface="Century Gothic" pitchFamily="34" charset="0"/>
                <a:cs typeface="Arial" pitchFamily="34" charset="0"/>
              </a:rPr>
              <a:t>, </a:t>
            </a:r>
            <a:r>
              <a:rPr kumimoji="0" lang="en-US" sz="1800" b="0" i="0" u="none" strike="noStrike" cap="none" normalizeH="0" baseline="0" dirty="0">
                <a:ln>
                  <a:noFill/>
                </a:ln>
                <a:solidFill>
                  <a:srgbClr val="1DB79F"/>
                </a:solidFill>
                <a:effectLst/>
                <a:latin typeface="Century Gothic" pitchFamily="34" charset="0"/>
                <a:cs typeface="Arial" pitchFamily="34" charset="0"/>
                <a:hlinkClick r:id="rId5"/>
              </a:rPr>
              <a:t>right</a:t>
            </a:r>
            <a:r>
              <a:rPr kumimoji="0" lang="en-US" sz="1800" b="0" i="0" u="none" strike="noStrike" cap="none" normalizeH="0" baseline="0" dirty="0">
                <a:ln>
                  <a:noFill/>
                </a:ln>
                <a:solidFill>
                  <a:srgbClr val="414141"/>
                </a:solidFill>
                <a:effectLst/>
                <a:latin typeface="Century Gothic" pitchFamily="34" charset="0"/>
                <a:cs typeface="Arial" pitchFamily="34" charset="0"/>
              </a:rPr>
              <a:t>, and </a:t>
            </a:r>
            <a:r>
              <a:rPr kumimoji="0" lang="en-US" sz="1800" b="0" i="0" u="none" strike="noStrike" cap="none" normalizeH="0" baseline="0" dirty="0">
                <a:ln>
                  <a:noFill/>
                </a:ln>
                <a:solidFill>
                  <a:srgbClr val="1DB79F"/>
                </a:solidFill>
                <a:effectLst/>
                <a:latin typeface="Century Gothic" pitchFamily="34" charset="0"/>
                <a:cs typeface="Arial" pitchFamily="34" charset="0"/>
                <a:hlinkClick r:id="rId6"/>
              </a:rPr>
              <a:t>z-index</a:t>
            </a:r>
            <a:r>
              <a:rPr kumimoji="0" lang="en-US" sz="1800" b="0" i="0" u="none" strike="noStrike" cap="none" normalizeH="0" baseline="0" dirty="0">
                <a:ln>
                  <a:noFill/>
                </a:ln>
                <a:solidFill>
                  <a:srgbClr val="414141"/>
                </a:solidFill>
                <a:effectLst/>
                <a:latin typeface="Century Gothic" pitchFamily="34" charset="0"/>
                <a:cs typeface="Arial" pitchFamily="34" charset="0"/>
              </a:rPr>
              <a:t> properties.</a:t>
            </a:r>
            <a:endParaRPr kumimoji="0" lang="en-US" sz="1800" b="0" i="0" u="none" strike="noStrike" cap="none" normalizeH="0" baseline="0" dirty="0">
              <a:ln>
                <a:noFill/>
              </a:ln>
              <a:solidFill>
                <a:schemeClr val="tx1"/>
              </a:solidFill>
              <a:effectLst/>
              <a:latin typeface="Century Gothic" pitchFamily="34" charset="0"/>
              <a:cs typeface="Arial" pitchFamily="34" charset="0"/>
            </a:endParaRPr>
          </a:p>
        </p:txBody>
      </p:sp>
    </p:spTree>
    <p:extLst>
      <p:ext uri="{BB962C8B-B14F-4D97-AF65-F5344CB8AC3E}">
        <p14:creationId xmlns:p14="http://schemas.microsoft.com/office/powerpoint/2010/main" val="384639645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956CEF-9C43-815A-845C-D85A3959393B}"/>
              </a:ext>
            </a:extLst>
          </p:cNvPr>
          <p:cNvSpPr txBox="1"/>
          <p:nvPr/>
        </p:nvSpPr>
        <p:spPr>
          <a:xfrm>
            <a:off x="304800" y="152400"/>
            <a:ext cx="6553200" cy="1477328"/>
          </a:xfrm>
          <a:prstGeom prst="rect">
            <a:avLst/>
          </a:prstGeom>
          <a:noFill/>
        </p:spPr>
        <p:txBody>
          <a:bodyPr wrap="square">
            <a:spAutoFit/>
          </a:bodyPr>
          <a:lstStyle/>
          <a:p>
            <a:r>
              <a:rPr lang="en-US" dirty="0"/>
              <a:t>.box {</a:t>
            </a:r>
          </a:p>
          <a:p>
            <a:r>
              <a:rPr lang="en-US" dirty="0"/>
              <a:t> padding: 20px;</a:t>
            </a:r>
          </a:p>
          <a:p>
            <a:r>
              <a:rPr lang="en-US" dirty="0"/>
              <a:t> background: #7dc765; </a:t>
            </a:r>
          </a:p>
          <a:p>
            <a:r>
              <a:rPr lang="en-US" dirty="0"/>
              <a:t>}</a:t>
            </a:r>
          </a:p>
          <a:p>
            <a:endParaRPr lang="en-US" dirty="0"/>
          </a:p>
        </p:txBody>
      </p:sp>
      <p:sp>
        <p:nvSpPr>
          <p:cNvPr id="7" name="TextBox 6">
            <a:extLst>
              <a:ext uri="{FF2B5EF4-FFF2-40B4-BE49-F238E27FC236}">
                <a16:creationId xmlns:a16="http://schemas.microsoft.com/office/drawing/2014/main" id="{E4F7E132-A04E-60D4-04D7-85A24B772051}"/>
              </a:ext>
            </a:extLst>
          </p:cNvPr>
          <p:cNvSpPr txBox="1"/>
          <p:nvPr/>
        </p:nvSpPr>
        <p:spPr>
          <a:xfrm>
            <a:off x="152400" y="1859340"/>
            <a:ext cx="8229600" cy="2862322"/>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262626"/>
                </a:solidFill>
                <a:effectLst/>
                <a:latin typeface="Century Gothic" pitchFamily="34" charset="0"/>
                <a:cs typeface="Arial" pitchFamily="34" charset="0"/>
              </a:rPr>
              <a:t>Relative Positioning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414141"/>
                </a:solidFill>
                <a:effectLst/>
                <a:latin typeface="Century Gothic" pitchFamily="34" charset="0"/>
                <a:cs typeface="Arial" pitchFamily="34" charset="0"/>
              </a:rPr>
              <a:t>A relative positioned element is positioned relative to its normal position.</a:t>
            </a:r>
            <a:endParaRPr kumimoji="0" lang="en-US" sz="1800" b="0" i="0" u="none" strike="noStrike" cap="none" normalizeH="0" baseline="0" dirty="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414141"/>
                </a:solidFill>
                <a:effectLst/>
                <a:latin typeface="Century Gothic" pitchFamily="34" charset="0"/>
                <a:cs typeface="Arial" pitchFamily="34" charset="0"/>
              </a:rPr>
              <a:t>In the relative positioning scheme the element's box position is calculated according to the normal flow. Then the box is shifted from this normal position according to the properties — </a:t>
            </a:r>
            <a:r>
              <a:rPr kumimoji="0" lang="en-US" sz="1800" b="0" i="0" u="none" strike="noStrike" cap="none" normalizeH="0" baseline="0" dirty="0">
                <a:ln>
                  <a:noFill/>
                </a:ln>
                <a:solidFill>
                  <a:srgbClr val="333333"/>
                </a:solidFill>
                <a:effectLst/>
                <a:latin typeface="Century Gothic" pitchFamily="34" charset="0"/>
                <a:cs typeface="Arial" pitchFamily="34" charset="0"/>
              </a:rPr>
              <a:t>top</a:t>
            </a:r>
            <a:r>
              <a:rPr kumimoji="0" lang="en-US" sz="1800" b="0" i="0" u="none" strike="noStrike" cap="none" normalizeH="0" baseline="0" dirty="0">
                <a:ln>
                  <a:noFill/>
                </a:ln>
                <a:solidFill>
                  <a:srgbClr val="414141"/>
                </a:solidFill>
                <a:effectLst/>
                <a:latin typeface="Century Gothic" pitchFamily="34" charset="0"/>
                <a:cs typeface="Arial" pitchFamily="34" charset="0"/>
              </a:rPr>
              <a:t> or </a:t>
            </a:r>
            <a:r>
              <a:rPr kumimoji="0" lang="en-US" sz="1800" b="0" i="0" u="none" strike="noStrike" cap="none" normalizeH="0" baseline="0" dirty="0">
                <a:ln>
                  <a:noFill/>
                </a:ln>
                <a:solidFill>
                  <a:srgbClr val="333333"/>
                </a:solidFill>
                <a:effectLst/>
                <a:latin typeface="Century Gothic" pitchFamily="34" charset="0"/>
                <a:cs typeface="Arial" pitchFamily="34" charset="0"/>
              </a:rPr>
              <a:t>bottom</a:t>
            </a:r>
            <a:r>
              <a:rPr kumimoji="0" lang="en-US" sz="1800" b="0" i="0" u="none" strike="noStrike" cap="none" normalizeH="0" baseline="0" dirty="0">
                <a:ln>
                  <a:noFill/>
                </a:ln>
                <a:solidFill>
                  <a:srgbClr val="414141"/>
                </a:solidFill>
                <a:effectLst/>
                <a:latin typeface="Century Gothic" pitchFamily="34" charset="0"/>
                <a:cs typeface="Arial" pitchFamily="34" charset="0"/>
              </a:rPr>
              <a:t> and/or </a:t>
            </a:r>
            <a:r>
              <a:rPr kumimoji="0" lang="en-US" sz="1800" b="0" i="0" u="none" strike="noStrike" cap="none" normalizeH="0" baseline="0" dirty="0">
                <a:ln>
                  <a:noFill/>
                </a:ln>
                <a:solidFill>
                  <a:srgbClr val="333333"/>
                </a:solidFill>
                <a:effectLst/>
                <a:latin typeface="Century Gothic" pitchFamily="34" charset="0"/>
                <a:cs typeface="Arial" pitchFamily="34" charset="0"/>
              </a:rPr>
              <a:t>left</a:t>
            </a:r>
            <a:r>
              <a:rPr kumimoji="0" lang="en-US" sz="1800" b="0" i="0" u="none" strike="noStrike" cap="none" normalizeH="0" baseline="0" dirty="0">
                <a:ln>
                  <a:noFill/>
                </a:ln>
                <a:solidFill>
                  <a:srgbClr val="414141"/>
                </a:solidFill>
                <a:effectLst/>
                <a:latin typeface="Century Gothic" pitchFamily="34" charset="0"/>
                <a:cs typeface="Arial" pitchFamily="34" charset="0"/>
              </a:rPr>
              <a:t> or </a:t>
            </a:r>
            <a:r>
              <a:rPr kumimoji="0" lang="en-US" sz="1800" b="0" i="0" u="none" strike="noStrike" cap="none" normalizeH="0" baseline="0" dirty="0">
                <a:ln>
                  <a:noFill/>
                </a:ln>
                <a:solidFill>
                  <a:srgbClr val="333333"/>
                </a:solidFill>
                <a:effectLst/>
                <a:latin typeface="Century Gothic" pitchFamily="34" charset="0"/>
                <a:cs typeface="Arial" pitchFamily="34" charset="0"/>
              </a:rPr>
              <a:t>right</a:t>
            </a:r>
            <a:r>
              <a:rPr kumimoji="0" lang="en-US" sz="1800" b="0" i="0" u="none" strike="noStrike" cap="none" normalizeH="0" baseline="0" dirty="0">
                <a:ln>
                  <a:noFill/>
                </a:ln>
                <a:solidFill>
                  <a:srgbClr val="414141"/>
                </a:solidFill>
                <a:effectLst/>
                <a:latin typeface="Century Gothic"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rgbClr val="414141"/>
              </a:solidFill>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pitchFamily="34" charset="0"/>
            </a:endParaRPr>
          </a:p>
        </p:txBody>
      </p:sp>
      <p:sp>
        <p:nvSpPr>
          <p:cNvPr id="8" name="Rectangle 7">
            <a:extLst>
              <a:ext uri="{FF2B5EF4-FFF2-40B4-BE49-F238E27FC236}">
                <a16:creationId xmlns:a16="http://schemas.microsoft.com/office/drawing/2014/main" id="{F3EE76E6-D0D2-AE3B-AB4C-0B009974FE50}"/>
              </a:ext>
            </a:extLst>
          </p:cNvPr>
          <p:cNvSpPr/>
          <p:nvPr/>
        </p:nvSpPr>
        <p:spPr>
          <a:xfrm>
            <a:off x="152400" y="4038600"/>
            <a:ext cx="5463208" cy="369332"/>
          </a:xfrm>
          <a:prstGeom prst="rect">
            <a:avLst/>
          </a:prstGeom>
        </p:spPr>
        <p:txBody>
          <a:bodyPr wrap="square">
            <a:spAutoFit/>
          </a:bodyPr>
          <a:lstStyle/>
          <a:p>
            <a:r>
              <a:rPr lang="en-US" dirty="0"/>
              <a:t>.box { position: relative; left: 100px; }</a:t>
            </a:r>
          </a:p>
        </p:txBody>
      </p:sp>
    </p:spTree>
    <p:extLst>
      <p:ext uri="{BB962C8B-B14F-4D97-AF65-F5344CB8AC3E}">
        <p14:creationId xmlns:p14="http://schemas.microsoft.com/office/powerpoint/2010/main" val="242299126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7DF619-39C6-0FFD-0EF1-7D21F5555478}"/>
              </a:ext>
            </a:extLst>
          </p:cNvPr>
          <p:cNvSpPr txBox="1"/>
          <p:nvPr/>
        </p:nvSpPr>
        <p:spPr>
          <a:xfrm>
            <a:off x="304800" y="474345"/>
            <a:ext cx="7924800" cy="5078313"/>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262626"/>
                </a:solidFill>
                <a:effectLst/>
                <a:latin typeface="Century Gothic" pitchFamily="34" charset="0"/>
                <a:cs typeface="Arial" pitchFamily="34" charset="0"/>
              </a:rPr>
              <a:t>Absolute Positioning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414141"/>
                </a:solidFill>
                <a:effectLst/>
                <a:latin typeface="Century Gothic" pitchFamily="34" charset="0"/>
                <a:cs typeface="Arial" pitchFamily="34" charset="0"/>
              </a:rPr>
              <a:t>An absolutely positioned element is positioned relative to the first parent element that has a position other than static. If no such element is found, it will be positioned on a page relative to the 'top-left' corner of the browser window. The box's offsets further can be specified using one or more of the properties </a:t>
            </a:r>
            <a:r>
              <a:rPr kumimoji="0" lang="en-US" sz="1800" b="0" i="0" u="none" strike="noStrike" cap="none" normalizeH="0" baseline="0" dirty="0">
                <a:ln>
                  <a:noFill/>
                </a:ln>
                <a:solidFill>
                  <a:srgbClr val="333333"/>
                </a:solidFill>
                <a:effectLst/>
                <a:latin typeface="Century Gothic" pitchFamily="34" charset="0"/>
                <a:cs typeface="Arial" pitchFamily="34" charset="0"/>
              </a:rPr>
              <a:t>top</a:t>
            </a:r>
            <a:r>
              <a:rPr kumimoji="0" lang="en-US" sz="1800" b="0" i="0" u="none" strike="noStrike" cap="none" normalizeH="0" baseline="0" dirty="0">
                <a:ln>
                  <a:noFill/>
                </a:ln>
                <a:solidFill>
                  <a:srgbClr val="414141"/>
                </a:solidFill>
                <a:effectLst/>
                <a:latin typeface="Century Gothic" pitchFamily="34" charset="0"/>
                <a:cs typeface="Arial" pitchFamily="34" charset="0"/>
              </a:rPr>
              <a:t>, </a:t>
            </a:r>
            <a:r>
              <a:rPr kumimoji="0" lang="en-US" sz="1800" b="0" i="0" u="none" strike="noStrike" cap="none" normalizeH="0" baseline="0" dirty="0">
                <a:ln>
                  <a:noFill/>
                </a:ln>
                <a:solidFill>
                  <a:srgbClr val="333333"/>
                </a:solidFill>
                <a:effectLst/>
                <a:latin typeface="Century Gothic" pitchFamily="34" charset="0"/>
                <a:cs typeface="Arial" pitchFamily="34" charset="0"/>
              </a:rPr>
              <a:t>right</a:t>
            </a:r>
            <a:r>
              <a:rPr kumimoji="0" lang="en-US" sz="1800" b="0" i="0" u="none" strike="noStrike" cap="none" normalizeH="0" baseline="0" dirty="0">
                <a:ln>
                  <a:noFill/>
                </a:ln>
                <a:solidFill>
                  <a:srgbClr val="414141"/>
                </a:solidFill>
                <a:effectLst/>
                <a:latin typeface="Century Gothic" pitchFamily="34" charset="0"/>
                <a:cs typeface="Arial" pitchFamily="34" charset="0"/>
              </a:rPr>
              <a:t>, </a:t>
            </a:r>
            <a:r>
              <a:rPr kumimoji="0" lang="en-US" sz="1800" b="0" i="0" u="none" strike="noStrike" cap="none" normalizeH="0" baseline="0" dirty="0">
                <a:ln>
                  <a:noFill/>
                </a:ln>
                <a:solidFill>
                  <a:srgbClr val="333333"/>
                </a:solidFill>
                <a:effectLst/>
                <a:latin typeface="Century Gothic" pitchFamily="34" charset="0"/>
                <a:cs typeface="Arial" pitchFamily="34" charset="0"/>
              </a:rPr>
              <a:t>bottom</a:t>
            </a:r>
            <a:r>
              <a:rPr kumimoji="0" lang="en-US" sz="1800" b="0" i="0" u="none" strike="noStrike" cap="none" normalizeH="0" baseline="0" dirty="0">
                <a:ln>
                  <a:noFill/>
                </a:ln>
                <a:solidFill>
                  <a:srgbClr val="414141"/>
                </a:solidFill>
                <a:effectLst/>
                <a:latin typeface="Century Gothic" pitchFamily="34" charset="0"/>
                <a:cs typeface="Arial" pitchFamily="34" charset="0"/>
              </a:rPr>
              <a:t>, and </a:t>
            </a:r>
            <a:r>
              <a:rPr kumimoji="0" lang="en-US" sz="1800" b="0" i="0" u="none" strike="noStrike" cap="none" normalizeH="0" baseline="0" dirty="0">
                <a:ln>
                  <a:noFill/>
                </a:ln>
                <a:solidFill>
                  <a:srgbClr val="333333"/>
                </a:solidFill>
                <a:effectLst/>
                <a:latin typeface="Century Gothic" pitchFamily="34" charset="0"/>
                <a:cs typeface="Arial" pitchFamily="34" charset="0"/>
              </a:rPr>
              <a:t>left</a:t>
            </a:r>
            <a:r>
              <a:rPr kumimoji="0" lang="en-US" sz="1800" b="0" i="0" u="none" strike="noStrike" cap="none" normalizeH="0" baseline="0" dirty="0">
                <a:ln>
                  <a:noFill/>
                </a:ln>
                <a:solidFill>
                  <a:srgbClr val="414141"/>
                </a:solidFill>
                <a:effectLst/>
                <a:latin typeface="Century Gothic"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414141"/>
                </a:solidFill>
                <a:effectLst/>
                <a:latin typeface="Century Gothic" pitchFamily="34" charset="0"/>
                <a:cs typeface="Arial" pitchFamily="34" charset="0"/>
              </a:rPr>
              <a:t>Absolutely positioned elements are taken out of the normal flow entirely and thus take up no space when placing sibling elements. However, it can overlap other elements depending on the </a:t>
            </a:r>
            <a:r>
              <a:rPr kumimoji="0" lang="en-US" sz="1800" b="0" i="0" u="none" strike="noStrike" cap="none" normalizeH="0" baseline="0" dirty="0">
                <a:ln>
                  <a:noFill/>
                </a:ln>
                <a:solidFill>
                  <a:srgbClr val="1DB79F"/>
                </a:solidFill>
                <a:effectLst/>
                <a:latin typeface="Century Gothic" pitchFamily="34" charset="0"/>
                <a:cs typeface="Arial" pitchFamily="34" charset="0"/>
                <a:hlinkClick r:id="rId2"/>
              </a:rPr>
              <a:t>z-index</a:t>
            </a:r>
            <a:r>
              <a:rPr kumimoji="0" lang="en-US" sz="1800" b="0" i="0" u="none" strike="noStrike" cap="none" normalizeH="0" baseline="0" dirty="0">
                <a:ln>
                  <a:noFill/>
                </a:ln>
                <a:solidFill>
                  <a:srgbClr val="414141"/>
                </a:solidFill>
                <a:effectLst/>
                <a:latin typeface="Century Gothic" pitchFamily="34" charset="0"/>
                <a:cs typeface="Arial" pitchFamily="34" charset="0"/>
              </a:rPr>
              <a:t> property value. Also, an absolutely positioned element can have </a:t>
            </a:r>
            <a:r>
              <a:rPr kumimoji="0" lang="en-US" sz="1800" b="0" i="0" u="none" strike="noStrike" cap="none" normalizeH="0" baseline="0" dirty="0">
                <a:ln>
                  <a:noFill/>
                </a:ln>
                <a:solidFill>
                  <a:srgbClr val="1DB79F"/>
                </a:solidFill>
                <a:effectLst/>
                <a:latin typeface="Century Gothic" pitchFamily="34" charset="0"/>
                <a:cs typeface="Arial" pitchFamily="34" charset="0"/>
                <a:hlinkClick r:id="rId3"/>
              </a:rPr>
              <a:t>margins</a:t>
            </a:r>
            <a:r>
              <a:rPr kumimoji="0" lang="en-US" sz="1800" b="0" i="0" u="none" strike="noStrike" cap="none" normalizeH="0" baseline="0" dirty="0">
                <a:ln>
                  <a:noFill/>
                </a:ln>
                <a:solidFill>
                  <a:srgbClr val="414141"/>
                </a:solidFill>
                <a:effectLst/>
                <a:latin typeface="Century Gothic" pitchFamily="34" charset="0"/>
                <a:cs typeface="Arial" pitchFamily="34" charset="0"/>
              </a:rPr>
              <a:t>, and they do not collapse with any other margins.</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rgbClr val="414141"/>
              </a:solidFill>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Century Gothic" pitchFamily="34" charset="0"/>
              <a:cs typeface="Arial" pitchFamily="34" charset="0"/>
            </a:endParaRPr>
          </a:p>
          <a:p>
            <a:pPr eaLnBrk="0" fontAlgn="base" hangingPunct="0">
              <a:spcBef>
                <a:spcPct val="0"/>
              </a:spcBef>
              <a:spcAft>
                <a:spcPct val="0"/>
              </a:spcAft>
            </a:pPr>
            <a:r>
              <a:rPr lang="en-US" dirty="0"/>
              <a:t>.box { position: absolute; top: 200px; left: 100px;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pitchFamily="34" charset="0"/>
            </a:endParaRPr>
          </a:p>
        </p:txBody>
      </p:sp>
    </p:spTree>
    <p:extLst>
      <p:ext uri="{BB962C8B-B14F-4D97-AF65-F5344CB8AC3E}">
        <p14:creationId xmlns:p14="http://schemas.microsoft.com/office/powerpoint/2010/main" val="428998877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osition Property in Cascading Style Sheets">
            <a:extLst>
              <a:ext uri="{FF2B5EF4-FFF2-40B4-BE49-F238E27FC236}">
                <a16:creationId xmlns:a16="http://schemas.microsoft.com/office/drawing/2014/main" id="{8436FBF5-01B5-5605-DEAE-88397A0384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1662113"/>
            <a:ext cx="7539038"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75205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739E109-9378-4A24-0493-437A748955CD}"/>
              </a:ext>
            </a:extLst>
          </p:cNvPr>
          <p:cNvSpPr txBox="1"/>
          <p:nvPr/>
        </p:nvSpPr>
        <p:spPr>
          <a:xfrm>
            <a:off x="152400" y="228600"/>
            <a:ext cx="8077200" cy="1477328"/>
          </a:xfrm>
          <a:prstGeom prst="rect">
            <a:avLst/>
          </a:prstGeom>
          <a:noFill/>
        </p:spPr>
        <p:txBody>
          <a:bodyPr wrap="square">
            <a:spAutoFit/>
          </a:bodyPr>
          <a:lstStyle/>
          <a:p>
            <a:pPr fontAlgn="base"/>
            <a:r>
              <a:rPr lang="en-US" sz="1800" b="1" dirty="0">
                <a:latin typeface="Century Gothic" pitchFamily="34" charset="0"/>
              </a:rPr>
              <a:t>Fixed Positioning</a:t>
            </a:r>
          </a:p>
          <a:p>
            <a:pPr fontAlgn="base"/>
            <a:endParaRPr lang="en-US" sz="1800" b="1" dirty="0">
              <a:latin typeface="Century Gothic" pitchFamily="34" charset="0"/>
            </a:endParaRPr>
          </a:p>
          <a:p>
            <a:pPr fontAlgn="base"/>
            <a:r>
              <a:rPr lang="en-US" sz="1800" dirty="0">
                <a:latin typeface="Century Gothic" pitchFamily="34" charset="0"/>
              </a:rPr>
              <a:t>Fixed positioning is a subcategory of absolute positioning.</a:t>
            </a:r>
          </a:p>
          <a:p>
            <a:pPr fontAlgn="base"/>
            <a:r>
              <a:rPr lang="en-US" sz="1800" dirty="0">
                <a:latin typeface="Century Gothic" pitchFamily="34" charset="0"/>
              </a:rPr>
              <a:t>The only difference is, a fixed positioned element is fixed with respect to the browser's </a:t>
            </a:r>
            <a:r>
              <a:rPr lang="en-US" sz="1800" dirty="0">
                <a:latin typeface="Century Gothic" pitchFamily="34" charset="0"/>
                <a:hlinkClick r:id="rId2"/>
              </a:rPr>
              <a:t>viewport</a:t>
            </a:r>
            <a:r>
              <a:rPr lang="en-US" sz="1800" dirty="0">
                <a:latin typeface="Century Gothic" pitchFamily="34" charset="0"/>
              </a:rPr>
              <a:t> and does not move when scrolled.</a:t>
            </a:r>
          </a:p>
        </p:txBody>
      </p:sp>
      <p:sp>
        <p:nvSpPr>
          <p:cNvPr id="9" name="TextBox 8">
            <a:extLst>
              <a:ext uri="{FF2B5EF4-FFF2-40B4-BE49-F238E27FC236}">
                <a16:creationId xmlns:a16="http://schemas.microsoft.com/office/drawing/2014/main" id="{DB6393CB-ACC0-0417-2335-7F5928291715}"/>
              </a:ext>
            </a:extLst>
          </p:cNvPr>
          <p:cNvSpPr txBox="1"/>
          <p:nvPr/>
        </p:nvSpPr>
        <p:spPr>
          <a:xfrm>
            <a:off x="609600" y="2136339"/>
            <a:ext cx="4343400" cy="2585323"/>
          </a:xfrm>
          <a:prstGeom prst="rect">
            <a:avLst/>
          </a:prstGeom>
          <a:noFill/>
        </p:spPr>
        <p:txBody>
          <a:bodyPr wrap="square">
            <a:spAutoFit/>
          </a:bodyPr>
          <a:lstStyle/>
          <a:p>
            <a:r>
              <a:rPr lang="en-US" dirty="0"/>
              <a:t>.box {</a:t>
            </a:r>
          </a:p>
          <a:p>
            <a:endParaRPr lang="en-US" dirty="0"/>
          </a:p>
          <a:p>
            <a:r>
              <a:rPr lang="en-US" dirty="0"/>
              <a:t> position: fixed; </a:t>
            </a:r>
          </a:p>
          <a:p>
            <a:endParaRPr lang="en-US" dirty="0"/>
          </a:p>
          <a:p>
            <a:r>
              <a:rPr lang="en-US" dirty="0"/>
              <a:t>top: 200px;</a:t>
            </a:r>
          </a:p>
          <a:p>
            <a:endParaRPr lang="en-US" dirty="0"/>
          </a:p>
          <a:p>
            <a:r>
              <a:rPr lang="en-US" dirty="0"/>
              <a:t> left: 100px; </a:t>
            </a:r>
          </a:p>
          <a:p>
            <a:endParaRPr lang="en-US" dirty="0"/>
          </a:p>
          <a:p>
            <a:r>
              <a:rPr lang="en-US" dirty="0"/>
              <a:t>}</a:t>
            </a:r>
          </a:p>
        </p:txBody>
      </p:sp>
    </p:spTree>
    <p:extLst>
      <p:ext uri="{BB962C8B-B14F-4D97-AF65-F5344CB8AC3E}">
        <p14:creationId xmlns:p14="http://schemas.microsoft.com/office/powerpoint/2010/main" val="21291935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SS Position">
            <a:extLst>
              <a:ext uri="{FF2B5EF4-FFF2-40B4-BE49-F238E27FC236}">
                <a16:creationId xmlns:a16="http://schemas.microsoft.com/office/drawing/2014/main" id="{84CD1E27-5974-C551-7F66-50D1BFB572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1376363"/>
            <a:ext cx="6286500"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16994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876034B-D95A-71CF-674D-0D169BADE40E}"/>
              </a:ext>
            </a:extLst>
          </p:cNvPr>
          <p:cNvSpPr>
            <a:spLocks noChangeArrowheads="1"/>
          </p:cNvSpPr>
          <p:nvPr/>
        </p:nvSpPr>
        <p:spPr bwMode="auto">
          <a:xfrm>
            <a:off x="152400" y="1196752"/>
            <a:ext cx="8305800" cy="4887471"/>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262626"/>
                </a:solidFill>
                <a:effectLst/>
                <a:latin typeface="Century Gothic" pitchFamily="34" charset="0"/>
                <a:cs typeface="Arial" pitchFamily="34" charset="0"/>
              </a:rPr>
              <a:t>Stacking Elements in Layers Using z-index Property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414141"/>
                </a:solidFill>
                <a:effectLst/>
                <a:latin typeface="Century Gothic" pitchFamily="34" charset="0"/>
                <a:cs typeface="Arial" pitchFamily="34" charset="0"/>
              </a:rPr>
              <a:t>Usually HTML pages are considered two-dimensional, because text, images and other elements are arranged on the page without overlapping. However, in addition to their horizontal and vertical positions, boxes can be stacked along the z-axis as well i.e. one on top of the other by using the CSS </a:t>
            </a:r>
            <a:r>
              <a:rPr kumimoji="0" lang="en-US" sz="2000" b="0" i="0" u="none" strike="noStrike" cap="none" normalizeH="0" baseline="0" dirty="0">
                <a:ln>
                  <a:noFill/>
                </a:ln>
                <a:solidFill>
                  <a:srgbClr val="333333"/>
                </a:solidFill>
                <a:effectLst/>
                <a:latin typeface="Century Gothic" pitchFamily="34" charset="0"/>
                <a:cs typeface="Arial" pitchFamily="34" charset="0"/>
              </a:rPr>
              <a:t>z-index</a:t>
            </a:r>
            <a:r>
              <a:rPr kumimoji="0" lang="en-US" sz="2000" b="0" i="0" u="none" strike="noStrike" cap="none" normalizeH="0" baseline="0" dirty="0">
                <a:ln>
                  <a:noFill/>
                </a:ln>
                <a:solidFill>
                  <a:srgbClr val="414141"/>
                </a:solidFill>
                <a:effectLst/>
                <a:latin typeface="Century Gothic" pitchFamily="34" charset="0"/>
                <a:cs typeface="Arial" pitchFamily="34" charset="0"/>
              </a:rPr>
              <a:t> property. This property specifies the stack level of a box whose </a:t>
            </a:r>
            <a:r>
              <a:rPr kumimoji="0" lang="en-US" sz="2000" b="0" i="0" u="none" strike="noStrike" cap="none" normalizeH="0" baseline="0" dirty="0">
                <a:ln>
                  <a:noFill/>
                </a:ln>
                <a:solidFill>
                  <a:srgbClr val="1DB79F"/>
                </a:solidFill>
                <a:effectLst/>
                <a:latin typeface="Century Gothic" pitchFamily="34" charset="0"/>
                <a:cs typeface="Arial" pitchFamily="34" charset="0"/>
                <a:hlinkClick r:id="rId2"/>
              </a:rPr>
              <a:t>position</a:t>
            </a:r>
            <a:r>
              <a:rPr kumimoji="0" lang="en-US" sz="2000" b="0" i="0" u="none" strike="noStrike" cap="none" normalizeH="0" baseline="0" dirty="0">
                <a:ln>
                  <a:noFill/>
                </a:ln>
                <a:solidFill>
                  <a:srgbClr val="414141"/>
                </a:solidFill>
                <a:effectLst/>
                <a:latin typeface="Century Gothic" pitchFamily="34" charset="0"/>
                <a:cs typeface="Arial" pitchFamily="34" charset="0"/>
              </a:rPr>
              <a:t> value is one of </a:t>
            </a:r>
            <a:r>
              <a:rPr kumimoji="0" lang="en-US" sz="2000" b="0" i="0" u="none" strike="noStrike" cap="none" normalizeH="0" baseline="0" dirty="0">
                <a:ln>
                  <a:noFill/>
                </a:ln>
                <a:solidFill>
                  <a:srgbClr val="333333"/>
                </a:solidFill>
                <a:effectLst/>
                <a:latin typeface="Century Gothic" pitchFamily="34" charset="0"/>
                <a:cs typeface="Arial" pitchFamily="34" charset="0"/>
              </a:rPr>
              <a:t>absolute</a:t>
            </a:r>
            <a:r>
              <a:rPr kumimoji="0" lang="en-US" sz="2000" b="0" i="0" u="none" strike="noStrike" cap="none" normalizeH="0" baseline="0" dirty="0">
                <a:ln>
                  <a:noFill/>
                </a:ln>
                <a:solidFill>
                  <a:srgbClr val="414141"/>
                </a:solidFill>
                <a:effectLst/>
                <a:latin typeface="Century Gothic" pitchFamily="34" charset="0"/>
                <a:cs typeface="Arial" pitchFamily="34" charset="0"/>
              </a:rPr>
              <a:t>, </a:t>
            </a:r>
            <a:r>
              <a:rPr kumimoji="0" lang="en-US" sz="2000" b="0" i="0" u="none" strike="noStrike" cap="none" normalizeH="0" baseline="0" dirty="0">
                <a:ln>
                  <a:noFill/>
                </a:ln>
                <a:solidFill>
                  <a:srgbClr val="333333"/>
                </a:solidFill>
                <a:effectLst/>
                <a:latin typeface="Century Gothic" pitchFamily="34" charset="0"/>
                <a:cs typeface="Arial" pitchFamily="34" charset="0"/>
              </a:rPr>
              <a:t>fixed</a:t>
            </a:r>
            <a:r>
              <a:rPr kumimoji="0" lang="en-US" sz="2000" b="0" i="0" u="none" strike="noStrike" cap="none" normalizeH="0" baseline="0" dirty="0">
                <a:ln>
                  <a:noFill/>
                </a:ln>
                <a:solidFill>
                  <a:srgbClr val="414141"/>
                </a:solidFill>
                <a:effectLst/>
                <a:latin typeface="Century Gothic" pitchFamily="34" charset="0"/>
                <a:cs typeface="Arial" pitchFamily="34" charset="0"/>
              </a:rPr>
              <a:t>, or </a:t>
            </a:r>
            <a:r>
              <a:rPr kumimoji="0" lang="en-US" sz="2000" b="0" i="0" u="none" strike="noStrike" cap="none" normalizeH="0" baseline="0" dirty="0">
                <a:ln>
                  <a:noFill/>
                </a:ln>
                <a:solidFill>
                  <a:srgbClr val="333333"/>
                </a:solidFill>
                <a:effectLst/>
                <a:latin typeface="Century Gothic" pitchFamily="34" charset="0"/>
                <a:cs typeface="Arial" pitchFamily="34" charset="0"/>
              </a:rPr>
              <a:t>relative</a:t>
            </a:r>
            <a:r>
              <a:rPr kumimoji="0" lang="en-US" sz="2000" b="0" i="0" u="none" strike="noStrike" cap="none" normalizeH="0" baseline="0" dirty="0">
                <a:ln>
                  <a:noFill/>
                </a:ln>
                <a:solidFill>
                  <a:srgbClr val="414141"/>
                </a:solidFill>
                <a:effectLst/>
                <a:latin typeface="Century Gothic" pitchFamily="34" charset="0"/>
                <a:cs typeface="Arial" pitchFamily="34" charset="0"/>
              </a:rPr>
              <a:t>.</a:t>
            </a:r>
            <a:endParaRPr kumimoji="0" lang="en-US" sz="2000" b="0" i="0" u="none" strike="noStrike" cap="none" normalizeH="0" baseline="0" dirty="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414141"/>
                </a:solidFill>
                <a:effectLst/>
                <a:latin typeface="Century Gothic" pitchFamily="34" charset="0"/>
                <a:cs typeface="Arial" pitchFamily="34" charset="0"/>
              </a:rPr>
              <a:t>The z-axis position of each layer is expressed as an integer representing the stacking order for rendering. An element with a larger </a:t>
            </a:r>
            <a:r>
              <a:rPr kumimoji="0" lang="en-US" sz="2000" b="0" i="0" u="none" strike="noStrike" cap="none" normalizeH="0" baseline="0" dirty="0">
                <a:ln>
                  <a:noFill/>
                </a:ln>
                <a:solidFill>
                  <a:srgbClr val="333333"/>
                </a:solidFill>
                <a:effectLst/>
                <a:latin typeface="Century Gothic" pitchFamily="34" charset="0"/>
                <a:cs typeface="Arial" pitchFamily="34" charset="0"/>
              </a:rPr>
              <a:t>z-index</a:t>
            </a:r>
            <a:r>
              <a:rPr kumimoji="0" lang="en-US" sz="2000" b="0" i="0" u="none" strike="noStrike" cap="none" normalizeH="0" baseline="0" dirty="0">
                <a:ln>
                  <a:noFill/>
                </a:ln>
                <a:solidFill>
                  <a:srgbClr val="414141"/>
                </a:solidFill>
                <a:effectLst/>
                <a:latin typeface="Century Gothic" pitchFamily="34" charset="0"/>
                <a:cs typeface="Arial" pitchFamily="34" charset="0"/>
              </a:rPr>
              <a:t> overlaps an element with a lower one.</a:t>
            </a:r>
            <a:endParaRPr kumimoji="0" lang="en-US" sz="2000" b="0" i="0" u="none" strike="noStrike" cap="none" normalizeH="0" baseline="0" dirty="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414141"/>
                </a:solidFill>
                <a:effectLst/>
                <a:latin typeface="Century Gothic" pitchFamily="34" charset="0"/>
                <a:cs typeface="Arial" pitchFamily="34" charset="0"/>
              </a:rPr>
              <a:t>A </a:t>
            </a:r>
            <a:r>
              <a:rPr kumimoji="0" lang="en-US" sz="2000" b="0" i="0" u="none" strike="noStrike" cap="none" normalizeH="0" baseline="0" dirty="0">
                <a:ln>
                  <a:noFill/>
                </a:ln>
                <a:solidFill>
                  <a:srgbClr val="333333"/>
                </a:solidFill>
                <a:effectLst/>
                <a:latin typeface="Century Gothic" pitchFamily="34" charset="0"/>
                <a:cs typeface="Arial" pitchFamily="34" charset="0"/>
              </a:rPr>
              <a:t>z-index</a:t>
            </a:r>
            <a:r>
              <a:rPr kumimoji="0" lang="en-US" sz="2000" b="0" i="0" u="none" strike="noStrike" cap="none" normalizeH="0" baseline="0" dirty="0">
                <a:ln>
                  <a:noFill/>
                </a:ln>
                <a:solidFill>
                  <a:srgbClr val="414141"/>
                </a:solidFill>
                <a:effectLst/>
                <a:latin typeface="Century Gothic" pitchFamily="34" charset="0"/>
                <a:cs typeface="Arial" pitchFamily="34" charset="0"/>
              </a:rPr>
              <a:t> property can help you to create more complex webpage layouts. Following is the example which shows how to create layers in CSS.</a:t>
            </a:r>
            <a:endParaRPr kumimoji="0" lang="en-US" sz="2000" b="0" i="0" u="none" strike="noStrike" cap="none" normalizeH="0" baseline="0" dirty="0">
              <a:ln>
                <a:noFill/>
              </a:ln>
              <a:solidFill>
                <a:schemeClr val="tx1"/>
              </a:solidFill>
              <a:effectLst/>
              <a:latin typeface="Century Gothic" pitchFamily="34" charset="0"/>
              <a:cs typeface="Arial" pitchFamily="34" charset="0"/>
            </a:endParaRPr>
          </a:p>
        </p:txBody>
      </p:sp>
      <p:sp>
        <p:nvSpPr>
          <p:cNvPr id="6" name="TextBox 5">
            <a:extLst>
              <a:ext uri="{FF2B5EF4-FFF2-40B4-BE49-F238E27FC236}">
                <a16:creationId xmlns:a16="http://schemas.microsoft.com/office/drawing/2014/main" id="{48900CE5-6F6A-50D9-A1C7-BB3817754CEB}"/>
              </a:ext>
            </a:extLst>
          </p:cNvPr>
          <p:cNvSpPr txBox="1"/>
          <p:nvPr/>
        </p:nvSpPr>
        <p:spPr>
          <a:xfrm>
            <a:off x="762000" y="228600"/>
            <a:ext cx="7467600" cy="369332"/>
          </a:xfrm>
          <a:prstGeom prst="rect">
            <a:avLst/>
          </a:prstGeom>
          <a:noFill/>
        </p:spPr>
        <p:txBody>
          <a:bodyPr wrap="square">
            <a:spAutoFit/>
          </a:bodyPr>
          <a:lstStyle/>
          <a:p>
            <a:pPr algn="ctr" fontAlgn="base"/>
            <a:r>
              <a:rPr lang="en-US" sz="1800" b="1" dirty="0">
                <a:latin typeface="Century Gothic" pitchFamily="34" charset="0"/>
              </a:rPr>
              <a:t>CSS Layers</a:t>
            </a:r>
          </a:p>
        </p:txBody>
      </p:sp>
    </p:spTree>
    <p:extLst>
      <p:ext uri="{BB962C8B-B14F-4D97-AF65-F5344CB8AC3E}">
        <p14:creationId xmlns:p14="http://schemas.microsoft.com/office/powerpoint/2010/main" val="336460748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Why your z-index isn't working - DEV Community 👩‍💻👨‍💻">
            <a:extLst>
              <a:ext uri="{FF2B5EF4-FFF2-40B4-BE49-F238E27FC236}">
                <a16:creationId xmlns:a16="http://schemas.microsoft.com/office/drawing/2014/main" id="{EE172D9B-1855-D74A-069A-429206175B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933" y="914400"/>
            <a:ext cx="7010400" cy="50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71242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1A8BF2-08C4-A246-F2F2-52F20D369589}"/>
              </a:ext>
            </a:extLst>
          </p:cNvPr>
          <p:cNvSpPr txBox="1"/>
          <p:nvPr/>
        </p:nvSpPr>
        <p:spPr>
          <a:xfrm>
            <a:off x="838200" y="533400"/>
            <a:ext cx="6934200" cy="3139321"/>
          </a:xfrm>
          <a:prstGeom prst="rect">
            <a:avLst/>
          </a:prstGeom>
          <a:noFill/>
        </p:spPr>
        <p:txBody>
          <a:bodyPr wrap="square">
            <a:spAutoFit/>
          </a:bodyPr>
          <a:lstStyle/>
          <a:p>
            <a:r>
              <a:rPr lang="en-US" dirty="0"/>
              <a:t>.box {</a:t>
            </a:r>
          </a:p>
          <a:p>
            <a:endParaRPr lang="en-US" dirty="0"/>
          </a:p>
          <a:p>
            <a:r>
              <a:rPr lang="en-US" dirty="0"/>
              <a:t> position: absolute;</a:t>
            </a:r>
          </a:p>
          <a:p>
            <a:endParaRPr lang="en-US" dirty="0"/>
          </a:p>
          <a:p>
            <a:r>
              <a:rPr lang="en-US" dirty="0"/>
              <a:t> left: 10px; </a:t>
            </a:r>
          </a:p>
          <a:p>
            <a:endParaRPr lang="en-US" dirty="0"/>
          </a:p>
          <a:p>
            <a:r>
              <a:rPr lang="en-US" dirty="0"/>
              <a:t>top: 20px;</a:t>
            </a:r>
          </a:p>
          <a:p>
            <a:endParaRPr lang="en-US" dirty="0"/>
          </a:p>
          <a:p>
            <a:r>
              <a:rPr lang="en-US" dirty="0"/>
              <a:t> z-index:0; </a:t>
            </a:r>
          </a:p>
          <a:p>
            <a:endParaRPr lang="en-US" dirty="0"/>
          </a:p>
          <a:p>
            <a:r>
              <a:rPr lang="en-US" dirty="0"/>
              <a:t>}</a:t>
            </a:r>
            <a:endParaRPr lang="en-IN" dirty="0"/>
          </a:p>
        </p:txBody>
      </p:sp>
    </p:spTree>
    <p:extLst>
      <p:ext uri="{BB962C8B-B14F-4D97-AF65-F5344CB8AC3E}">
        <p14:creationId xmlns:p14="http://schemas.microsoft.com/office/powerpoint/2010/main" val="14832703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322A87-90AA-DB18-50BE-000BC1FD5881}"/>
              </a:ext>
            </a:extLst>
          </p:cNvPr>
          <p:cNvSpPr txBox="1"/>
          <p:nvPr/>
        </p:nvSpPr>
        <p:spPr>
          <a:xfrm>
            <a:off x="762000" y="304800"/>
            <a:ext cx="7162800" cy="369332"/>
          </a:xfrm>
          <a:prstGeom prst="rect">
            <a:avLst/>
          </a:prstGeom>
          <a:noFill/>
        </p:spPr>
        <p:txBody>
          <a:bodyPr wrap="square">
            <a:spAutoFit/>
          </a:bodyPr>
          <a:lstStyle/>
          <a:p>
            <a:pPr algn="ctr" fontAlgn="base"/>
            <a:r>
              <a:rPr lang="en-US" sz="1800" b="1" dirty="0">
                <a:latin typeface="Century Gothic" pitchFamily="34" charset="0"/>
              </a:rPr>
              <a:t>CSS Float</a:t>
            </a:r>
          </a:p>
        </p:txBody>
      </p:sp>
      <p:sp>
        <p:nvSpPr>
          <p:cNvPr id="7" name="TextBox 6">
            <a:extLst>
              <a:ext uri="{FF2B5EF4-FFF2-40B4-BE49-F238E27FC236}">
                <a16:creationId xmlns:a16="http://schemas.microsoft.com/office/drawing/2014/main" id="{D9D0814C-80AC-3ACA-1B10-D8A7BB0FEA9B}"/>
              </a:ext>
            </a:extLst>
          </p:cNvPr>
          <p:cNvSpPr txBox="1"/>
          <p:nvPr/>
        </p:nvSpPr>
        <p:spPr>
          <a:xfrm>
            <a:off x="461682" y="914400"/>
            <a:ext cx="7996518" cy="1754326"/>
          </a:xfrm>
          <a:prstGeom prst="rect">
            <a:avLst/>
          </a:prstGeom>
          <a:noFill/>
        </p:spPr>
        <p:txBody>
          <a:bodyPr wrap="square">
            <a:spAutoFit/>
          </a:bodyPr>
          <a:lstStyle/>
          <a:p>
            <a:pPr fontAlgn="base"/>
            <a:r>
              <a:rPr lang="en-US" sz="1800" b="1" dirty="0">
                <a:latin typeface="Century Gothic" pitchFamily="34" charset="0"/>
              </a:rPr>
              <a:t>Floating Elements with CSS</a:t>
            </a:r>
          </a:p>
          <a:p>
            <a:pPr fontAlgn="base"/>
            <a:endParaRPr lang="en-US" sz="1800" b="1" dirty="0">
              <a:latin typeface="Century Gothic" pitchFamily="34" charset="0"/>
            </a:endParaRPr>
          </a:p>
          <a:p>
            <a:pPr fontAlgn="base"/>
            <a:r>
              <a:rPr lang="en-US" sz="1800" dirty="0">
                <a:latin typeface="Century Gothic" pitchFamily="34" charset="0"/>
              </a:rPr>
              <a:t>You can float elements to the left or right, but only applies to the elements that generate boxes that are not </a:t>
            </a:r>
            <a:r>
              <a:rPr lang="en-US" sz="1800" dirty="0">
                <a:latin typeface="Century Gothic" pitchFamily="34" charset="0"/>
                <a:hlinkClick r:id="rId2"/>
              </a:rPr>
              <a:t>absolutely positioned</a:t>
            </a:r>
            <a:r>
              <a:rPr lang="en-US" sz="1800" dirty="0">
                <a:latin typeface="Century Gothic" pitchFamily="34" charset="0"/>
              </a:rPr>
              <a:t>. Any element that follows the floated element will flow around the floated element on the other side.</a:t>
            </a:r>
          </a:p>
        </p:txBody>
      </p:sp>
      <p:pic>
        <p:nvPicPr>
          <p:cNvPr id="8" name="Picture 2">
            <a:extLst>
              <a:ext uri="{FF2B5EF4-FFF2-40B4-BE49-F238E27FC236}">
                <a16:creationId xmlns:a16="http://schemas.microsoft.com/office/drawing/2014/main" id="{02B290D9-4E3B-88BD-4699-0A36561970B4}"/>
              </a:ext>
            </a:extLst>
          </p:cNvPr>
          <p:cNvPicPr>
            <a:picLocks noChangeAspect="1" noChangeArrowheads="1"/>
          </p:cNvPicPr>
          <p:nvPr/>
        </p:nvPicPr>
        <p:blipFill>
          <a:blip r:embed="rId3" cstate="print"/>
          <a:srcRect/>
          <a:stretch>
            <a:fillRect/>
          </a:stretch>
        </p:blipFill>
        <p:spPr bwMode="auto">
          <a:xfrm>
            <a:off x="304802" y="2908994"/>
            <a:ext cx="8052598" cy="3652628"/>
          </a:xfrm>
          <a:prstGeom prst="rect">
            <a:avLst/>
          </a:prstGeom>
          <a:noFill/>
          <a:ln w="9525">
            <a:noFill/>
            <a:miter lim="800000"/>
            <a:headEnd/>
            <a:tailEnd/>
          </a:ln>
        </p:spPr>
      </p:pic>
    </p:spTree>
    <p:extLst>
      <p:ext uri="{BB962C8B-B14F-4D97-AF65-F5344CB8AC3E}">
        <p14:creationId xmlns:p14="http://schemas.microsoft.com/office/powerpoint/2010/main" val="276545873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71D713-3DEE-DE6A-C704-2084183B9E22}"/>
              </a:ext>
            </a:extLst>
          </p:cNvPr>
          <p:cNvSpPr txBox="1"/>
          <p:nvPr/>
        </p:nvSpPr>
        <p:spPr>
          <a:xfrm>
            <a:off x="533400" y="304800"/>
            <a:ext cx="7696200" cy="369332"/>
          </a:xfrm>
          <a:prstGeom prst="rect">
            <a:avLst/>
          </a:prstGeom>
          <a:noFill/>
        </p:spPr>
        <p:txBody>
          <a:bodyPr wrap="square">
            <a:spAutoFit/>
          </a:bodyPr>
          <a:lstStyle/>
          <a:p>
            <a:pPr algn="ctr" fontAlgn="base"/>
            <a:r>
              <a:rPr lang="en-US" sz="1800" b="1" dirty="0">
                <a:latin typeface="Century Gothic" pitchFamily="34" charset="0"/>
              </a:rPr>
              <a:t>CSS Pseudo-classes</a:t>
            </a:r>
          </a:p>
        </p:txBody>
      </p:sp>
      <p:sp>
        <p:nvSpPr>
          <p:cNvPr id="6" name="TextBox 5">
            <a:extLst>
              <a:ext uri="{FF2B5EF4-FFF2-40B4-BE49-F238E27FC236}">
                <a16:creationId xmlns:a16="http://schemas.microsoft.com/office/drawing/2014/main" id="{F42E3140-8D6A-E63C-90D5-A90B463397B8}"/>
              </a:ext>
            </a:extLst>
          </p:cNvPr>
          <p:cNvSpPr txBox="1"/>
          <p:nvPr/>
        </p:nvSpPr>
        <p:spPr>
          <a:xfrm>
            <a:off x="762000" y="1142999"/>
            <a:ext cx="7467600" cy="4247317"/>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262626"/>
                </a:solidFill>
                <a:effectLst/>
                <a:latin typeface="Century Gothic" pitchFamily="34" charset="0"/>
                <a:cs typeface="Arial" pitchFamily="34" charset="0"/>
              </a:rPr>
              <a:t>What is Pseudo-class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414141"/>
                </a:solidFill>
                <a:effectLst/>
                <a:latin typeface="Century Gothic" pitchFamily="34" charset="0"/>
                <a:cs typeface="Arial" pitchFamily="34" charset="0"/>
              </a:rPr>
              <a:t>The CSS pseudo-classes allow you to style the dynamic states of an element such as hover, active and focus state, as well as elements that are existing in the document tree but can't be targeted via the use of other selectors without adding any IDs or classes to them, for example, targeting the first or last child elements.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414141"/>
                </a:solidFill>
                <a:effectLst/>
                <a:latin typeface="Century Gothic" pitchFamily="34" charset="0"/>
                <a:cs typeface="Arial" pitchFamily="34" charset="0"/>
              </a:rPr>
              <a:t>A pseudo-class starts with a colon (</a:t>
            </a:r>
            <a:r>
              <a:rPr kumimoji="0" lang="en-US" sz="1800" b="0" i="0" u="none" strike="noStrike" cap="none" normalizeH="0" baseline="0" dirty="0">
                <a:ln>
                  <a:noFill/>
                </a:ln>
                <a:solidFill>
                  <a:srgbClr val="333333"/>
                </a:solidFill>
                <a:effectLst/>
                <a:latin typeface="Century Gothic" pitchFamily="34" charset="0"/>
                <a:cs typeface="Arial" pitchFamily="34" charset="0"/>
              </a:rPr>
              <a:t>:</a:t>
            </a:r>
            <a:r>
              <a:rPr kumimoji="0" lang="en-US" sz="1800" b="0" i="0" u="none" strike="noStrike" cap="none" normalizeH="0" baseline="0" dirty="0">
                <a:ln>
                  <a:noFill/>
                </a:ln>
                <a:solidFill>
                  <a:srgbClr val="414141"/>
                </a:solidFill>
                <a:effectLst/>
                <a:latin typeface="Century Gothic" pitchFamily="34" charset="0"/>
                <a:cs typeface="Arial" pitchFamily="34" charset="0"/>
              </a:rPr>
              <a:t>). Its syntax can be given with:</a:t>
            </a:r>
            <a:endParaRPr kumimoji="0" lang="en-US" sz="1800" b="0" i="0" u="none" strike="noStrike" cap="none" normalizeH="0" baseline="0" dirty="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2F4959"/>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rgbClr val="2F4959"/>
                </a:solidFill>
                <a:effectLst/>
                <a:latin typeface="Century Gothic" pitchFamily="34" charset="0"/>
                <a:cs typeface="Arial" pitchFamily="34" charset="0"/>
              </a:rPr>
              <a:t>selector:pseudo-class</a:t>
            </a:r>
            <a:r>
              <a:rPr kumimoji="0" lang="en-US" sz="1800" b="0" i="0" u="none" strike="noStrike" cap="none" normalizeH="0" baseline="0" dirty="0">
                <a:ln>
                  <a:noFill/>
                </a:ln>
                <a:solidFill>
                  <a:srgbClr val="2F4959"/>
                </a:solidFill>
                <a:effectLst/>
                <a:latin typeface="Century Gothic" pitchFamily="34" charset="0"/>
                <a:cs typeface="Arial" pitchFamily="34" charset="0"/>
              </a:rPr>
              <a:t> { </a:t>
            </a:r>
            <a:r>
              <a:rPr kumimoji="0" lang="en-US" sz="1800" b="0" i="0" u="none" strike="noStrike" cap="none" normalizeH="0" baseline="0" dirty="0">
                <a:ln>
                  <a:noFill/>
                </a:ln>
                <a:solidFill>
                  <a:srgbClr val="006699"/>
                </a:solidFill>
                <a:effectLst/>
                <a:latin typeface="Century Gothic" pitchFamily="34" charset="0"/>
                <a:cs typeface="Arial" pitchFamily="34" charset="0"/>
              </a:rPr>
              <a:t>property</a:t>
            </a:r>
            <a:r>
              <a:rPr kumimoji="0" lang="en-US" sz="1800" b="0" i="0" u="none" strike="noStrike" cap="none" normalizeH="0" baseline="0" dirty="0">
                <a:ln>
                  <a:noFill/>
                </a:ln>
                <a:solidFill>
                  <a:srgbClr val="2F4959"/>
                </a:solidFill>
                <a:effectLst/>
                <a:latin typeface="Century Gothic" pitchFamily="34" charset="0"/>
                <a:cs typeface="Arial" pitchFamily="34" charset="0"/>
              </a:rPr>
              <a:t>: value;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414141"/>
                </a:solidFill>
                <a:effectLst/>
                <a:latin typeface="Century Gothic" pitchFamily="34" charset="0"/>
                <a:cs typeface="Arial" pitchFamily="34" charset="0"/>
              </a:rPr>
              <a:t>The following section describes the most commonly used pseudo-classes.</a:t>
            </a:r>
            <a:endParaRPr kumimoji="0" lang="en-US" sz="1800" b="0" i="0" u="none" strike="noStrike" cap="none" normalizeH="0" baseline="0" dirty="0">
              <a:ln>
                <a:noFill/>
              </a:ln>
              <a:solidFill>
                <a:schemeClr val="tx1"/>
              </a:solidFill>
              <a:effectLst/>
              <a:latin typeface="Century Gothic" pitchFamily="34" charset="0"/>
              <a:cs typeface="Arial" pitchFamily="34" charset="0"/>
            </a:endParaRPr>
          </a:p>
        </p:txBody>
      </p:sp>
    </p:spTree>
    <p:extLst>
      <p:ext uri="{BB962C8B-B14F-4D97-AF65-F5344CB8AC3E}">
        <p14:creationId xmlns:p14="http://schemas.microsoft.com/office/powerpoint/2010/main" val="349394175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Float Property CSS - Left and Right | FormGet">
            <a:extLst>
              <a:ext uri="{FF2B5EF4-FFF2-40B4-BE49-F238E27FC236}">
                <a16:creationId xmlns:a16="http://schemas.microsoft.com/office/drawing/2014/main" id="{F15FF7AA-DFEF-646C-1A15-655E02AD4F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71688"/>
            <a:ext cx="7296150"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33603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B04154-AE53-93EE-1530-EA85BFB60B25}"/>
              </a:ext>
            </a:extLst>
          </p:cNvPr>
          <p:cNvSpPr txBox="1"/>
          <p:nvPr/>
        </p:nvSpPr>
        <p:spPr>
          <a:xfrm>
            <a:off x="152400" y="381000"/>
            <a:ext cx="8229600" cy="3970318"/>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262626"/>
                </a:solidFill>
                <a:effectLst/>
                <a:latin typeface="Century Gothic" pitchFamily="34" charset="0"/>
                <a:cs typeface="Arial" pitchFamily="34" charset="0"/>
              </a:rPr>
              <a:t>How Elements Float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414141"/>
                </a:solidFill>
                <a:effectLst/>
                <a:latin typeface="Century Gothic" pitchFamily="34" charset="0"/>
                <a:cs typeface="Arial" pitchFamily="34" charset="0"/>
              </a:rPr>
              <a:t>A floated element is taken out of the normal flow and shifted to the left or right as far as possible in the space available of the containing element.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414141"/>
                </a:solidFill>
                <a:effectLst/>
                <a:latin typeface="Century Gothic" pitchFamily="34" charset="0"/>
                <a:cs typeface="Arial" pitchFamily="34" charset="0"/>
              </a:rPr>
              <a:t>Other elements normally flow around the floated items, unless they are prevented from doing so by their </a:t>
            </a:r>
            <a:r>
              <a:rPr kumimoji="0" lang="en-US" sz="1800" b="0" i="0" u="none" strike="noStrike" cap="none" normalizeH="0" baseline="0" dirty="0">
                <a:ln>
                  <a:noFill/>
                </a:ln>
                <a:solidFill>
                  <a:srgbClr val="1DB79F"/>
                </a:solidFill>
                <a:effectLst/>
                <a:latin typeface="Century Gothic" pitchFamily="34" charset="0"/>
                <a:cs typeface="Arial" pitchFamily="34" charset="0"/>
                <a:hlinkClick r:id="rId2"/>
              </a:rPr>
              <a:t>clear</a:t>
            </a:r>
            <a:r>
              <a:rPr kumimoji="0" lang="en-US" sz="1800" b="0" i="0" u="none" strike="noStrike" cap="none" normalizeH="0" baseline="0" dirty="0">
                <a:ln>
                  <a:noFill/>
                </a:ln>
                <a:solidFill>
                  <a:srgbClr val="414141"/>
                </a:solidFill>
                <a:effectLst/>
                <a:latin typeface="Century Gothic" pitchFamily="34" charset="0"/>
                <a:cs typeface="Arial" pitchFamily="34" charset="0"/>
              </a:rPr>
              <a:t> property. Elements are floated horizontally, which means that an element can only be floated left or right, not up or down.</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rgbClr val="414141"/>
              </a:solidFill>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Century Gothic" pitchFamily="34" charset="0"/>
              <a:cs typeface="Arial" pitchFamily="34" charset="0"/>
            </a:endParaRPr>
          </a:p>
          <a:p>
            <a:pPr eaLnBrk="0" fontAlgn="base" hangingPunct="0">
              <a:spcBef>
                <a:spcPct val="0"/>
              </a:spcBef>
              <a:spcAft>
                <a:spcPct val="0"/>
              </a:spcAft>
            </a:pPr>
            <a:r>
              <a:rPr lang="en-US" dirty="0"/>
              <a:t>img { float: left;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pitchFamily="34" charset="0"/>
            </a:endParaRPr>
          </a:p>
        </p:txBody>
      </p:sp>
    </p:spTree>
    <p:extLst>
      <p:ext uri="{BB962C8B-B14F-4D97-AF65-F5344CB8AC3E}">
        <p14:creationId xmlns:p14="http://schemas.microsoft.com/office/powerpoint/2010/main" val="32865969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083E27-2324-54A5-9A5A-686721CCA765}"/>
              </a:ext>
            </a:extLst>
          </p:cNvPr>
          <p:cNvSpPr txBox="1"/>
          <p:nvPr/>
        </p:nvSpPr>
        <p:spPr>
          <a:xfrm>
            <a:off x="381000" y="152400"/>
            <a:ext cx="7924800" cy="369332"/>
          </a:xfrm>
          <a:prstGeom prst="rect">
            <a:avLst/>
          </a:prstGeom>
          <a:noFill/>
        </p:spPr>
        <p:txBody>
          <a:bodyPr wrap="square">
            <a:spAutoFit/>
          </a:bodyPr>
          <a:lstStyle/>
          <a:p>
            <a:pPr algn="ctr" fontAlgn="base"/>
            <a:r>
              <a:rPr lang="en-US" sz="1800" b="1" dirty="0">
                <a:latin typeface="Century Gothic" pitchFamily="34" charset="0"/>
              </a:rPr>
              <a:t>CSS Pseudo-elements</a:t>
            </a:r>
          </a:p>
        </p:txBody>
      </p:sp>
      <p:sp>
        <p:nvSpPr>
          <p:cNvPr id="6" name="Rectangle 1">
            <a:extLst>
              <a:ext uri="{FF2B5EF4-FFF2-40B4-BE49-F238E27FC236}">
                <a16:creationId xmlns:a16="http://schemas.microsoft.com/office/drawing/2014/main" id="{9B88670A-EDC0-86FE-E8CC-0977669EF267}"/>
              </a:ext>
            </a:extLst>
          </p:cNvPr>
          <p:cNvSpPr>
            <a:spLocks noChangeArrowheads="1"/>
          </p:cNvSpPr>
          <p:nvPr/>
        </p:nvSpPr>
        <p:spPr bwMode="auto">
          <a:xfrm>
            <a:off x="304800" y="1231404"/>
            <a:ext cx="8001000" cy="3656364"/>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262626"/>
                </a:solidFill>
                <a:effectLst/>
                <a:latin typeface="Century Gothic" pitchFamily="34" charset="0"/>
                <a:cs typeface="Arial" pitchFamily="34" charset="0"/>
              </a:rPr>
              <a:t>What is Pseudo-element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414141"/>
                </a:solidFill>
                <a:effectLst/>
                <a:latin typeface="Century Gothic" pitchFamily="34" charset="0"/>
                <a:cs typeface="Arial" pitchFamily="34" charset="0"/>
              </a:rPr>
              <a:t>The CSS pseudo-elements allow you to style the elements or parts of the elements without adding any IDs or classes to them. It will be really helpful in the situations when you just want to style the first letter of a paragraph to create the drop cap effect or you want to insert some content before or after an element, etc. only through style sheet.</a:t>
            </a:r>
            <a:endParaRPr kumimoji="0" lang="en-US" sz="2000" b="0" i="0" u="none" strike="noStrike" cap="none" normalizeH="0" baseline="0" dirty="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414141"/>
                </a:solidFill>
                <a:effectLst/>
                <a:latin typeface="Century Gothic" pitchFamily="34" charset="0"/>
                <a:cs typeface="Arial" pitchFamily="34" charset="0"/>
              </a:rPr>
              <a:t>CSS3 introduced a new double-colon (</a:t>
            </a:r>
            <a:r>
              <a:rPr kumimoji="0" lang="en-US" sz="2000" b="0" i="0" u="none" strike="noStrike" cap="none" normalizeH="0" baseline="0" dirty="0">
                <a:ln>
                  <a:noFill/>
                </a:ln>
                <a:solidFill>
                  <a:srgbClr val="333333"/>
                </a:solidFill>
                <a:effectLst/>
                <a:latin typeface="Century Gothic" pitchFamily="34" charset="0"/>
                <a:cs typeface="Arial" pitchFamily="34" charset="0"/>
              </a:rPr>
              <a:t>::</a:t>
            </a:r>
            <a:r>
              <a:rPr kumimoji="0" lang="en-US" sz="2000" b="0" i="0" u="none" strike="noStrike" cap="none" normalizeH="0" baseline="0" dirty="0">
                <a:ln>
                  <a:noFill/>
                </a:ln>
                <a:solidFill>
                  <a:srgbClr val="414141"/>
                </a:solidFill>
                <a:effectLst/>
                <a:latin typeface="Century Gothic" pitchFamily="34" charset="0"/>
                <a:cs typeface="Arial" pitchFamily="34" charset="0"/>
              </a:rPr>
              <a:t>) syntax for pseudo-elements to distinguish between them and pseudo-classes. The new syntax of the pseudo-element can be given with:</a:t>
            </a:r>
            <a:endParaRPr kumimoji="0" lang="en-US" sz="2000" b="0" i="0" u="none" strike="noStrike" cap="none" normalizeH="0" baseline="0" dirty="0">
              <a:ln>
                <a:noFill/>
              </a:ln>
              <a:solidFill>
                <a:schemeClr val="tx1"/>
              </a:solidFill>
              <a:effectLst/>
              <a:latin typeface="Century Gothic" pitchFamily="34" charset="0"/>
              <a:cs typeface="Arial" pitchFamily="34" charset="0"/>
            </a:endParaRPr>
          </a:p>
        </p:txBody>
      </p:sp>
      <p:sp>
        <p:nvSpPr>
          <p:cNvPr id="8" name="TextBox 7">
            <a:extLst>
              <a:ext uri="{FF2B5EF4-FFF2-40B4-BE49-F238E27FC236}">
                <a16:creationId xmlns:a16="http://schemas.microsoft.com/office/drawing/2014/main" id="{F0891FEC-4557-A23C-C10F-D8FC42216323}"/>
              </a:ext>
            </a:extLst>
          </p:cNvPr>
          <p:cNvSpPr txBox="1"/>
          <p:nvPr/>
        </p:nvSpPr>
        <p:spPr>
          <a:xfrm rot="10800000" flipV="1">
            <a:off x="533400" y="5441930"/>
            <a:ext cx="6934200" cy="369332"/>
          </a:xfrm>
          <a:prstGeom prst="rect">
            <a:avLst/>
          </a:prstGeom>
          <a:noFill/>
        </p:spPr>
        <p:txBody>
          <a:bodyPr wrap="square">
            <a:spAutoFit/>
          </a:bodyPr>
          <a:lstStyle/>
          <a:p>
            <a:r>
              <a:rPr lang="en-US" dirty="0"/>
              <a:t>selector::pseudo-element { property: value; }</a:t>
            </a:r>
          </a:p>
        </p:txBody>
      </p:sp>
    </p:spTree>
    <p:extLst>
      <p:ext uri="{BB962C8B-B14F-4D97-AF65-F5344CB8AC3E}">
        <p14:creationId xmlns:p14="http://schemas.microsoft.com/office/powerpoint/2010/main" val="158041912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D0A17C-D6C7-7720-FD7C-321CEE0C10CB}"/>
              </a:ext>
            </a:extLst>
          </p:cNvPr>
          <p:cNvSpPr txBox="1"/>
          <p:nvPr/>
        </p:nvSpPr>
        <p:spPr>
          <a:xfrm>
            <a:off x="152400" y="228600"/>
            <a:ext cx="8153400" cy="2308324"/>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262626"/>
                </a:solidFill>
                <a:effectLst/>
                <a:latin typeface="Century Gothic" pitchFamily="34" charset="0"/>
                <a:cs typeface="Arial" pitchFamily="34" charset="0"/>
              </a:rPr>
              <a:t>The ::first-line Pseudo-element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414141"/>
                </a:solidFill>
                <a:effectLst/>
                <a:latin typeface="Century Gothic" pitchFamily="34" charset="0"/>
                <a:cs typeface="Arial" pitchFamily="34" charset="0"/>
              </a:rPr>
              <a:t>The </a:t>
            </a:r>
            <a:r>
              <a:rPr kumimoji="0" lang="en-US" sz="1800" b="0" i="0" u="none" strike="noStrike" cap="none" normalizeH="0" baseline="0" dirty="0">
                <a:ln>
                  <a:noFill/>
                </a:ln>
                <a:solidFill>
                  <a:srgbClr val="333333"/>
                </a:solidFill>
                <a:effectLst/>
                <a:latin typeface="Century Gothic" pitchFamily="34" charset="0"/>
                <a:cs typeface="Arial" pitchFamily="34" charset="0"/>
              </a:rPr>
              <a:t>::first-line</a:t>
            </a:r>
            <a:r>
              <a:rPr kumimoji="0" lang="en-US" sz="1800" b="0" i="0" u="none" strike="noStrike" cap="none" normalizeH="0" baseline="0" dirty="0">
                <a:ln>
                  <a:noFill/>
                </a:ln>
                <a:solidFill>
                  <a:srgbClr val="414141"/>
                </a:solidFill>
                <a:effectLst/>
                <a:latin typeface="Century Gothic" pitchFamily="34" charset="0"/>
                <a:cs typeface="Arial" pitchFamily="34" charset="0"/>
              </a:rPr>
              <a:t> pseudo-element applies special style to the first line of a text.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414141"/>
                </a:solidFill>
                <a:effectLst/>
                <a:latin typeface="Century Gothic" pitchFamily="34" charset="0"/>
                <a:cs typeface="Arial" pitchFamily="34" charset="0"/>
              </a:rPr>
              <a:t>The style rules in the following example formats the first line of text in a paragraph. The length of first line depends on the size of the browser window or containing element.</a:t>
            </a:r>
            <a:endParaRPr kumimoji="0" lang="en-US" sz="1800" b="0" i="0" u="none" strike="noStrike" cap="none" normalizeH="0" baseline="0" dirty="0">
              <a:ln>
                <a:noFill/>
              </a:ln>
              <a:solidFill>
                <a:schemeClr val="tx1"/>
              </a:solidFill>
              <a:effectLst/>
              <a:latin typeface="Century Gothic" pitchFamily="34" charset="0"/>
              <a:cs typeface="Arial" pitchFamily="34" charset="0"/>
            </a:endParaRPr>
          </a:p>
        </p:txBody>
      </p:sp>
      <p:sp>
        <p:nvSpPr>
          <p:cNvPr id="6" name="Rectangle 5">
            <a:extLst>
              <a:ext uri="{FF2B5EF4-FFF2-40B4-BE49-F238E27FC236}">
                <a16:creationId xmlns:a16="http://schemas.microsoft.com/office/drawing/2014/main" id="{17EE8582-53E7-D783-5628-755D79B2E0A6}"/>
              </a:ext>
            </a:extLst>
          </p:cNvPr>
          <p:cNvSpPr/>
          <p:nvPr/>
        </p:nvSpPr>
        <p:spPr>
          <a:xfrm>
            <a:off x="533400" y="3068960"/>
            <a:ext cx="7278960" cy="2031325"/>
          </a:xfrm>
          <a:prstGeom prst="rect">
            <a:avLst/>
          </a:prstGeom>
        </p:spPr>
        <p:txBody>
          <a:bodyPr wrap="square">
            <a:spAutoFit/>
          </a:bodyPr>
          <a:lstStyle/>
          <a:p>
            <a:endParaRPr lang="en-US" dirty="0"/>
          </a:p>
          <a:p>
            <a:r>
              <a:rPr lang="en-US" dirty="0"/>
              <a:t>CSS</a:t>
            </a:r>
          </a:p>
          <a:p>
            <a:r>
              <a:rPr lang="en-US" dirty="0"/>
              <a:t>p::first-line {</a:t>
            </a:r>
          </a:p>
          <a:p>
            <a:r>
              <a:rPr lang="en-US" dirty="0"/>
              <a:t>        color: #ff0000;</a:t>
            </a:r>
          </a:p>
          <a:p>
            <a:r>
              <a:rPr lang="en-US" dirty="0"/>
              <a:t>        font-variant: small-caps;</a:t>
            </a:r>
          </a:p>
          <a:p>
            <a:r>
              <a:rPr lang="en-US" dirty="0"/>
              <a:t>    }</a:t>
            </a:r>
          </a:p>
          <a:p>
            <a:endParaRPr lang="en-US" dirty="0"/>
          </a:p>
        </p:txBody>
      </p:sp>
    </p:spTree>
    <p:extLst>
      <p:ext uri="{BB962C8B-B14F-4D97-AF65-F5344CB8AC3E}">
        <p14:creationId xmlns:p14="http://schemas.microsoft.com/office/powerpoint/2010/main" val="96834603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DA6209-FB18-E470-2607-138283F817B0}"/>
              </a:ext>
            </a:extLst>
          </p:cNvPr>
          <p:cNvSpPr txBox="1"/>
          <p:nvPr/>
        </p:nvSpPr>
        <p:spPr>
          <a:xfrm>
            <a:off x="304800" y="304800"/>
            <a:ext cx="7924800" cy="2308324"/>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262626"/>
                </a:solidFill>
                <a:effectLst/>
                <a:latin typeface="Century Gothic" pitchFamily="34" charset="0"/>
                <a:cs typeface="Arial" pitchFamily="34" charset="0"/>
              </a:rPr>
              <a:t>The ::first-letter Pseudo-element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414141"/>
                </a:solidFill>
                <a:effectLst/>
                <a:latin typeface="Century Gothic" pitchFamily="34" charset="0"/>
                <a:cs typeface="Arial" pitchFamily="34" charset="0"/>
              </a:rPr>
              <a:t>The </a:t>
            </a:r>
            <a:r>
              <a:rPr kumimoji="0" lang="en-US" sz="1800" b="0" i="0" u="none" strike="noStrike" cap="none" normalizeH="0" baseline="0" dirty="0">
                <a:ln>
                  <a:noFill/>
                </a:ln>
                <a:solidFill>
                  <a:srgbClr val="333333"/>
                </a:solidFill>
                <a:effectLst/>
                <a:latin typeface="Century Gothic" pitchFamily="34" charset="0"/>
                <a:cs typeface="Arial" pitchFamily="34" charset="0"/>
              </a:rPr>
              <a:t>::first-letter</a:t>
            </a:r>
            <a:r>
              <a:rPr kumimoji="0" lang="en-US" sz="1800" b="0" i="0" u="none" strike="noStrike" cap="none" normalizeH="0" baseline="0" dirty="0">
                <a:ln>
                  <a:noFill/>
                </a:ln>
                <a:solidFill>
                  <a:srgbClr val="414141"/>
                </a:solidFill>
                <a:effectLst/>
                <a:latin typeface="Century Gothic" pitchFamily="34" charset="0"/>
                <a:cs typeface="Arial" pitchFamily="34" charset="0"/>
              </a:rPr>
              <a:t> pseudo-element is used to add a special style to the first letter of the first line of a text. The style rules in the following example formats the first letter of the paragraph of text and create the effect like drop cap.</a:t>
            </a:r>
            <a:endParaRPr kumimoji="0" lang="en-US" sz="1800" b="0" i="0" u="none" strike="noStrike" cap="none" normalizeH="0" baseline="0" dirty="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dirty="0">
                <a:ln>
                  <a:noFill/>
                </a:ln>
                <a:solidFill>
                  <a:srgbClr val="414141"/>
                </a:solidFill>
                <a:effectLst/>
                <a:latin typeface="Century Gothic" pitchFamily="34" charset="0"/>
                <a:cs typeface="Arial" pitchFamily="34" charset="0"/>
              </a:rPr>
            </a:br>
            <a:endParaRPr kumimoji="0" lang="en-US" sz="1800" b="0" i="0" u="none" strike="noStrike" cap="none" normalizeH="0" baseline="0" dirty="0">
              <a:ln>
                <a:noFill/>
              </a:ln>
              <a:solidFill>
                <a:schemeClr val="tx1"/>
              </a:solidFill>
              <a:effectLst/>
              <a:latin typeface="Century Gothic" pitchFamily="34" charset="0"/>
              <a:cs typeface="Arial" pitchFamily="34" charset="0"/>
            </a:endParaRPr>
          </a:p>
        </p:txBody>
      </p:sp>
      <p:sp>
        <p:nvSpPr>
          <p:cNvPr id="6" name="Rectangle 5">
            <a:extLst>
              <a:ext uri="{FF2B5EF4-FFF2-40B4-BE49-F238E27FC236}">
                <a16:creationId xmlns:a16="http://schemas.microsoft.com/office/drawing/2014/main" id="{20F75CBB-337F-44DB-3AFD-EE338969A087}"/>
              </a:ext>
            </a:extLst>
          </p:cNvPr>
          <p:cNvSpPr/>
          <p:nvPr/>
        </p:nvSpPr>
        <p:spPr>
          <a:xfrm>
            <a:off x="381000" y="2133600"/>
            <a:ext cx="7696200" cy="4524315"/>
          </a:xfrm>
          <a:prstGeom prst="rect">
            <a:avLst/>
          </a:prstGeom>
        </p:spPr>
        <p:txBody>
          <a:bodyPr wrap="square">
            <a:spAutoFit/>
          </a:bodyPr>
          <a:lstStyle/>
          <a:p>
            <a:r>
              <a:rPr lang="en-US" dirty="0"/>
              <a:t>&lt;!DOCTYPE html&gt;</a:t>
            </a:r>
          </a:p>
          <a:p>
            <a:r>
              <a:rPr lang="en-US" dirty="0"/>
              <a:t>&lt;html </a:t>
            </a:r>
            <a:r>
              <a:rPr lang="en-US" dirty="0" err="1"/>
              <a:t>lang</a:t>
            </a:r>
            <a:r>
              <a:rPr lang="en-US" dirty="0"/>
              <a:t>="en"&gt;</a:t>
            </a:r>
          </a:p>
          <a:p>
            <a:r>
              <a:rPr lang="en-US" dirty="0"/>
              <a:t>&lt;head&gt;</a:t>
            </a:r>
          </a:p>
          <a:p>
            <a:r>
              <a:rPr lang="en-US" dirty="0"/>
              <a:t>&lt;meta </a:t>
            </a:r>
            <a:r>
              <a:rPr lang="en-US" dirty="0" err="1"/>
              <a:t>charset</a:t>
            </a:r>
            <a:r>
              <a:rPr lang="en-US" dirty="0"/>
              <a:t>="utf-8"&gt;</a:t>
            </a:r>
          </a:p>
          <a:p>
            <a:r>
              <a:rPr lang="en-US" dirty="0"/>
              <a:t>&lt;title&gt;Example of CSS ::first-letter Pseudo-element&lt;/title&gt;</a:t>
            </a:r>
          </a:p>
          <a:p>
            <a:endParaRPr lang="en-US" dirty="0"/>
          </a:p>
          <a:p>
            <a:r>
              <a:rPr lang="en-US" dirty="0"/>
              <a:t>&lt;/head&gt;</a:t>
            </a:r>
          </a:p>
          <a:p>
            <a:r>
              <a:rPr lang="en-US" dirty="0"/>
              <a:t>&lt;body&gt;        </a:t>
            </a:r>
          </a:p>
          <a:p>
            <a:r>
              <a:rPr lang="en-US" dirty="0"/>
              <a:t>    &lt;p&gt;The first letter of this paragraph is styled differently.&lt;/p&gt;</a:t>
            </a:r>
          </a:p>
          <a:p>
            <a:r>
              <a:rPr lang="en-US" dirty="0"/>
              <a:t>&lt;/body&gt;</a:t>
            </a:r>
          </a:p>
          <a:p>
            <a:r>
              <a:rPr lang="en-US" dirty="0"/>
              <a:t>&lt;/html&gt;</a:t>
            </a:r>
          </a:p>
          <a:p>
            <a:r>
              <a:rPr lang="en-US" dirty="0"/>
              <a:t>CSS</a:t>
            </a:r>
          </a:p>
          <a:p>
            <a:r>
              <a:rPr lang="en-US" dirty="0"/>
              <a:t> p::first-letter {</a:t>
            </a:r>
          </a:p>
          <a:p>
            <a:r>
              <a:rPr lang="en-US" dirty="0"/>
              <a:t>        color: #ff0000;</a:t>
            </a:r>
          </a:p>
          <a:p>
            <a:r>
              <a:rPr lang="en-US" dirty="0"/>
              <a:t>        font-size: xx-large;</a:t>
            </a:r>
          </a:p>
          <a:p>
            <a:r>
              <a:rPr lang="en-US" dirty="0"/>
              <a:t>    }</a:t>
            </a:r>
          </a:p>
        </p:txBody>
      </p:sp>
    </p:spTree>
    <p:extLst>
      <p:ext uri="{BB962C8B-B14F-4D97-AF65-F5344CB8AC3E}">
        <p14:creationId xmlns:p14="http://schemas.microsoft.com/office/powerpoint/2010/main" val="91953981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F0A3B8-B5D7-F018-0628-597EFBDFB066}"/>
              </a:ext>
            </a:extLst>
          </p:cNvPr>
          <p:cNvSpPr txBox="1"/>
          <p:nvPr/>
        </p:nvSpPr>
        <p:spPr>
          <a:xfrm>
            <a:off x="304800" y="612845"/>
            <a:ext cx="8077200" cy="6186309"/>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262626"/>
                </a:solidFill>
                <a:effectLst/>
                <a:latin typeface="Century Gothic" pitchFamily="34" charset="0"/>
                <a:cs typeface="Arial" pitchFamily="34" charset="0"/>
              </a:rPr>
              <a:t>The ::before and ::after Pseudo-element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414141"/>
                </a:solidFill>
                <a:effectLst/>
                <a:latin typeface="Century Gothic" pitchFamily="34" charset="0"/>
                <a:cs typeface="Arial" pitchFamily="34" charset="0"/>
              </a:rPr>
              <a:t>The </a:t>
            </a:r>
            <a:r>
              <a:rPr kumimoji="0" lang="en-US" sz="1800" b="0" i="0" u="none" strike="noStrike" cap="none" normalizeH="0" baseline="0" dirty="0">
                <a:ln>
                  <a:noFill/>
                </a:ln>
                <a:solidFill>
                  <a:srgbClr val="333333"/>
                </a:solidFill>
                <a:effectLst/>
                <a:latin typeface="Century Gothic" pitchFamily="34" charset="0"/>
                <a:cs typeface="Arial" pitchFamily="34" charset="0"/>
              </a:rPr>
              <a:t>::before</a:t>
            </a:r>
            <a:r>
              <a:rPr kumimoji="0" lang="en-US" sz="1800" b="0" i="0" u="none" strike="noStrike" cap="none" normalizeH="0" baseline="0" dirty="0">
                <a:ln>
                  <a:noFill/>
                </a:ln>
                <a:solidFill>
                  <a:srgbClr val="414141"/>
                </a:solidFill>
                <a:effectLst/>
                <a:latin typeface="Century Gothic" pitchFamily="34" charset="0"/>
                <a:cs typeface="Arial" pitchFamily="34" charset="0"/>
              </a:rPr>
              <a:t> and </a:t>
            </a:r>
            <a:r>
              <a:rPr kumimoji="0" lang="en-US" sz="1800" b="0" i="0" u="none" strike="noStrike" cap="none" normalizeH="0" baseline="0" dirty="0">
                <a:ln>
                  <a:noFill/>
                </a:ln>
                <a:solidFill>
                  <a:srgbClr val="333333"/>
                </a:solidFill>
                <a:effectLst/>
                <a:latin typeface="Century Gothic" pitchFamily="34" charset="0"/>
                <a:cs typeface="Arial" pitchFamily="34" charset="0"/>
              </a:rPr>
              <a:t>::after</a:t>
            </a:r>
            <a:r>
              <a:rPr kumimoji="0" lang="en-US" sz="1800" b="0" i="0" u="none" strike="noStrike" cap="none" normalizeH="0" baseline="0" dirty="0">
                <a:ln>
                  <a:noFill/>
                </a:ln>
                <a:solidFill>
                  <a:srgbClr val="414141"/>
                </a:solidFill>
                <a:effectLst/>
                <a:latin typeface="Century Gothic" pitchFamily="34" charset="0"/>
                <a:cs typeface="Arial" pitchFamily="34" charset="0"/>
              </a:rPr>
              <a:t> pseudo-elements can be used to insert generated content either before or after an element's content. The </a:t>
            </a:r>
            <a:r>
              <a:rPr kumimoji="0" lang="en-US" sz="1800" b="0" i="0" u="none" strike="noStrike" cap="none" normalizeH="0" baseline="0" dirty="0">
                <a:ln>
                  <a:noFill/>
                </a:ln>
                <a:solidFill>
                  <a:srgbClr val="1DB79F"/>
                </a:solidFill>
                <a:effectLst/>
                <a:latin typeface="Century Gothic" pitchFamily="34" charset="0"/>
                <a:cs typeface="Arial" pitchFamily="34" charset="0"/>
                <a:hlinkClick r:id="rId2"/>
              </a:rPr>
              <a:t>content</a:t>
            </a:r>
            <a:r>
              <a:rPr kumimoji="0" lang="en-US" sz="1800" b="0" i="0" u="none" strike="noStrike" cap="none" normalizeH="0" baseline="0" dirty="0">
                <a:ln>
                  <a:noFill/>
                </a:ln>
                <a:solidFill>
                  <a:srgbClr val="414141"/>
                </a:solidFill>
                <a:effectLst/>
                <a:latin typeface="Century Gothic" pitchFamily="34" charset="0"/>
                <a:cs typeface="Arial" pitchFamily="34" charset="0"/>
              </a:rPr>
              <a:t> CSS property is used in conjunction with these pseudo-elements, to insert the generated content.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414141"/>
                </a:solidFill>
                <a:effectLst/>
                <a:latin typeface="Century Gothic" pitchFamily="34" charset="0"/>
                <a:cs typeface="Arial" pitchFamily="34" charset="0"/>
              </a:rPr>
              <a:t>This is very useful for further decorating an element with rich content that should not be part of the page's actual markup. You can insert regular strings of text or an embedded object such as image and other resources using these pseudo-elements.</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rgbClr val="414141"/>
              </a:solidFill>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Century Gothic" pitchFamily="34" charset="0"/>
              <a:cs typeface="Arial" pitchFamily="34" charset="0"/>
            </a:endParaRPr>
          </a:p>
          <a:p>
            <a:r>
              <a:rPr lang="en-US" dirty="0"/>
              <a:t>h1::before {</a:t>
            </a:r>
          </a:p>
          <a:p>
            <a:r>
              <a:rPr lang="en-US" dirty="0"/>
              <a:t>        content: url("/examples/images/marker-left.gif");</a:t>
            </a:r>
          </a:p>
          <a:p>
            <a:r>
              <a:rPr lang="en-US" dirty="0"/>
              <a:t>    }</a:t>
            </a:r>
          </a:p>
          <a:p>
            <a:r>
              <a:rPr lang="en-US" dirty="0"/>
              <a:t>  h1::after {</a:t>
            </a:r>
          </a:p>
          <a:p>
            <a:r>
              <a:rPr lang="en-US" dirty="0"/>
              <a:t>        content: url("/examples/images/marker-right.gif");</a:t>
            </a:r>
          </a:p>
          <a:p>
            <a:r>
              <a:rPr lang="en-US" dirty="0"/>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dirty="0">
                <a:ln>
                  <a:noFill/>
                </a:ln>
                <a:solidFill>
                  <a:srgbClr val="414141"/>
                </a:solidFill>
                <a:effectLst/>
                <a:latin typeface="Century Gothic" pitchFamily="34" charset="0"/>
                <a:cs typeface="Arial" pitchFamily="34" charset="0"/>
              </a:rPr>
            </a:br>
            <a:endParaRPr kumimoji="0" lang="en-US" sz="1800" b="0" i="0" u="none" strike="noStrike" cap="none" normalizeH="0" baseline="0" dirty="0">
              <a:ln>
                <a:noFill/>
              </a:ln>
              <a:solidFill>
                <a:schemeClr val="tx1"/>
              </a:solidFill>
              <a:effectLst/>
              <a:latin typeface="Century Gothic" pitchFamily="34" charset="0"/>
              <a:cs typeface="Arial" pitchFamily="34" charset="0"/>
            </a:endParaRPr>
          </a:p>
        </p:txBody>
      </p:sp>
    </p:spTree>
    <p:extLst>
      <p:ext uri="{BB962C8B-B14F-4D97-AF65-F5344CB8AC3E}">
        <p14:creationId xmlns:p14="http://schemas.microsoft.com/office/powerpoint/2010/main" val="317649002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seudo-elements in CSS - Coding Ninjas CodeStudio">
            <a:extLst>
              <a:ext uri="{FF2B5EF4-FFF2-40B4-BE49-F238E27FC236}">
                <a16:creationId xmlns:a16="http://schemas.microsoft.com/office/drawing/2014/main" id="{4FE13138-7EFF-6C3F-8E3D-BD438A919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338138"/>
            <a:ext cx="8001000" cy="618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50578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AF987D-B5FD-708E-0976-6DF8B25DAE98}"/>
              </a:ext>
            </a:extLst>
          </p:cNvPr>
          <p:cNvSpPr txBox="1"/>
          <p:nvPr/>
        </p:nvSpPr>
        <p:spPr>
          <a:xfrm>
            <a:off x="1219200" y="457200"/>
            <a:ext cx="7239000" cy="369332"/>
          </a:xfrm>
          <a:prstGeom prst="rect">
            <a:avLst/>
          </a:prstGeom>
          <a:noFill/>
        </p:spPr>
        <p:txBody>
          <a:bodyPr wrap="square" rtlCol="0">
            <a:spAutoFit/>
          </a:bodyPr>
          <a:lstStyle/>
          <a:p>
            <a:r>
              <a:rPr lang="en-US" dirty="0"/>
              <a:t>                                                             OPACITY</a:t>
            </a:r>
            <a:endParaRPr lang="en-IN" dirty="0"/>
          </a:p>
        </p:txBody>
      </p:sp>
      <p:sp>
        <p:nvSpPr>
          <p:cNvPr id="8" name="TextBox 7">
            <a:extLst>
              <a:ext uri="{FF2B5EF4-FFF2-40B4-BE49-F238E27FC236}">
                <a16:creationId xmlns:a16="http://schemas.microsoft.com/office/drawing/2014/main" id="{56D53734-BDB8-3CD0-1A86-3B3CEE74476C}"/>
              </a:ext>
            </a:extLst>
          </p:cNvPr>
          <p:cNvSpPr txBox="1"/>
          <p:nvPr/>
        </p:nvSpPr>
        <p:spPr>
          <a:xfrm>
            <a:off x="304800" y="1066801"/>
            <a:ext cx="8153400" cy="369332"/>
          </a:xfrm>
          <a:prstGeom prst="rect">
            <a:avLst/>
          </a:prstGeom>
          <a:noFill/>
        </p:spPr>
        <p:txBody>
          <a:bodyPr wrap="square">
            <a:spAutoFit/>
          </a:bodyPr>
          <a:lstStyle/>
          <a:p>
            <a:r>
              <a:rPr lang="en-US" dirty="0"/>
              <a:t>The opacity property specifies the opacity/transparency of an element.</a:t>
            </a:r>
            <a:endParaRPr lang="en-IN" dirty="0"/>
          </a:p>
        </p:txBody>
      </p:sp>
      <p:sp>
        <p:nvSpPr>
          <p:cNvPr id="13" name="TextBox 12">
            <a:extLst>
              <a:ext uri="{FF2B5EF4-FFF2-40B4-BE49-F238E27FC236}">
                <a16:creationId xmlns:a16="http://schemas.microsoft.com/office/drawing/2014/main" id="{BE9AB743-9D12-661A-3BB8-15C92CDC1EC1}"/>
              </a:ext>
            </a:extLst>
          </p:cNvPr>
          <p:cNvSpPr txBox="1"/>
          <p:nvPr/>
        </p:nvSpPr>
        <p:spPr>
          <a:xfrm>
            <a:off x="228600" y="1676403"/>
            <a:ext cx="8229600" cy="2031325"/>
          </a:xfrm>
          <a:prstGeom prst="rect">
            <a:avLst/>
          </a:prstGeom>
          <a:noFill/>
        </p:spPr>
        <p:txBody>
          <a:bodyPr wrap="square">
            <a:spAutoFit/>
          </a:bodyPr>
          <a:lstStyle/>
          <a:p>
            <a:r>
              <a:rPr lang="en-US" dirty="0"/>
              <a:t>The opacity property can take a value from 0.0 - 1.0. The lower the value, the more transparent:</a:t>
            </a:r>
          </a:p>
          <a:p>
            <a:endParaRPr lang="en-US" dirty="0"/>
          </a:p>
          <a:p>
            <a:r>
              <a:rPr lang="en-US" dirty="0"/>
              <a:t>img{</a:t>
            </a:r>
          </a:p>
          <a:p>
            <a:r>
              <a:rPr lang="en-US" dirty="0"/>
              <a:t>opacity:0.6</a:t>
            </a:r>
          </a:p>
          <a:p>
            <a:r>
              <a:rPr lang="en-US" dirty="0"/>
              <a:t>}</a:t>
            </a:r>
          </a:p>
          <a:p>
            <a:endParaRPr lang="en-IN" dirty="0"/>
          </a:p>
        </p:txBody>
      </p:sp>
      <p:pic>
        <p:nvPicPr>
          <p:cNvPr id="15" name="Picture 14">
            <a:extLst>
              <a:ext uri="{FF2B5EF4-FFF2-40B4-BE49-F238E27FC236}">
                <a16:creationId xmlns:a16="http://schemas.microsoft.com/office/drawing/2014/main" id="{CB3DDC8A-F327-671C-AFA9-F6C1D2EF2C56}"/>
              </a:ext>
            </a:extLst>
          </p:cNvPr>
          <p:cNvPicPr>
            <a:picLocks noChangeAspect="1"/>
          </p:cNvPicPr>
          <p:nvPr/>
        </p:nvPicPr>
        <p:blipFill>
          <a:blip r:embed="rId2"/>
          <a:stretch>
            <a:fillRect/>
          </a:stretch>
        </p:blipFill>
        <p:spPr>
          <a:xfrm>
            <a:off x="1447800" y="3505200"/>
            <a:ext cx="6019800" cy="2423730"/>
          </a:xfrm>
          <a:prstGeom prst="rect">
            <a:avLst/>
          </a:prstGeom>
        </p:spPr>
      </p:pic>
    </p:spTree>
    <p:extLst>
      <p:ext uri="{BB962C8B-B14F-4D97-AF65-F5344CB8AC3E}">
        <p14:creationId xmlns:p14="http://schemas.microsoft.com/office/powerpoint/2010/main" val="162457789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C41C03-E11F-2953-3E99-253465F5B505}"/>
              </a:ext>
            </a:extLst>
          </p:cNvPr>
          <p:cNvSpPr txBox="1"/>
          <p:nvPr/>
        </p:nvSpPr>
        <p:spPr>
          <a:xfrm>
            <a:off x="762000" y="457200"/>
            <a:ext cx="7620000" cy="1200329"/>
          </a:xfrm>
          <a:prstGeom prst="rect">
            <a:avLst/>
          </a:prstGeom>
          <a:noFill/>
        </p:spPr>
        <p:txBody>
          <a:bodyPr wrap="square" rtlCol="0">
            <a:spAutoFit/>
          </a:bodyPr>
          <a:lstStyle/>
          <a:p>
            <a:r>
              <a:rPr lang="en-US" dirty="0"/>
              <a:t>img{</a:t>
            </a:r>
          </a:p>
          <a:p>
            <a:r>
              <a:rPr lang="en-US" dirty="0"/>
              <a:t>opacity:1</a:t>
            </a:r>
          </a:p>
          <a:p>
            <a:r>
              <a:rPr lang="en-US" dirty="0"/>
              <a:t>}</a:t>
            </a:r>
          </a:p>
          <a:p>
            <a:endParaRPr lang="en-IN" dirty="0"/>
          </a:p>
        </p:txBody>
      </p:sp>
      <p:pic>
        <p:nvPicPr>
          <p:cNvPr id="6" name="Picture 5">
            <a:extLst>
              <a:ext uri="{FF2B5EF4-FFF2-40B4-BE49-F238E27FC236}">
                <a16:creationId xmlns:a16="http://schemas.microsoft.com/office/drawing/2014/main" id="{1CDC8274-3965-280E-D72A-38BF902D3DC0}"/>
              </a:ext>
            </a:extLst>
          </p:cNvPr>
          <p:cNvPicPr>
            <a:picLocks noChangeAspect="1"/>
          </p:cNvPicPr>
          <p:nvPr/>
        </p:nvPicPr>
        <p:blipFill>
          <a:blip r:embed="rId2"/>
          <a:stretch>
            <a:fillRect/>
          </a:stretch>
        </p:blipFill>
        <p:spPr>
          <a:xfrm>
            <a:off x="609600" y="1828800"/>
            <a:ext cx="7848600" cy="4419599"/>
          </a:xfrm>
          <a:prstGeom prst="rect">
            <a:avLst/>
          </a:prstGeom>
        </p:spPr>
      </p:pic>
    </p:spTree>
    <p:extLst>
      <p:ext uri="{BB962C8B-B14F-4D97-AF65-F5344CB8AC3E}">
        <p14:creationId xmlns:p14="http://schemas.microsoft.com/office/powerpoint/2010/main" val="164080215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D63A7E-B610-EC57-1254-52D54BBE261C}"/>
              </a:ext>
            </a:extLst>
          </p:cNvPr>
          <p:cNvSpPr txBox="1"/>
          <p:nvPr/>
        </p:nvSpPr>
        <p:spPr>
          <a:xfrm>
            <a:off x="533400" y="381000"/>
            <a:ext cx="8001000" cy="1200329"/>
          </a:xfrm>
          <a:prstGeom prst="rect">
            <a:avLst/>
          </a:prstGeom>
          <a:noFill/>
        </p:spPr>
        <p:txBody>
          <a:bodyPr wrap="square" rtlCol="0">
            <a:spAutoFit/>
          </a:bodyPr>
          <a:lstStyle/>
          <a:p>
            <a:r>
              <a:rPr lang="en-US" dirty="0"/>
              <a:t>img{</a:t>
            </a:r>
          </a:p>
          <a:p>
            <a:r>
              <a:rPr lang="en-US" dirty="0"/>
              <a:t>opacity:0.3</a:t>
            </a:r>
          </a:p>
          <a:p>
            <a:r>
              <a:rPr lang="en-US" dirty="0"/>
              <a:t>}</a:t>
            </a:r>
          </a:p>
          <a:p>
            <a:endParaRPr lang="en-IN" dirty="0"/>
          </a:p>
        </p:txBody>
      </p:sp>
      <p:pic>
        <p:nvPicPr>
          <p:cNvPr id="6" name="Picture 5">
            <a:extLst>
              <a:ext uri="{FF2B5EF4-FFF2-40B4-BE49-F238E27FC236}">
                <a16:creationId xmlns:a16="http://schemas.microsoft.com/office/drawing/2014/main" id="{E5029292-24AB-F418-7B17-D51C6C909BA5}"/>
              </a:ext>
            </a:extLst>
          </p:cNvPr>
          <p:cNvPicPr>
            <a:picLocks noChangeAspect="1"/>
          </p:cNvPicPr>
          <p:nvPr/>
        </p:nvPicPr>
        <p:blipFill>
          <a:blip r:embed="rId2"/>
          <a:stretch>
            <a:fillRect/>
          </a:stretch>
        </p:blipFill>
        <p:spPr>
          <a:xfrm>
            <a:off x="609600" y="1981200"/>
            <a:ext cx="7696200" cy="4000877"/>
          </a:xfrm>
          <a:prstGeom prst="rect">
            <a:avLst/>
          </a:prstGeom>
        </p:spPr>
      </p:pic>
    </p:spTree>
    <p:extLst>
      <p:ext uri="{BB962C8B-B14F-4D97-AF65-F5344CB8AC3E}">
        <p14:creationId xmlns:p14="http://schemas.microsoft.com/office/powerpoint/2010/main" val="215766206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A7770A-722D-B0C6-D096-B06DBDB4122D}"/>
              </a:ext>
            </a:extLst>
          </p:cNvPr>
          <p:cNvSpPr txBox="1"/>
          <p:nvPr/>
        </p:nvSpPr>
        <p:spPr>
          <a:xfrm>
            <a:off x="228600" y="228601"/>
            <a:ext cx="8153400" cy="6186309"/>
          </a:xfrm>
          <a:prstGeom prst="rect">
            <a:avLst/>
          </a:prstGeom>
          <a:noFill/>
        </p:spPr>
        <p:txBody>
          <a:bodyPr wrap="square">
            <a:spAutoFit/>
          </a:bodyPr>
          <a:lstStyle/>
          <a:p>
            <a:pPr fontAlgn="base"/>
            <a:r>
              <a:rPr lang="en-US" sz="1800" b="1" dirty="0">
                <a:latin typeface="Century Gothic" pitchFamily="34" charset="0"/>
              </a:rPr>
              <a:t>Anchor Pseudo-classes</a:t>
            </a:r>
          </a:p>
          <a:p>
            <a:pPr fontAlgn="base"/>
            <a:endParaRPr lang="en-US" sz="1800" b="1" dirty="0">
              <a:latin typeface="Century Gothic" pitchFamily="34" charset="0"/>
            </a:endParaRPr>
          </a:p>
          <a:p>
            <a:pPr fontAlgn="base"/>
            <a:r>
              <a:rPr lang="en-US" sz="1800" dirty="0">
                <a:latin typeface="Century Gothic" pitchFamily="34" charset="0"/>
              </a:rPr>
              <a:t>Using </a:t>
            </a:r>
            <a:r>
              <a:rPr lang="en-US" sz="1800" dirty="0">
                <a:latin typeface="Century Gothic" pitchFamily="34" charset="0"/>
                <a:hlinkClick r:id="rId2"/>
              </a:rPr>
              <a:t>anchor</a:t>
            </a:r>
            <a:r>
              <a:rPr lang="en-US" sz="1800" dirty="0">
                <a:latin typeface="Century Gothic" pitchFamily="34" charset="0"/>
              </a:rPr>
              <a:t> pseudo-classes links can be displayed in different ways:</a:t>
            </a:r>
          </a:p>
          <a:p>
            <a:pPr fontAlgn="base"/>
            <a:r>
              <a:rPr lang="en-US" sz="1800" dirty="0">
                <a:latin typeface="Century Gothic" pitchFamily="34" charset="0"/>
              </a:rPr>
              <a:t>These pseudo-classes let you style unvisited links differently from visited ones. The most common styling technique is to remove underlines from visited links.</a:t>
            </a:r>
          </a:p>
          <a:p>
            <a:pPr fontAlgn="base"/>
            <a:endParaRPr lang="en-US" dirty="0">
              <a:latin typeface="Century Gothic" pitchFamily="34" charset="0"/>
            </a:endParaRPr>
          </a:p>
          <a:p>
            <a:pPr fontAlgn="base"/>
            <a:endParaRPr lang="en-US" sz="1800" dirty="0">
              <a:latin typeface="Century Gothic" pitchFamily="34" charset="0"/>
            </a:endParaRPr>
          </a:p>
          <a:p>
            <a:r>
              <a:rPr lang="en-US" sz="1800" dirty="0">
                <a:latin typeface="Century Gothic" pitchFamily="34" charset="0"/>
              </a:rPr>
              <a:t>a:link { color: blue; } </a:t>
            </a:r>
          </a:p>
          <a:p>
            <a:endParaRPr lang="en-US" sz="1800" dirty="0">
              <a:latin typeface="Century Gothic" pitchFamily="34" charset="0"/>
            </a:endParaRPr>
          </a:p>
          <a:p>
            <a:r>
              <a:rPr lang="en-US" sz="1800" dirty="0">
                <a:latin typeface="Century Gothic" pitchFamily="34" charset="0"/>
              </a:rPr>
              <a:t>a:visited { text-decoration: none; }</a:t>
            </a:r>
          </a:p>
          <a:p>
            <a:pPr fontAlgn="base"/>
            <a:endParaRPr lang="en-US" sz="1800" dirty="0">
              <a:latin typeface="Century Gothic" pitchFamily="34" charset="0"/>
            </a:endParaRPr>
          </a:p>
          <a:p>
            <a:r>
              <a:rPr lang="en-US" sz="1800" dirty="0">
                <a:latin typeface="Century Gothic" pitchFamily="34" charset="0"/>
              </a:rPr>
              <a:t>a:hover { color: red; }</a:t>
            </a:r>
          </a:p>
          <a:p>
            <a:endParaRPr lang="en-US" sz="1800" dirty="0">
              <a:latin typeface="Century Gothic" pitchFamily="34" charset="0"/>
            </a:endParaRPr>
          </a:p>
          <a:p>
            <a:r>
              <a:rPr lang="en-US" sz="1800" dirty="0">
                <a:latin typeface="Century Gothic" pitchFamily="34" charset="0"/>
              </a:rPr>
              <a:t> a:active { color: gray; }</a:t>
            </a:r>
          </a:p>
          <a:p>
            <a:endParaRPr lang="en-US" sz="1800" dirty="0">
              <a:latin typeface="Century Gothic"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a:ln>
                  <a:noFill/>
                </a:ln>
                <a:solidFill>
                  <a:srgbClr val="333333"/>
                </a:solidFill>
                <a:effectLst/>
                <a:latin typeface="Century Gothic" pitchFamily="34" charset="0"/>
                <a:cs typeface="Arial" pitchFamily="34" charset="0"/>
              </a:rPr>
              <a:t>hover</a:t>
            </a:r>
            <a:r>
              <a:rPr kumimoji="0" lang="en-US" sz="1800" b="0" i="0" u="none" strike="noStrike" cap="none" normalizeH="0" baseline="0" dirty="0">
                <a:ln>
                  <a:noFill/>
                </a:ln>
                <a:solidFill>
                  <a:srgbClr val="414141"/>
                </a:solidFill>
                <a:effectLst/>
                <a:latin typeface="Century Gothic" pitchFamily="34" charset="0"/>
                <a:cs typeface="Arial" pitchFamily="34" charset="0"/>
              </a:rPr>
              <a:t> applies when a user places cursor over the element, but does not select it.</a:t>
            </a: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a:ln>
                <a:noFill/>
              </a:ln>
              <a:solidFill>
                <a:srgbClr val="41414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a:ln>
                  <a:noFill/>
                </a:ln>
                <a:solidFill>
                  <a:srgbClr val="333333"/>
                </a:solidFill>
                <a:effectLst/>
                <a:latin typeface="Century Gothic" pitchFamily="34" charset="0"/>
                <a:cs typeface="Arial" pitchFamily="34" charset="0"/>
              </a:rPr>
              <a:t>active</a:t>
            </a:r>
            <a:r>
              <a:rPr kumimoji="0" lang="en-US" sz="1800" b="0" i="0" u="none" strike="noStrike" cap="none" normalizeH="0" baseline="0" dirty="0">
                <a:ln>
                  <a:noFill/>
                </a:ln>
                <a:solidFill>
                  <a:srgbClr val="414141"/>
                </a:solidFill>
                <a:effectLst/>
                <a:latin typeface="Century Gothic" pitchFamily="34" charset="0"/>
                <a:cs typeface="Arial" pitchFamily="34" charset="0"/>
              </a:rPr>
              <a:t> applies when the element is activated or clicked.</a:t>
            </a:r>
          </a:p>
          <a:p>
            <a:endParaRPr lang="en-US" sz="1800" dirty="0">
              <a:latin typeface="Century Gothic" pitchFamily="34" charset="0"/>
            </a:endParaRPr>
          </a:p>
          <a:p>
            <a:pPr fontAlgn="base"/>
            <a:endParaRPr lang="en-US" sz="1800" dirty="0">
              <a:latin typeface="Century Gothic" pitchFamily="34" charset="0"/>
            </a:endParaRPr>
          </a:p>
        </p:txBody>
      </p:sp>
    </p:spTree>
    <p:extLst>
      <p:ext uri="{BB962C8B-B14F-4D97-AF65-F5344CB8AC3E}">
        <p14:creationId xmlns:p14="http://schemas.microsoft.com/office/powerpoint/2010/main" val="3128361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7FA63E-C0D1-0B7A-F596-C1B908AAC27C}"/>
              </a:ext>
            </a:extLst>
          </p:cNvPr>
          <p:cNvSpPr txBox="1"/>
          <p:nvPr/>
        </p:nvSpPr>
        <p:spPr>
          <a:xfrm>
            <a:off x="304800" y="1772188"/>
            <a:ext cx="7924800" cy="3139321"/>
          </a:xfrm>
          <a:prstGeom prst="rect">
            <a:avLst/>
          </a:prstGeom>
          <a:noFill/>
        </p:spPr>
        <p:txBody>
          <a:bodyPr wrap="square">
            <a:spAutoFit/>
          </a:bodyPr>
          <a:lstStyle/>
          <a:p>
            <a:r>
              <a:rPr lang="en-US" dirty="0"/>
              <a:t>There may be a situation when the content of an element might be larger than the dimensions of the box itself. For example given width and height properties did not allow enough room to accommodate the content of the element.</a:t>
            </a:r>
          </a:p>
          <a:p>
            <a:endParaRPr lang="en-US" dirty="0"/>
          </a:p>
          <a:p>
            <a:r>
              <a:rPr lang="en-US" dirty="0"/>
              <a:t>CSS overflow property allowing you to specify whether to clip content, render scroll bars or display overflow content of a block-level element.</a:t>
            </a:r>
          </a:p>
          <a:p>
            <a:endParaRPr lang="en-US" dirty="0"/>
          </a:p>
          <a:p>
            <a:r>
              <a:rPr lang="en-US" dirty="0"/>
              <a:t>This property can take one of the following values: visible (default), hidden, scroll, and auto. CSS3 also defines the overflow-x and overflow-y properties which allow for independent control of the vertical and horizontal clipping.</a:t>
            </a:r>
          </a:p>
          <a:p>
            <a:endParaRPr lang="en-US" dirty="0"/>
          </a:p>
        </p:txBody>
      </p:sp>
      <p:sp>
        <p:nvSpPr>
          <p:cNvPr id="5" name="TextBox 4">
            <a:extLst>
              <a:ext uri="{FF2B5EF4-FFF2-40B4-BE49-F238E27FC236}">
                <a16:creationId xmlns:a16="http://schemas.microsoft.com/office/drawing/2014/main" id="{2D10E999-326F-7F54-524B-DC827E89C310}"/>
              </a:ext>
            </a:extLst>
          </p:cNvPr>
          <p:cNvSpPr txBox="1"/>
          <p:nvPr/>
        </p:nvSpPr>
        <p:spPr>
          <a:xfrm>
            <a:off x="3352800" y="333613"/>
            <a:ext cx="7620000" cy="369332"/>
          </a:xfrm>
          <a:prstGeom prst="rect">
            <a:avLst/>
          </a:prstGeom>
          <a:noFill/>
        </p:spPr>
        <p:txBody>
          <a:bodyPr wrap="square" rtlCol="0">
            <a:spAutoFit/>
          </a:bodyPr>
          <a:lstStyle/>
          <a:p>
            <a:r>
              <a:rPr lang="en-US" dirty="0"/>
              <a:t>    CSS OVERFLOW</a:t>
            </a:r>
            <a:endParaRPr lang="en-IN" dirty="0"/>
          </a:p>
        </p:txBody>
      </p:sp>
      <p:sp>
        <p:nvSpPr>
          <p:cNvPr id="7" name="TextBox 6">
            <a:extLst>
              <a:ext uri="{FF2B5EF4-FFF2-40B4-BE49-F238E27FC236}">
                <a16:creationId xmlns:a16="http://schemas.microsoft.com/office/drawing/2014/main" id="{4638A76D-FABD-EAC8-495C-0C7181AEDE23}"/>
              </a:ext>
            </a:extLst>
          </p:cNvPr>
          <p:cNvSpPr txBox="1"/>
          <p:nvPr/>
        </p:nvSpPr>
        <p:spPr>
          <a:xfrm>
            <a:off x="304800" y="914401"/>
            <a:ext cx="7924800" cy="646331"/>
          </a:xfrm>
          <a:prstGeom prst="rect">
            <a:avLst/>
          </a:prstGeom>
          <a:noFill/>
        </p:spPr>
        <p:txBody>
          <a:bodyPr wrap="square">
            <a:spAutoFit/>
          </a:bodyPr>
          <a:lstStyle/>
          <a:p>
            <a:r>
              <a:rPr lang="en-US" dirty="0"/>
              <a:t>The CSS overflow property controls what happens to content that is too big to fit into an area.</a:t>
            </a:r>
            <a:endParaRPr lang="en-IN" dirty="0"/>
          </a:p>
        </p:txBody>
      </p:sp>
    </p:spTree>
    <p:extLst>
      <p:ext uri="{BB962C8B-B14F-4D97-AF65-F5344CB8AC3E}">
        <p14:creationId xmlns:p14="http://schemas.microsoft.com/office/powerpoint/2010/main" val="115277610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2560E4-8563-6776-C574-16CCADB33565}"/>
              </a:ext>
            </a:extLst>
          </p:cNvPr>
          <p:cNvSpPr txBox="1"/>
          <p:nvPr/>
        </p:nvSpPr>
        <p:spPr>
          <a:xfrm>
            <a:off x="457200" y="1166843"/>
            <a:ext cx="7848600" cy="3139321"/>
          </a:xfrm>
          <a:prstGeom prst="rect">
            <a:avLst/>
          </a:prstGeom>
          <a:noFill/>
        </p:spPr>
        <p:txBody>
          <a:bodyPr wrap="square">
            <a:spAutoFit/>
          </a:bodyPr>
          <a:lstStyle/>
          <a:p>
            <a:r>
              <a:rPr lang="en-US" dirty="0"/>
              <a:t>The overflow property specifies whether to clip the content or to add scrollbars when the content of an element is too big to fit in the specified area.</a:t>
            </a:r>
          </a:p>
          <a:p>
            <a:endParaRPr lang="en-US" dirty="0"/>
          </a:p>
          <a:p>
            <a:r>
              <a:rPr lang="en-US" dirty="0"/>
              <a:t>The overflow property has the following values:</a:t>
            </a:r>
          </a:p>
          <a:p>
            <a:endParaRPr lang="en-US" dirty="0"/>
          </a:p>
          <a:p>
            <a:r>
              <a:rPr lang="en-US" dirty="0"/>
              <a:t>visible - Default. The overflow is not clipped. The content renders outside the element's box</a:t>
            </a:r>
          </a:p>
          <a:p>
            <a:r>
              <a:rPr lang="en-US" dirty="0"/>
              <a:t>hidden - The overflow is clipped, and the rest of the content will be invisible</a:t>
            </a:r>
          </a:p>
          <a:p>
            <a:r>
              <a:rPr lang="en-US" dirty="0"/>
              <a:t>scroll - The overflow is clipped, and a scrollbar is added to see the rest of the content</a:t>
            </a:r>
          </a:p>
          <a:p>
            <a:r>
              <a:rPr lang="en-US" dirty="0"/>
              <a:t>auto - Similar to scroll, but it adds scrollbars only when necessary</a:t>
            </a:r>
            <a:endParaRPr lang="en-IN" dirty="0"/>
          </a:p>
        </p:txBody>
      </p:sp>
    </p:spTree>
    <p:extLst>
      <p:ext uri="{BB962C8B-B14F-4D97-AF65-F5344CB8AC3E}">
        <p14:creationId xmlns:p14="http://schemas.microsoft.com/office/powerpoint/2010/main" val="398910827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AFE0CB-D51C-C94A-0C8C-8BBE94412C23}"/>
              </a:ext>
            </a:extLst>
          </p:cNvPr>
          <p:cNvSpPr txBox="1"/>
          <p:nvPr/>
        </p:nvSpPr>
        <p:spPr>
          <a:xfrm>
            <a:off x="762000" y="228600"/>
            <a:ext cx="7315200" cy="1754326"/>
          </a:xfrm>
          <a:prstGeom prst="rect">
            <a:avLst/>
          </a:prstGeom>
          <a:noFill/>
        </p:spPr>
        <p:txBody>
          <a:bodyPr wrap="square">
            <a:spAutoFit/>
          </a:bodyPr>
          <a:lstStyle/>
          <a:p>
            <a:r>
              <a:rPr lang="en-US" dirty="0"/>
              <a:t>overflow-x and overflow-y</a:t>
            </a:r>
          </a:p>
          <a:p>
            <a:r>
              <a:rPr lang="en-US" dirty="0"/>
              <a:t>The overflow-x and overflow-y properties specifies whether to change the overflow of content just horizontally or vertically (or both):</a:t>
            </a:r>
          </a:p>
          <a:p>
            <a:endParaRPr lang="en-US" dirty="0"/>
          </a:p>
          <a:p>
            <a:r>
              <a:rPr lang="en-US" dirty="0"/>
              <a:t>overflow-x specifies what to do with the left/right edges of the content.</a:t>
            </a:r>
          </a:p>
          <a:p>
            <a:r>
              <a:rPr lang="en-US" dirty="0"/>
              <a:t>overflow-y specifies what to do with the top/bottom edges of the content.</a:t>
            </a:r>
            <a:endParaRPr lang="en-IN" dirty="0"/>
          </a:p>
        </p:txBody>
      </p:sp>
      <p:pic>
        <p:nvPicPr>
          <p:cNvPr id="7" name="Picture 6">
            <a:extLst>
              <a:ext uri="{FF2B5EF4-FFF2-40B4-BE49-F238E27FC236}">
                <a16:creationId xmlns:a16="http://schemas.microsoft.com/office/drawing/2014/main" id="{40039BC2-970A-AE38-2D03-FD510C019C7C}"/>
              </a:ext>
            </a:extLst>
          </p:cNvPr>
          <p:cNvPicPr>
            <a:picLocks noChangeAspect="1"/>
          </p:cNvPicPr>
          <p:nvPr/>
        </p:nvPicPr>
        <p:blipFill>
          <a:blip r:embed="rId2"/>
          <a:stretch>
            <a:fillRect/>
          </a:stretch>
        </p:blipFill>
        <p:spPr>
          <a:xfrm>
            <a:off x="1524000" y="2590800"/>
            <a:ext cx="5334198" cy="3657599"/>
          </a:xfrm>
          <a:prstGeom prst="rect">
            <a:avLst/>
          </a:prstGeom>
        </p:spPr>
      </p:pic>
      <p:sp>
        <p:nvSpPr>
          <p:cNvPr id="8" name="TextBox 7">
            <a:extLst>
              <a:ext uri="{FF2B5EF4-FFF2-40B4-BE49-F238E27FC236}">
                <a16:creationId xmlns:a16="http://schemas.microsoft.com/office/drawing/2014/main" id="{92967ABD-CADA-89D7-3EDF-ED965E5FD1D7}"/>
              </a:ext>
            </a:extLst>
          </p:cNvPr>
          <p:cNvSpPr txBox="1"/>
          <p:nvPr/>
        </p:nvSpPr>
        <p:spPr>
          <a:xfrm>
            <a:off x="1143000" y="2133600"/>
            <a:ext cx="5638800" cy="381000"/>
          </a:xfrm>
          <a:prstGeom prst="rect">
            <a:avLst/>
          </a:prstGeom>
          <a:noFill/>
        </p:spPr>
        <p:txBody>
          <a:bodyPr wrap="square" rtlCol="0">
            <a:spAutoFit/>
          </a:bodyPr>
          <a:lstStyle/>
          <a:p>
            <a:r>
              <a:rPr lang="en-IN" dirty="0" err="1"/>
              <a:t>overflow:visible</a:t>
            </a:r>
            <a:r>
              <a:rPr lang="en-IN" dirty="0"/>
              <a:t>;</a:t>
            </a:r>
          </a:p>
        </p:txBody>
      </p:sp>
    </p:spTree>
    <p:extLst>
      <p:ext uri="{BB962C8B-B14F-4D97-AF65-F5344CB8AC3E}">
        <p14:creationId xmlns:p14="http://schemas.microsoft.com/office/powerpoint/2010/main" val="211874290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E9FEFE-71E5-7724-958D-519033E369D8}"/>
              </a:ext>
            </a:extLst>
          </p:cNvPr>
          <p:cNvPicPr>
            <a:picLocks noChangeAspect="1"/>
          </p:cNvPicPr>
          <p:nvPr/>
        </p:nvPicPr>
        <p:blipFill>
          <a:blip r:embed="rId2"/>
          <a:stretch>
            <a:fillRect/>
          </a:stretch>
        </p:blipFill>
        <p:spPr>
          <a:xfrm>
            <a:off x="1600200" y="1295400"/>
            <a:ext cx="4458086" cy="1592718"/>
          </a:xfrm>
          <a:prstGeom prst="rect">
            <a:avLst/>
          </a:prstGeom>
        </p:spPr>
      </p:pic>
      <p:sp>
        <p:nvSpPr>
          <p:cNvPr id="6" name="TextBox 5">
            <a:extLst>
              <a:ext uri="{FF2B5EF4-FFF2-40B4-BE49-F238E27FC236}">
                <a16:creationId xmlns:a16="http://schemas.microsoft.com/office/drawing/2014/main" id="{E0BCB134-49AD-8F78-BE69-CE38111A8710}"/>
              </a:ext>
            </a:extLst>
          </p:cNvPr>
          <p:cNvSpPr txBox="1"/>
          <p:nvPr/>
        </p:nvSpPr>
        <p:spPr>
          <a:xfrm>
            <a:off x="1600200" y="914400"/>
            <a:ext cx="4267200" cy="369332"/>
          </a:xfrm>
          <a:prstGeom prst="rect">
            <a:avLst/>
          </a:prstGeom>
          <a:noFill/>
        </p:spPr>
        <p:txBody>
          <a:bodyPr wrap="square" rtlCol="0">
            <a:spAutoFit/>
          </a:bodyPr>
          <a:lstStyle/>
          <a:p>
            <a:r>
              <a:rPr lang="en-IN" dirty="0" err="1"/>
              <a:t>overflow:hidden</a:t>
            </a:r>
            <a:r>
              <a:rPr lang="en-IN" dirty="0"/>
              <a:t>;</a:t>
            </a:r>
          </a:p>
        </p:txBody>
      </p:sp>
      <p:pic>
        <p:nvPicPr>
          <p:cNvPr id="8" name="Picture 7">
            <a:extLst>
              <a:ext uri="{FF2B5EF4-FFF2-40B4-BE49-F238E27FC236}">
                <a16:creationId xmlns:a16="http://schemas.microsoft.com/office/drawing/2014/main" id="{037BB9CB-B425-0A35-6E89-77B15A0ED747}"/>
              </a:ext>
            </a:extLst>
          </p:cNvPr>
          <p:cNvPicPr>
            <a:picLocks noChangeAspect="1"/>
          </p:cNvPicPr>
          <p:nvPr/>
        </p:nvPicPr>
        <p:blipFill>
          <a:blip r:embed="rId3"/>
          <a:stretch>
            <a:fillRect/>
          </a:stretch>
        </p:blipFill>
        <p:spPr>
          <a:xfrm>
            <a:off x="1521472" y="3642337"/>
            <a:ext cx="5336527" cy="2148863"/>
          </a:xfrm>
          <a:prstGeom prst="rect">
            <a:avLst/>
          </a:prstGeom>
        </p:spPr>
      </p:pic>
      <p:sp>
        <p:nvSpPr>
          <p:cNvPr id="9" name="TextBox 8">
            <a:extLst>
              <a:ext uri="{FF2B5EF4-FFF2-40B4-BE49-F238E27FC236}">
                <a16:creationId xmlns:a16="http://schemas.microsoft.com/office/drawing/2014/main" id="{BE271387-3F7B-C18D-E695-364BAE76B2EF}"/>
              </a:ext>
            </a:extLst>
          </p:cNvPr>
          <p:cNvSpPr txBox="1"/>
          <p:nvPr/>
        </p:nvSpPr>
        <p:spPr>
          <a:xfrm>
            <a:off x="1676400" y="3200400"/>
            <a:ext cx="3124200" cy="369332"/>
          </a:xfrm>
          <a:prstGeom prst="rect">
            <a:avLst/>
          </a:prstGeom>
          <a:noFill/>
        </p:spPr>
        <p:txBody>
          <a:bodyPr wrap="square" rtlCol="0">
            <a:spAutoFit/>
          </a:bodyPr>
          <a:lstStyle/>
          <a:p>
            <a:r>
              <a:rPr lang="en-IN" dirty="0" err="1"/>
              <a:t>overflow:scroll</a:t>
            </a:r>
            <a:r>
              <a:rPr lang="en-IN" dirty="0"/>
              <a:t>;</a:t>
            </a:r>
          </a:p>
        </p:txBody>
      </p:sp>
    </p:spTree>
    <p:extLst>
      <p:ext uri="{BB962C8B-B14F-4D97-AF65-F5344CB8AC3E}">
        <p14:creationId xmlns:p14="http://schemas.microsoft.com/office/powerpoint/2010/main" val="230698762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04503C-2980-8A88-E3D5-74F23F2F4A57}"/>
              </a:ext>
            </a:extLst>
          </p:cNvPr>
          <p:cNvPicPr>
            <a:picLocks noChangeAspect="1"/>
          </p:cNvPicPr>
          <p:nvPr/>
        </p:nvPicPr>
        <p:blipFill>
          <a:blip r:embed="rId2"/>
          <a:stretch>
            <a:fillRect/>
          </a:stretch>
        </p:blipFill>
        <p:spPr>
          <a:xfrm>
            <a:off x="455444" y="838201"/>
            <a:ext cx="7545556" cy="2514600"/>
          </a:xfrm>
          <a:prstGeom prst="rect">
            <a:avLst/>
          </a:prstGeom>
        </p:spPr>
      </p:pic>
      <p:sp>
        <p:nvSpPr>
          <p:cNvPr id="6" name="TextBox 5">
            <a:extLst>
              <a:ext uri="{FF2B5EF4-FFF2-40B4-BE49-F238E27FC236}">
                <a16:creationId xmlns:a16="http://schemas.microsoft.com/office/drawing/2014/main" id="{F7852CC6-E7C4-C532-59D7-90DAB430AFFB}"/>
              </a:ext>
            </a:extLst>
          </p:cNvPr>
          <p:cNvSpPr txBox="1"/>
          <p:nvPr/>
        </p:nvSpPr>
        <p:spPr>
          <a:xfrm>
            <a:off x="685800" y="152400"/>
            <a:ext cx="7010400" cy="646331"/>
          </a:xfrm>
          <a:prstGeom prst="rect">
            <a:avLst/>
          </a:prstGeom>
          <a:noFill/>
        </p:spPr>
        <p:txBody>
          <a:bodyPr wrap="square" rtlCol="0">
            <a:spAutoFit/>
          </a:bodyPr>
          <a:lstStyle/>
          <a:p>
            <a:r>
              <a:rPr lang="en-IN" dirty="0" err="1"/>
              <a:t>overflow:X</a:t>
            </a:r>
            <a:r>
              <a:rPr lang="en-IN" dirty="0"/>
              <a:t> hidden;</a:t>
            </a:r>
          </a:p>
          <a:p>
            <a:r>
              <a:rPr lang="en-IN" dirty="0" err="1"/>
              <a:t>overflowY:scroll</a:t>
            </a:r>
            <a:r>
              <a:rPr lang="en-IN" dirty="0"/>
              <a:t>;</a:t>
            </a:r>
          </a:p>
        </p:txBody>
      </p:sp>
      <p:pic>
        <p:nvPicPr>
          <p:cNvPr id="8" name="Picture 7">
            <a:extLst>
              <a:ext uri="{FF2B5EF4-FFF2-40B4-BE49-F238E27FC236}">
                <a16:creationId xmlns:a16="http://schemas.microsoft.com/office/drawing/2014/main" id="{4F5AB56A-48B5-3A62-77E3-76CC0070271B}"/>
              </a:ext>
            </a:extLst>
          </p:cNvPr>
          <p:cNvPicPr>
            <a:picLocks noChangeAspect="1"/>
          </p:cNvPicPr>
          <p:nvPr/>
        </p:nvPicPr>
        <p:blipFill>
          <a:blip r:embed="rId3"/>
          <a:stretch>
            <a:fillRect/>
          </a:stretch>
        </p:blipFill>
        <p:spPr>
          <a:xfrm>
            <a:off x="609600" y="4114800"/>
            <a:ext cx="7621756" cy="2667000"/>
          </a:xfrm>
          <a:prstGeom prst="rect">
            <a:avLst/>
          </a:prstGeom>
        </p:spPr>
      </p:pic>
      <p:sp>
        <p:nvSpPr>
          <p:cNvPr id="9" name="TextBox 8">
            <a:extLst>
              <a:ext uri="{FF2B5EF4-FFF2-40B4-BE49-F238E27FC236}">
                <a16:creationId xmlns:a16="http://schemas.microsoft.com/office/drawing/2014/main" id="{D71CB0DD-7602-D879-5AA2-61D80C6D41FD}"/>
              </a:ext>
            </a:extLst>
          </p:cNvPr>
          <p:cNvSpPr txBox="1"/>
          <p:nvPr/>
        </p:nvSpPr>
        <p:spPr>
          <a:xfrm>
            <a:off x="609600" y="3505200"/>
            <a:ext cx="6934200" cy="646331"/>
          </a:xfrm>
          <a:prstGeom prst="rect">
            <a:avLst/>
          </a:prstGeom>
          <a:noFill/>
        </p:spPr>
        <p:txBody>
          <a:bodyPr wrap="square" rtlCol="0">
            <a:spAutoFit/>
          </a:bodyPr>
          <a:lstStyle/>
          <a:p>
            <a:r>
              <a:rPr lang="en-IN" dirty="0" err="1"/>
              <a:t>overflow:Y</a:t>
            </a:r>
            <a:r>
              <a:rPr lang="en-IN" dirty="0"/>
              <a:t> hidden;</a:t>
            </a:r>
          </a:p>
          <a:p>
            <a:r>
              <a:rPr lang="en-IN" dirty="0" err="1"/>
              <a:t>overflow:scroll</a:t>
            </a:r>
            <a:r>
              <a:rPr lang="en-IN" dirty="0"/>
              <a:t>;</a:t>
            </a:r>
          </a:p>
        </p:txBody>
      </p:sp>
    </p:spTree>
    <p:extLst>
      <p:ext uri="{BB962C8B-B14F-4D97-AF65-F5344CB8AC3E}">
        <p14:creationId xmlns:p14="http://schemas.microsoft.com/office/powerpoint/2010/main" val="119811895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E576D7-6517-3797-3C09-7345E86AEF28}"/>
              </a:ext>
            </a:extLst>
          </p:cNvPr>
          <p:cNvPicPr>
            <a:picLocks noChangeAspect="1"/>
          </p:cNvPicPr>
          <p:nvPr/>
        </p:nvPicPr>
        <p:blipFill>
          <a:blip r:embed="rId2"/>
          <a:stretch>
            <a:fillRect/>
          </a:stretch>
        </p:blipFill>
        <p:spPr>
          <a:xfrm>
            <a:off x="1143000" y="1981200"/>
            <a:ext cx="6781800" cy="2819399"/>
          </a:xfrm>
          <a:prstGeom prst="rect">
            <a:avLst/>
          </a:prstGeom>
        </p:spPr>
      </p:pic>
      <p:sp>
        <p:nvSpPr>
          <p:cNvPr id="6" name="TextBox 5">
            <a:extLst>
              <a:ext uri="{FF2B5EF4-FFF2-40B4-BE49-F238E27FC236}">
                <a16:creationId xmlns:a16="http://schemas.microsoft.com/office/drawing/2014/main" id="{63AB8FB3-C9EF-3286-351F-1A678C836A96}"/>
              </a:ext>
            </a:extLst>
          </p:cNvPr>
          <p:cNvSpPr txBox="1"/>
          <p:nvPr/>
        </p:nvSpPr>
        <p:spPr>
          <a:xfrm>
            <a:off x="1676400" y="762000"/>
            <a:ext cx="5181600" cy="646331"/>
          </a:xfrm>
          <a:prstGeom prst="rect">
            <a:avLst/>
          </a:prstGeom>
          <a:noFill/>
        </p:spPr>
        <p:txBody>
          <a:bodyPr wrap="square" rtlCol="0">
            <a:spAutoFit/>
          </a:bodyPr>
          <a:lstStyle/>
          <a:p>
            <a:r>
              <a:rPr lang="en-IN" dirty="0" err="1"/>
              <a:t>overflow:X</a:t>
            </a:r>
            <a:r>
              <a:rPr lang="en-IN" dirty="0"/>
              <a:t> scroll;</a:t>
            </a:r>
          </a:p>
          <a:p>
            <a:r>
              <a:rPr lang="en-IN" dirty="0" err="1"/>
              <a:t>overflow:Y</a:t>
            </a:r>
            <a:r>
              <a:rPr lang="en-IN" dirty="0"/>
              <a:t> scroll;</a:t>
            </a:r>
          </a:p>
        </p:txBody>
      </p:sp>
    </p:spTree>
    <p:extLst>
      <p:ext uri="{BB962C8B-B14F-4D97-AF65-F5344CB8AC3E}">
        <p14:creationId xmlns:p14="http://schemas.microsoft.com/office/powerpoint/2010/main" val="180046546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24CB75-176F-98DE-E998-A5DCA42D4444}"/>
              </a:ext>
            </a:extLst>
          </p:cNvPr>
          <p:cNvSpPr txBox="1"/>
          <p:nvPr/>
        </p:nvSpPr>
        <p:spPr>
          <a:xfrm>
            <a:off x="1181099" y="141232"/>
            <a:ext cx="6248400" cy="369332"/>
          </a:xfrm>
          <a:prstGeom prst="rect">
            <a:avLst/>
          </a:prstGeom>
          <a:noFill/>
        </p:spPr>
        <p:txBody>
          <a:bodyPr wrap="square">
            <a:spAutoFit/>
          </a:bodyPr>
          <a:lstStyle/>
          <a:p>
            <a:pPr algn="ctr"/>
            <a:r>
              <a:rPr lang="en-IN" b="1" i="0" dirty="0">
                <a:solidFill>
                  <a:srgbClr val="1B1B1B"/>
                </a:solidFill>
                <a:effectLst/>
                <a:latin typeface="Inter"/>
              </a:rPr>
              <a:t>cursor</a:t>
            </a:r>
          </a:p>
        </p:txBody>
      </p:sp>
      <p:sp>
        <p:nvSpPr>
          <p:cNvPr id="7" name="TextBox 6">
            <a:extLst>
              <a:ext uri="{FF2B5EF4-FFF2-40B4-BE49-F238E27FC236}">
                <a16:creationId xmlns:a16="http://schemas.microsoft.com/office/drawing/2014/main" id="{891DD84B-5D92-D8E7-C402-815D87080143}"/>
              </a:ext>
            </a:extLst>
          </p:cNvPr>
          <p:cNvSpPr txBox="1"/>
          <p:nvPr/>
        </p:nvSpPr>
        <p:spPr>
          <a:xfrm>
            <a:off x="457200" y="762000"/>
            <a:ext cx="7924800" cy="646331"/>
          </a:xfrm>
          <a:prstGeom prst="rect">
            <a:avLst/>
          </a:prstGeom>
          <a:noFill/>
        </p:spPr>
        <p:txBody>
          <a:bodyPr wrap="square">
            <a:spAutoFit/>
          </a:bodyPr>
          <a:lstStyle/>
          <a:p>
            <a:r>
              <a:rPr lang="en-US" dirty="0"/>
              <a:t>The cursor CSS property sets the mouse cursor, if any, to show when the mouse pointer is over an element.</a:t>
            </a:r>
            <a:endParaRPr lang="en-IN" dirty="0"/>
          </a:p>
        </p:txBody>
      </p:sp>
      <p:sp>
        <p:nvSpPr>
          <p:cNvPr id="9" name="TextBox 8">
            <a:extLst>
              <a:ext uri="{FF2B5EF4-FFF2-40B4-BE49-F238E27FC236}">
                <a16:creationId xmlns:a16="http://schemas.microsoft.com/office/drawing/2014/main" id="{0418B67A-CD3E-81F7-120E-BF43838A30C6}"/>
              </a:ext>
            </a:extLst>
          </p:cNvPr>
          <p:cNvSpPr txBox="1"/>
          <p:nvPr/>
        </p:nvSpPr>
        <p:spPr>
          <a:xfrm>
            <a:off x="457200" y="1600200"/>
            <a:ext cx="7924800" cy="923330"/>
          </a:xfrm>
          <a:prstGeom prst="rect">
            <a:avLst/>
          </a:prstGeom>
          <a:noFill/>
        </p:spPr>
        <p:txBody>
          <a:bodyPr wrap="square">
            <a:spAutoFit/>
          </a:bodyPr>
          <a:lstStyle/>
          <a:p>
            <a:r>
              <a:rPr lang="en-US" dirty="0"/>
              <a:t>The cursor setting should inform users of the mouse operations that can be performed at the current location, including: text selection, activating help or context menus, copying content, resizing tables, and so on</a:t>
            </a:r>
            <a:endParaRPr lang="en-IN" dirty="0"/>
          </a:p>
        </p:txBody>
      </p:sp>
      <p:pic>
        <p:nvPicPr>
          <p:cNvPr id="10" name="Picture 9">
            <a:extLst>
              <a:ext uri="{FF2B5EF4-FFF2-40B4-BE49-F238E27FC236}">
                <a16:creationId xmlns:a16="http://schemas.microsoft.com/office/drawing/2014/main" id="{BB51D000-83C1-544D-4C09-FEBF48A67BF8}"/>
              </a:ext>
            </a:extLst>
          </p:cNvPr>
          <p:cNvPicPr>
            <a:picLocks noChangeAspect="1"/>
          </p:cNvPicPr>
          <p:nvPr/>
        </p:nvPicPr>
        <p:blipFill>
          <a:blip r:embed="rId2"/>
          <a:stretch>
            <a:fillRect/>
          </a:stretch>
        </p:blipFill>
        <p:spPr>
          <a:xfrm>
            <a:off x="533400" y="2657070"/>
            <a:ext cx="7543799" cy="3591330"/>
          </a:xfrm>
          <a:prstGeom prst="rect">
            <a:avLst/>
          </a:prstGeom>
        </p:spPr>
      </p:pic>
    </p:spTree>
    <p:extLst>
      <p:ext uri="{BB962C8B-B14F-4D97-AF65-F5344CB8AC3E}">
        <p14:creationId xmlns:p14="http://schemas.microsoft.com/office/powerpoint/2010/main" val="268259032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B4A53B-3408-020A-5993-533CE467F8D4}"/>
              </a:ext>
            </a:extLst>
          </p:cNvPr>
          <p:cNvSpPr txBox="1"/>
          <p:nvPr/>
        </p:nvSpPr>
        <p:spPr>
          <a:xfrm>
            <a:off x="457200" y="1143000"/>
            <a:ext cx="7620000" cy="2862322"/>
          </a:xfrm>
          <a:prstGeom prst="rect">
            <a:avLst/>
          </a:prstGeom>
          <a:noFill/>
        </p:spPr>
        <p:txBody>
          <a:bodyPr wrap="square">
            <a:spAutoFit/>
          </a:bodyPr>
          <a:lstStyle/>
          <a:p>
            <a:r>
              <a:rPr lang="en-US" dirty="0"/>
              <a:t>value	     Description</a:t>
            </a:r>
          </a:p>
          <a:p>
            <a:r>
              <a:rPr lang="en-US" dirty="0"/>
              <a:t>alias	    The cursor indicates an alias of something is to be created	</a:t>
            </a:r>
          </a:p>
          <a:p>
            <a:r>
              <a:rPr lang="en-US" dirty="0"/>
              <a:t>all-scroll	     The cursor indicates that something can be scrolled in any direction	</a:t>
            </a:r>
          </a:p>
          <a:p>
            <a:r>
              <a:rPr lang="en-US" dirty="0"/>
              <a:t>auto	      Default. The browser sets a cursor	</a:t>
            </a:r>
          </a:p>
          <a:p>
            <a:r>
              <a:rPr lang="en-US" dirty="0"/>
              <a:t>cell	      The cursor indicates that a cell (or set of cells) may be selected	</a:t>
            </a:r>
          </a:p>
          <a:p>
            <a:r>
              <a:rPr lang="en-US" dirty="0"/>
              <a:t>col-resize	      The cursor indicates that the column can be resized horizontally	</a:t>
            </a:r>
          </a:p>
          <a:p>
            <a:r>
              <a:rPr lang="en-US" dirty="0"/>
              <a:t>context-</a:t>
            </a:r>
            <a:r>
              <a:rPr lang="en-US" dirty="0" err="1"/>
              <a:t>menuThe</a:t>
            </a:r>
            <a:r>
              <a:rPr lang="en-US" dirty="0"/>
              <a:t> cursor indicates that a context-menu is available	</a:t>
            </a:r>
          </a:p>
          <a:p>
            <a:r>
              <a:rPr lang="en-US" dirty="0"/>
              <a:t>copy	    The cursor indicates something is to be copied	</a:t>
            </a:r>
          </a:p>
          <a:p>
            <a:r>
              <a:rPr lang="en-US" dirty="0"/>
              <a:t>crosshair	    The cursor render as a crosshair</a:t>
            </a:r>
            <a:endParaRPr lang="en-IN" dirty="0"/>
          </a:p>
        </p:txBody>
      </p:sp>
    </p:spTree>
    <p:extLst>
      <p:ext uri="{BB962C8B-B14F-4D97-AF65-F5344CB8AC3E}">
        <p14:creationId xmlns:p14="http://schemas.microsoft.com/office/powerpoint/2010/main" val="349069481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797C08-58A4-C66B-E193-89A54574776D}"/>
              </a:ext>
            </a:extLst>
          </p:cNvPr>
          <p:cNvSpPr txBox="1"/>
          <p:nvPr/>
        </p:nvSpPr>
        <p:spPr>
          <a:xfrm>
            <a:off x="457200" y="1582341"/>
            <a:ext cx="8001000" cy="2308324"/>
          </a:xfrm>
          <a:prstGeom prst="rect">
            <a:avLst/>
          </a:prstGeom>
          <a:noFill/>
        </p:spPr>
        <p:txBody>
          <a:bodyPr wrap="square">
            <a:spAutoFit/>
          </a:bodyPr>
          <a:lstStyle/>
          <a:p>
            <a:r>
              <a:rPr lang="en-US" dirty="0"/>
              <a:t>Value       Description</a:t>
            </a:r>
          </a:p>
          <a:p>
            <a:r>
              <a:rPr lang="en-US" dirty="0"/>
              <a:t>default	The default cursor	</a:t>
            </a:r>
          </a:p>
          <a:p>
            <a:r>
              <a:rPr lang="en-US" dirty="0"/>
              <a:t>e-resize	The cursor indicates that an edge of a box is to be moved right (east)	</a:t>
            </a:r>
          </a:p>
          <a:p>
            <a:r>
              <a:rPr lang="en-US" dirty="0" err="1"/>
              <a:t>ew</a:t>
            </a:r>
            <a:r>
              <a:rPr lang="en-US" dirty="0"/>
              <a:t>-resize	Indicates a bidirectional resize cursor	</a:t>
            </a:r>
          </a:p>
          <a:p>
            <a:r>
              <a:rPr lang="en-US" dirty="0"/>
              <a:t>grab	The cursor indicates that something can be grabbed	</a:t>
            </a:r>
          </a:p>
          <a:p>
            <a:r>
              <a:rPr lang="en-US" dirty="0"/>
              <a:t>grabbing	The cursor indicates that something can be grabbed	</a:t>
            </a:r>
          </a:p>
          <a:p>
            <a:r>
              <a:rPr lang="en-US" dirty="0"/>
              <a:t>help	The cursor indicates that help is available	</a:t>
            </a:r>
          </a:p>
          <a:p>
            <a:r>
              <a:rPr lang="en-US" dirty="0"/>
              <a:t>move	The cursor indicates something is to be moved</a:t>
            </a:r>
            <a:endParaRPr lang="en-IN" dirty="0"/>
          </a:p>
        </p:txBody>
      </p:sp>
    </p:spTree>
    <p:extLst>
      <p:ext uri="{BB962C8B-B14F-4D97-AF65-F5344CB8AC3E}">
        <p14:creationId xmlns:p14="http://schemas.microsoft.com/office/powerpoint/2010/main" val="92621990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4121D54-57AD-2EF5-EC48-0B252342922E}"/>
              </a:ext>
            </a:extLst>
          </p:cNvPr>
          <p:cNvPicPr>
            <a:picLocks noChangeAspect="1"/>
          </p:cNvPicPr>
          <p:nvPr/>
        </p:nvPicPr>
        <p:blipFill>
          <a:blip r:embed="rId2"/>
          <a:stretch>
            <a:fillRect/>
          </a:stretch>
        </p:blipFill>
        <p:spPr>
          <a:xfrm>
            <a:off x="1588511" y="2232556"/>
            <a:ext cx="5966977" cy="2392887"/>
          </a:xfrm>
          <a:prstGeom prst="rect">
            <a:avLst/>
          </a:prstGeom>
        </p:spPr>
      </p:pic>
    </p:spTree>
    <p:extLst>
      <p:ext uri="{BB962C8B-B14F-4D97-AF65-F5344CB8AC3E}">
        <p14:creationId xmlns:p14="http://schemas.microsoft.com/office/powerpoint/2010/main" val="40165199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SS Pseudo-class — TutorialBrain">
            <a:extLst>
              <a:ext uri="{FF2B5EF4-FFF2-40B4-BE49-F238E27FC236}">
                <a16:creationId xmlns:a16="http://schemas.microsoft.com/office/drawing/2014/main" id="{B4666F9D-E6FA-118E-9B65-B2A66BAF4A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85800"/>
            <a:ext cx="77724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42990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8"/>
          <p:cNvSpPr>
            <a:spLocks noGrp="1"/>
          </p:cNvSpPr>
          <p:nvPr>
            <p:ph type="body" sz="quarter" idx="13"/>
          </p:nvPr>
        </p:nvSpPr>
        <p:spPr>
          <a:xfrm>
            <a:off x="1142976" y="4357694"/>
            <a:ext cx="6629416" cy="1295400"/>
          </a:xfrm>
        </p:spPr>
        <p:txBody>
          <a:bodyPr/>
          <a:lstStyle/>
          <a:p>
            <a:pPr algn="ctr"/>
            <a:r>
              <a:rPr lang="en-US" sz="8800" b="1" dirty="0">
                <a:latin typeface="Rockwell" pitchFamily="18" charset="0"/>
              </a:rPr>
              <a:t>Thank You</a:t>
            </a:r>
          </a:p>
        </p:txBody>
      </p:sp>
      <p:pic>
        <p:nvPicPr>
          <p:cNvPr id="25" name="j0321055.jpg"/>
          <p:cNvPicPr>
            <a:picLocks noGrp="1" noChangeAspect="1"/>
          </p:cNvPicPr>
          <p:nvPr>
            <p:ph type="pic" sz="quarter" idx="10"/>
          </p:nvPr>
        </p:nvPicPr>
        <p:blipFill>
          <a:blip r:embed="rId3" cstate="print"/>
          <a:srcRect t="2444" b="2444"/>
          <a:stretch>
            <a:fillRect/>
          </a:stretch>
        </p:blipFill>
        <p:spPr>
          <a:xfrm>
            <a:off x="228600" y="723900"/>
            <a:ext cx="2400300" cy="3200400"/>
          </a:xfrm>
          <a:prstGeom prst="rect">
            <a:avLst/>
          </a:prstGeom>
          <a:ln>
            <a:noFill/>
          </a:ln>
          <a:effectLst>
            <a:softEdge rad="112500"/>
          </a:effectLst>
          <a:scene3d>
            <a:camera prst="orthographicFront"/>
            <a:lightRig rig="balanced" dir="t"/>
          </a:scene3d>
          <a:sp3d prstMaterial="plastic">
            <a:bevelT w="0" h="0"/>
          </a:sp3d>
        </p:spPr>
        <p:style>
          <a:lnRef idx="3">
            <a:schemeClr val="lt1"/>
          </a:lnRef>
          <a:fillRef idx="1">
            <a:schemeClr val="accent1"/>
          </a:fillRef>
          <a:effectRef idx="1">
            <a:schemeClr val="accent1"/>
          </a:effectRef>
          <a:fontRef idx="minor">
            <a:schemeClr val="lt1"/>
          </a:fontRef>
        </p:style>
      </p:pic>
      <p:pic>
        <p:nvPicPr>
          <p:cNvPr id="5" name="j0321101.jpg"/>
          <p:cNvPicPr>
            <a:picLocks noGrp="1" noChangeAspect="1"/>
          </p:cNvPicPr>
          <p:nvPr>
            <p:ph type="pic" sz="quarter" idx="11"/>
          </p:nvPr>
        </p:nvPicPr>
        <p:blipFill>
          <a:blip r:embed="rId4" cstate="print"/>
          <a:srcRect t="2444" b="2444"/>
          <a:stretch>
            <a:fillRect/>
          </a:stretch>
        </p:blipFill>
        <p:spPr>
          <a:xfrm>
            <a:off x="3162300" y="723900"/>
            <a:ext cx="2400300" cy="3200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style>
          <a:lnRef idx="3">
            <a:schemeClr val="lt1"/>
          </a:lnRef>
          <a:fillRef idx="1">
            <a:schemeClr val="accent1"/>
          </a:fillRef>
          <a:effectRef idx="1">
            <a:schemeClr val="accent1"/>
          </a:effectRef>
          <a:fontRef idx="minor">
            <a:schemeClr val="lt1"/>
          </a:fontRef>
        </p:style>
      </p:pic>
      <p:pic>
        <p:nvPicPr>
          <p:cNvPr id="4" name="j0341706.jpg"/>
          <p:cNvPicPr>
            <a:picLocks noGrp="1" noChangeAspect="1"/>
          </p:cNvPicPr>
          <p:nvPr>
            <p:ph type="pic" sz="quarter" idx="12"/>
          </p:nvPr>
        </p:nvPicPr>
        <p:blipFill>
          <a:blip r:embed="rId5" cstate="print"/>
          <a:srcRect t="2444" b="2444"/>
          <a:stretch>
            <a:fillRect/>
          </a:stretch>
        </p:blipFill>
        <p:spPr>
          <a:xfrm>
            <a:off x="6096000" y="723900"/>
            <a:ext cx="2400300" cy="320040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style>
          <a:lnRef idx="3">
            <a:schemeClr val="lt1"/>
          </a:lnRef>
          <a:fillRef idx="1">
            <a:schemeClr val="accent1"/>
          </a:fillRef>
          <a:effectRef idx="1">
            <a:schemeClr val="accent1"/>
          </a:effectRef>
          <a:fontRef idx="minor">
            <a:schemeClr val="lt1"/>
          </a:fontRef>
        </p:style>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B4432C5-0ABA-3060-C986-68150A46F10C}"/>
              </a:ext>
            </a:extLst>
          </p:cNvPr>
          <p:cNvSpPr txBox="1"/>
          <p:nvPr/>
        </p:nvSpPr>
        <p:spPr>
          <a:xfrm>
            <a:off x="152400" y="76200"/>
            <a:ext cx="8229600" cy="369332"/>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262626"/>
                </a:solidFill>
                <a:effectLst/>
                <a:latin typeface="Century Gothic" pitchFamily="34" charset="0"/>
                <a:cs typeface="Arial" pitchFamily="34" charset="0"/>
              </a:rPr>
              <a:t>Styling Links with CSS</a:t>
            </a:r>
          </a:p>
        </p:txBody>
      </p:sp>
      <p:sp>
        <p:nvSpPr>
          <p:cNvPr id="10" name="TextBox 9">
            <a:extLst>
              <a:ext uri="{FF2B5EF4-FFF2-40B4-BE49-F238E27FC236}">
                <a16:creationId xmlns:a16="http://schemas.microsoft.com/office/drawing/2014/main" id="{4373A64D-44E9-6503-4F73-5A95B2692F8E}"/>
              </a:ext>
            </a:extLst>
          </p:cNvPr>
          <p:cNvSpPr txBox="1"/>
          <p:nvPr/>
        </p:nvSpPr>
        <p:spPr>
          <a:xfrm>
            <a:off x="381000" y="609600"/>
            <a:ext cx="8001000" cy="466606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414141"/>
                </a:solidFill>
                <a:effectLst/>
                <a:latin typeface="Century Gothic" pitchFamily="34" charset="0"/>
                <a:cs typeface="Arial" pitchFamily="34" charset="0"/>
              </a:rPr>
              <a:t>Links or hyperlinks are an essential part of a website. It allows visitors to navigate through the site. Therefore styling the links properly is an important aspect of building a user-friendly website.</a:t>
            </a:r>
            <a:endParaRPr kumimoji="0" lang="en-US" sz="1800" b="0" i="0" u="none" strike="noStrike" cap="none" normalizeH="0" baseline="0" dirty="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414141"/>
                </a:solidFill>
                <a:effectLst/>
                <a:latin typeface="Century Gothic" pitchFamily="34" charset="0"/>
                <a:cs typeface="Arial" pitchFamily="34" charset="0"/>
              </a:rPr>
              <a:t>See the tutorial on </a:t>
            </a:r>
            <a:r>
              <a:rPr kumimoji="0" lang="en-US" sz="1800" b="0" i="0" u="none" strike="noStrike" cap="none" normalizeH="0" baseline="0" dirty="0">
                <a:ln>
                  <a:noFill/>
                </a:ln>
                <a:solidFill>
                  <a:srgbClr val="1DB79F"/>
                </a:solidFill>
                <a:effectLst/>
                <a:latin typeface="Century Gothic" pitchFamily="34" charset="0"/>
                <a:cs typeface="Arial" pitchFamily="34" charset="0"/>
                <a:hlinkClick r:id="rId2"/>
              </a:rPr>
              <a:t>HTML links</a:t>
            </a:r>
            <a:r>
              <a:rPr kumimoji="0" lang="en-US" sz="1800" b="0" i="0" u="none" strike="noStrike" cap="none" normalizeH="0" baseline="0" dirty="0">
                <a:ln>
                  <a:noFill/>
                </a:ln>
                <a:solidFill>
                  <a:srgbClr val="414141"/>
                </a:solidFill>
                <a:effectLst/>
                <a:latin typeface="Century Gothic" pitchFamily="34" charset="0"/>
                <a:cs typeface="Arial" pitchFamily="34" charset="0"/>
              </a:rPr>
              <a:t> to learn more about links and how to create them.</a:t>
            </a:r>
            <a:endParaRPr kumimoji="0" lang="en-US" sz="1800" b="0" i="0" u="none" strike="noStrike" cap="none" normalizeH="0" baseline="0" dirty="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414141"/>
                </a:solidFill>
                <a:effectLst/>
                <a:latin typeface="Century Gothic" pitchFamily="34" charset="0"/>
                <a:cs typeface="Arial" pitchFamily="34" charset="0"/>
              </a:rPr>
              <a:t>A link has four different states — </a:t>
            </a:r>
            <a:r>
              <a:rPr kumimoji="0" lang="en-US" sz="1800" b="0" i="0" u="none" strike="noStrike" cap="none" normalizeH="0" baseline="0" dirty="0">
                <a:ln>
                  <a:noFill/>
                </a:ln>
                <a:solidFill>
                  <a:srgbClr val="333333"/>
                </a:solidFill>
                <a:effectLst/>
                <a:latin typeface="Century Gothic" pitchFamily="34" charset="0"/>
                <a:cs typeface="Arial" pitchFamily="34" charset="0"/>
              </a:rPr>
              <a:t>link</a:t>
            </a:r>
            <a:r>
              <a:rPr kumimoji="0" lang="en-US" sz="1800" b="0" i="0" u="none" strike="noStrike" cap="none" normalizeH="0" baseline="0" dirty="0">
                <a:ln>
                  <a:noFill/>
                </a:ln>
                <a:solidFill>
                  <a:srgbClr val="414141"/>
                </a:solidFill>
                <a:effectLst/>
                <a:latin typeface="Century Gothic" pitchFamily="34" charset="0"/>
                <a:cs typeface="Arial" pitchFamily="34" charset="0"/>
              </a:rPr>
              <a:t>, </a:t>
            </a:r>
            <a:r>
              <a:rPr kumimoji="0" lang="en-US" sz="1800" b="0" i="0" u="none" strike="noStrike" cap="none" normalizeH="0" baseline="0" dirty="0">
                <a:ln>
                  <a:noFill/>
                </a:ln>
                <a:solidFill>
                  <a:srgbClr val="333333"/>
                </a:solidFill>
                <a:effectLst/>
                <a:latin typeface="Century Gothic" pitchFamily="34" charset="0"/>
                <a:cs typeface="Arial" pitchFamily="34" charset="0"/>
              </a:rPr>
              <a:t>visited</a:t>
            </a:r>
            <a:r>
              <a:rPr kumimoji="0" lang="en-US" sz="1800" b="0" i="0" u="none" strike="noStrike" cap="none" normalizeH="0" baseline="0" dirty="0">
                <a:ln>
                  <a:noFill/>
                </a:ln>
                <a:solidFill>
                  <a:srgbClr val="414141"/>
                </a:solidFill>
                <a:effectLst/>
                <a:latin typeface="Century Gothic" pitchFamily="34" charset="0"/>
                <a:cs typeface="Arial" pitchFamily="34" charset="0"/>
              </a:rPr>
              <a:t>, </a:t>
            </a:r>
            <a:r>
              <a:rPr kumimoji="0" lang="en-US" sz="1800" b="0" i="0" u="none" strike="noStrike" cap="none" normalizeH="0" baseline="0" dirty="0">
                <a:ln>
                  <a:noFill/>
                </a:ln>
                <a:solidFill>
                  <a:srgbClr val="333333"/>
                </a:solidFill>
                <a:effectLst/>
                <a:latin typeface="Century Gothic" pitchFamily="34" charset="0"/>
                <a:cs typeface="Arial" pitchFamily="34" charset="0"/>
              </a:rPr>
              <a:t>active</a:t>
            </a:r>
            <a:r>
              <a:rPr kumimoji="0" lang="en-US" sz="1800" b="0" i="0" u="none" strike="noStrike" cap="none" normalizeH="0" baseline="0" dirty="0">
                <a:ln>
                  <a:noFill/>
                </a:ln>
                <a:solidFill>
                  <a:srgbClr val="414141"/>
                </a:solidFill>
                <a:effectLst/>
                <a:latin typeface="Century Gothic" pitchFamily="34" charset="0"/>
                <a:cs typeface="Arial" pitchFamily="34" charset="0"/>
              </a:rPr>
              <a:t> and </a:t>
            </a:r>
            <a:r>
              <a:rPr kumimoji="0" lang="en-US" sz="1800" b="0" i="0" u="none" strike="noStrike" cap="none" normalizeH="0" baseline="0" dirty="0">
                <a:ln>
                  <a:noFill/>
                </a:ln>
                <a:solidFill>
                  <a:srgbClr val="333333"/>
                </a:solidFill>
                <a:effectLst/>
                <a:latin typeface="Century Gothic" pitchFamily="34" charset="0"/>
                <a:cs typeface="Arial" pitchFamily="34" charset="0"/>
              </a:rPr>
              <a:t>hover</a:t>
            </a:r>
            <a:r>
              <a:rPr kumimoji="0" lang="en-US" sz="1800" b="0" i="0" u="none" strike="noStrike" cap="none" normalizeH="0" baseline="0" dirty="0">
                <a:ln>
                  <a:noFill/>
                </a:ln>
                <a:solidFill>
                  <a:srgbClr val="414141"/>
                </a:solidFill>
                <a:effectLst/>
                <a:latin typeface="Century Gothic" pitchFamily="34" charset="0"/>
                <a:cs typeface="Arial" pitchFamily="34" charset="0"/>
              </a:rPr>
              <a:t>. These four states of a link can be styled differently through using the following anchor pseudo-class selectors.</a:t>
            </a:r>
            <a:endParaRPr kumimoji="0" lang="en-US" sz="1800" b="0" i="0" u="none" strike="noStrike" cap="none" normalizeH="0" baseline="0" dirty="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rgbClr val="414141"/>
                </a:solidFill>
                <a:effectLst/>
                <a:latin typeface="Century Gothic" pitchFamily="34" charset="0"/>
                <a:cs typeface="Arial" pitchFamily="34" charset="0"/>
              </a:rPr>
              <a:t>a:link</a:t>
            </a:r>
            <a:r>
              <a:rPr kumimoji="0" lang="en-US" sz="1800" b="0" i="0" u="none" strike="noStrike" cap="none" normalizeH="0" baseline="0" dirty="0">
                <a:ln>
                  <a:noFill/>
                </a:ln>
                <a:solidFill>
                  <a:srgbClr val="414141"/>
                </a:solidFill>
                <a:effectLst/>
                <a:latin typeface="Century Gothic" pitchFamily="34" charset="0"/>
                <a:cs typeface="Arial" pitchFamily="34" charset="0"/>
              </a:rPr>
              <a:t> — define styles for normal or unvisited links.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rgbClr val="414141"/>
                </a:solidFill>
                <a:effectLst/>
                <a:latin typeface="Century Gothic" pitchFamily="34" charset="0"/>
                <a:cs typeface="Arial" pitchFamily="34" charset="0"/>
              </a:rPr>
              <a:t>a:visited</a:t>
            </a:r>
            <a:r>
              <a:rPr kumimoji="0" lang="en-US" sz="1800" b="0" i="0" u="none" strike="noStrike" cap="none" normalizeH="0" baseline="0" dirty="0">
                <a:ln>
                  <a:noFill/>
                </a:ln>
                <a:solidFill>
                  <a:srgbClr val="414141"/>
                </a:solidFill>
                <a:effectLst/>
                <a:latin typeface="Century Gothic" pitchFamily="34" charset="0"/>
                <a:cs typeface="Arial" pitchFamily="34" charset="0"/>
              </a:rPr>
              <a:t> — define styles for links that the user has already visited.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rgbClr val="414141"/>
                </a:solidFill>
                <a:effectLst/>
                <a:latin typeface="Century Gothic" pitchFamily="34" charset="0"/>
                <a:cs typeface="Arial" pitchFamily="34" charset="0"/>
              </a:rPr>
              <a:t>a:hover</a:t>
            </a:r>
            <a:r>
              <a:rPr kumimoji="0" lang="en-US" sz="1800" b="0" i="0" u="none" strike="noStrike" cap="none" normalizeH="0" baseline="0" dirty="0">
                <a:ln>
                  <a:noFill/>
                </a:ln>
                <a:solidFill>
                  <a:srgbClr val="414141"/>
                </a:solidFill>
                <a:effectLst/>
                <a:latin typeface="Century Gothic" pitchFamily="34" charset="0"/>
                <a:cs typeface="Arial" pitchFamily="34" charset="0"/>
              </a:rPr>
              <a:t> — define styles for a link when the user place the mouse pointer over 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rgbClr val="414141"/>
                </a:solidFill>
                <a:effectLst/>
                <a:latin typeface="Century Gothic" pitchFamily="34" charset="0"/>
                <a:cs typeface="Arial" pitchFamily="34" charset="0"/>
              </a:rPr>
              <a:t>a:active</a:t>
            </a:r>
            <a:r>
              <a:rPr kumimoji="0" lang="en-US" sz="1800" b="0" i="0" u="none" strike="noStrike" cap="none" normalizeH="0" baseline="0" dirty="0">
                <a:ln>
                  <a:noFill/>
                </a:ln>
                <a:solidFill>
                  <a:srgbClr val="414141"/>
                </a:solidFill>
                <a:effectLst/>
                <a:latin typeface="Century Gothic" pitchFamily="34" charset="0"/>
                <a:cs typeface="Arial" pitchFamily="34" charset="0"/>
              </a:rPr>
              <a:t> — define styles for links when they are being clicked.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414141"/>
                </a:solidFill>
                <a:effectLst/>
                <a:latin typeface="Century Gothic" pitchFamily="34" charset="0"/>
                <a:cs typeface="Arial" pitchFamily="34" charset="0"/>
              </a:rPr>
              <a:t>You can specify any CSS property you'd like e.g. </a:t>
            </a:r>
            <a:r>
              <a:rPr kumimoji="0" lang="en-US" sz="1800" b="0" i="0" u="none" strike="noStrike" cap="none" normalizeH="0" baseline="0" dirty="0">
                <a:ln>
                  <a:noFill/>
                </a:ln>
                <a:solidFill>
                  <a:srgbClr val="1DB79F"/>
                </a:solidFill>
                <a:effectLst/>
                <a:latin typeface="Century Gothic" pitchFamily="34" charset="0"/>
                <a:cs typeface="Arial" pitchFamily="34" charset="0"/>
                <a:hlinkClick r:id="rId3"/>
              </a:rPr>
              <a:t>color</a:t>
            </a:r>
            <a:r>
              <a:rPr kumimoji="0" lang="en-US" sz="1800" b="0" i="0" u="none" strike="noStrike" cap="none" normalizeH="0" baseline="0" dirty="0">
                <a:ln>
                  <a:noFill/>
                </a:ln>
                <a:solidFill>
                  <a:srgbClr val="414141"/>
                </a:solidFill>
                <a:effectLst/>
                <a:latin typeface="Century Gothic" pitchFamily="34" charset="0"/>
                <a:cs typeface="Arial" pitchFamily="34" charset="0"/>
              </a:rPr>
              <a:t>, </a:t>
            </a:r>
            <a:r>
              <a:rPr kumimoji="0" lang="en-US" sz="1800" b="0" i="0" u="none" strike="noStrike" cap="none" normalizeH="0" baseline="0" dirty="0">
                <a:ln>
                  <a:noFill/>
                </a:ln>
                <a:solidFill>
                  <a:srgbClr val="1DB79F"/>
                </a:solidFill>
                <a:effectLst/>
                <a:latin typeface="Century Gothic" pitchFamily="34" charset="0"/>
                <a:cs typeface="Arial" pitchFamily="34" charset="0"/>
                <a:hlinkClick r:id="rId4"/>
              </a:rPr>
              <a:t>font</a:t>
            </a:r>
            <a:r>
              <a:rPr kumimoji="0" lang="en-US" sz="1800" b="0" i="0" u="none" strike="noStrike" cap="none" normalizeH="0" baseline="0" dirty="0">
                <a:ln>
                  <a:noFill/>
                </a:ln>
                <a:solidFill>
                  <a:srgbClr val="414141"/>
                </a:solidFill>
                <a:effectLst/>
                <a:latin typeface="Century Gothic" pitchFamily="34" charset="0"/>
                <a:cs typeface="Arial" pitchFamily="34" charset="0"/>
              </a:rPr>
              <a:t>, </a:t>
            </a:r>
            <a:r>
              <a:rPr kumimoji="0" lang="en-US" sz="1800" b="0" i="0" u="none" strike="noStrike" cap="none" normalizeH="0" baseline="0" dirty="0">
                <a:ln>
                  <a:noFill/>
                </a:ln>
                <a:solidFill>
                  <a:srgbClr val="1DB79F"/>
                </a:solidFill>
                <a:effectLst/>
                <a:latin typeface="Century Gothic" pitchFamily="34" charset="0"/>
                <a:cs typeface="Arial" pitchFamily="34" charset="0"/>
                <a:hlinkClick r:id="rId5"/>
              </a:rPr>
              <a:t>background</a:t>
            </a:r>
            <a:r>
              <a:rPr kumimoji="0" lang="en-US" sz="1800" b="0" i="0" u="none" strike="noStrike" cap="none" normalizeH="0" baseline="0" dirty="0">
                <a:ln>
                  <a:noFill/>
                </a:ln>
                <a:solidFill>
                  <a:srgbClr val="414141"/>
                </a:solidFill>
                <a:effectLst/>
                <a:latin typeface="Century Gothic" pitchFamily="34" charset="0"/>
                <a:cs typeface="Arial" pitchFamily="34" charset="0"/>
              </a:rPr>
              <a:t>, </a:t>
            </a:r>
            <a:r>
              <a:rPr kumimoji="0" lang="en-US" sz="1800" b="0" i="0" u="none" strike="noStrike" cap="none" normalizeH="0" baseline="0" dirty="0">
                <a:ln>
                  <a:noFill/>
                </a:ln>
                <a:solidFill>
                  <a:srgbClr val="1DB79F"/>
                </a:solidFill>
                <a:effectLst/>
                <a:latin typeface="Century Gothic" pitchFamily="34" charset="0"/>
                <a:cs typeface="Arial" pitchFamily="34" charset="0"/>
                <a:hlinkClick r:id="rId6"/>
              </a:rPr>
              <a:t>border</a:t>
            </a:r>
            <a:r>
              <a:rPr kumimoji="0" lang="en-US" sz="1800" b="0" i="0" u="none" strike="noStrike" cap="none" normalizeH="0" baseline="0" dirty="0">
                <a:ln>
                  <a:noFill/>
                </a:ln>
                <a:solidFill>
                  <a:srgbClr val="414141"/>
                </a:solidFill>
                <a:effectLst/>
                <a:latin typeface="Century Gothic" pitchFamily="34" charset="0"/>
                <a:cs typeface="Arial" pitchFamily="34" charset="0"/>
              </a:rPr>
              <a:t>, etc. to each of these </a:t>
            </a:r>
            <a:r>
              <a:rPr kumimoji="0" lang="en-US" sz="1800" b="0" i="0" u="none" strike="noStrike" cap="none" normalizeH="0" baseline="0" dirty="0">
                <a:ln>
                  <a:noFill/>
                </a:ln>
                <a:solidFill>
                  <a:srgbClr val="1DB79F"/>
                </a:solidFill>
                <a:effectLst/>
                <a:latin typeface="Century Gothic" pitchFamily="34" charset="0"/>
                <a:cs typeface="Arial" pitchFamily="34" charset="0"/>
                <a:hlinkClick r:id="rId7"/>
              </a:rPr>
              <a:t>selectors</a:t>
            </a:r>
            <a:r>
              <a:rPr kumimoji="0" lang="en-US" sz="1800" b="0" i="0" u="none" strike="noStrike" cap="none" normalizeH="0" baseline="0" dirty="0">
                <a:ln>
                  <a:noFill/>
                </a:ln>
                <a:solidFill>
                  <a:srgbClr val="414141"/>
                </a:solidFill>
                <a:effectLst/>
                <a:latin typeface="Century Gothic" pitchFamily="34" charset="0"/>
                <a:cs typeface="Arial" pitchFamily="34" charset="0"/>
              </a:rPr>
              <a:t> to customize the style of links, just like you do with the normal text.</a:t>
            </a:r>
            <a:endParaRPr kumimoji="0" lang="en-US" sz="1800" b="0" i="0" u="none" strike="noStrike" cap="none" normalizeH="0" baseline="0" dirty="0">
              <a:ln>
                <a:noFill/>
              </a:ln>
              <a:solidFill>
                <a:schemeClr val="tx1"/>
              </a:solidFill>
              <a:effectLst/>
              <a:latin typeface="Century Gothic" pitchFamily="34" charset="0"/>
              <a:cs typeface="Arial" pitchFamily="34" charset="0"/>
            </a:endParaRPr>
          </a:p>
        </p:txBody>
      </p:sp>
    </p:spTree>
    <p:extLst>
      <p:ext uri="{BB962C8B-B14F-4D97-AF65-F5344CB8AC3E}">
        <p14:creationId xmlns:p14="http://schemas.microsoft.com/office/powerpoint/2010/main" val="30794360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370913-C177-D3F9-F112-6DF8F42DCF8D}"/>
              </a:ext>
            </a:extLst>
          </p:cNvPr>
          <p:cNvSpPr txBox="1"/>
          <p:nvPr/>
        </p:nvSpPr>
        <p:spPr>
          <a:xfrm>
            <a:off x="381000" y="304801"/>
            <a:ext cx="8001000" cy="3139321"/>
          </a:xfrm>
          <a:prstGeom prst="rect">
            <a:avLst/>
          </a:prstGeom>
          <a:noFill/>
        </p:spPr>
        <p:txBody>
          <a:bodyPr wrap="square">
            <a:spAutoFit/>
          </a:bodyPr>
          <a:lstStyle/>
          <a:p>
            <a:r>
              <a:rPr lang="en-US" sz="1800" dirty="0">
                <a:latin typeface="Century Gothic" pitchFamily="34" charset="0"/>
              </a:rPr>
              <a:t>a:link {</a:t>
            </a:r>
          </a:p>
          <a:p>
            <a:r>
              <a:rPr lang="en-US" sz="1800" dirty="0">
                <a:latin typeface="Century Gothic" pitchFamily="34" charset="0"/>
              </a:rPr>
              <a:t> /* unvisited link */</a:t>
            </a:r>
          </a:p>
          <a:p>
            <a:r>
              <a:rPr lang="en-US" sz="1800" dirty="0">
                <a:latin typeface="Century Gothic" pitchFamily="34" charset="0"/>
              </a:rPr>
              <a:t> color: #ff0000;</a:t>
            </a:r>
          </a:p>
          <a:p>
            <a:r>
              <a:rPr lang="en-US" sz="1800" dirty="0">
                <a:latin typeface="Century Gothic" pitchFamily="34" charset="0"/>
              </a:rPr>
              <a:t> text-decoration: none;</a:t>
            </a:r>
          </a:p>
          <a:p>
            <a:r>
              <a:rPr lang="en-US" sz="1800" dirty="0">
                <a:latin typeface="Century Gothic" pitchFamily="34" charset="0"/>
              </a:rPr>
              <a:t> border-bottom: 1px solid; } </a:t>
            </a:r>
          </a:p>
          <a:p>
            <a:endParaRPr lang="en-US" sz="1800" dirty="0">
              <a:latin typeface="Century Gothic" pitchFamily="34" charset="0"/>
            </a:endParaRPr>
          </a:p>
          <a:p>
            <a:r>
              <a:rPr lang="en-US" sz="1800" dirty="0">
                <a:latin typeface="Century Gothic" pitchFamily="34" charset="0"/>
              </a:rPr>
              <a:t>a:visited { /* visited link */ color: #ff00ff; } </a:t>
            </a:r>
          </a:p>
          <a:p>
            <a:endParaRPr lang="en-US" sz="1800" dirty="0">
              <a:latin typeface="Century Gothic" pitchFamily="34" charset="0"/>
            </a:endParaRPr>
          </a:p>
          <a:p>
            <a:r>
              <a:rPr lang="en-US" sz="1800" dirty="0">
                <a:latin typeface="Century Gothic" pitchFamily="34" charset="0"/>
              </a:rPr>
              <a:t>a:hover { /* mouse over link */ color: #00ff00; border-bottom: none; } </a:t>
            </a:r>
          </a:p>
          <a:p>
            <a:endParaRPr lang="en-US" sz="1800" dirty="0">
              <a:latin typeface="Century Gothic" pitchFamily="34" charset="0"/>
            </a:endParaRPr>
          </a:p>
          <a:p>
            <a:r>
              <a:rPr lang="en-US" sz="1800" dirty="0">
                <a:latin typeface="Century Gothic" pitchFamily="34" charset="0"/>
              </a:rPr>
              <a:t>a:active { /* active link */ color: #00ffff; }</a:t>
            </a:r>
          </a:p>
        </p:txBody>
      </p:sp>
      <p:sp>
        <p:nvSpPr>
          <p:cNvPr id="7" name="TextBox 6">
            <a:extLst>
              <a:ext uri="{FF2B5EF4-FFF2-40B4-BE49-F238E27FC236}">
                <a16:creationId xmlns:a16="http://schemas.microsoft.com/office/drawing/2014/main" id="{9D150322-5F93-F52F-A563-8B29387934A1}"/>
              </a:ext>
            </a:extLst>
          </p:cNvPr>
          <p:cNvSpPr txBox="1"/>
          <p:nvPr/>
        </p:nvSpPr>
        <p:spPr>
          <a:xfrm rot="10800000" flipV="1">
            <a:off x="533400" y="3890664"/>
            <a:ext cx="7924800" cy="646331"/>
          </a:xfrm>
          <a:prstGeom prst="rect">
            <a:avLst/>
          </a:prstGeom>
          <a:noFill/>
        </p:spPr>
        <p:txBody>
          <a:bodyPr wrap="square">
            <a:spAutoFit/>
          </a:bodyPr>
          <a:lstStyle/>
          <a:p>
            <a:r>
              <a:rPr lang="en-US" dirty="0"/>
              <a:t>You can also target specific types of links, such as visited or hover links, by using the :visited and :hover pseudo-classes respectively:</a:t>
            </a:r>
            <a:endParaRPr lang="en-IN" dirty="0"/>
          </a:p>
        </p:txBody>
      </p:sp>
    </p:spTree>
    <p:extLst>
      <p:ext uri="{BB962C8B-B14F-4D97-AF65-F5344CB8AC3E}">
        <p14:creationId xmlns:p14="http://schemas.microsoft.com/office/powerpoint/2010/main" val="142604797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7A83E0-2E5D-9515-0A60-4290153A97D0}"/>
              </a:ext>
            </a:extLst>
          </p:cNvPr>
          <p:cNvSpPr txBox="1"/>
          <p:nvPr/>
        </p:nvSpPr>
        <p:spPr>
          <a:xfrm>
            <a:off x="228600" y="914400"/>
            <a:ext cx="8077200" cy="4801314"/>
          </a:xfrm>
          <a:prstGeom prst="rect">
            <a:avLst/>
          </a:prstGeom>
          <a:noFill/>
        </p:spPr>
        <p:txBody>
          <a:bodyPr wrap="square">
            <a:spAutoFit/>
          </a:bodyPr>
          <a:lstStyle/>
          <a:p>
            <a:r>
              <a:rPr lang="en-US" b="0" i="0" dirty="0">
                <a:solidFill>
                  <a:srgbClr val="000000"/>
                </a:solidFill>
                <a:effectLst/>
                <a:latin typeface="Nunito" pitchFamily="2" charset="0"/>
              </a:rPr>
              <a:t>CSS allows us to style links as desired. We can format text, by adding colors, background, increase size, etc. </a:t>
            </a:r>
          </a:p>
          <a:p>
            <a:endParaRPr lang="en-US" b="0" i="0" dirty="0">
              <a:solidFill>
                <a:srgbClr val="000000"/>
              </a:solidFill>
              <a:effectLst/>
              <a:latin typeface="Nunito" pitchFamily="2" charset="0"/>
            </a:endParaRPr>
          </a:p>
          <a:p>
            <a:endParaRPr lang="en-US" dirty="0">
              <a:solidFill>
                <a:srgbClr val="000000"/>
              </a:solidFill>
              <a:latin typeface="Nunito" pitchFamily="2" charset="0"/>
            </a:endParaRPr>
          </a:p>
          <a:p>
            <a:r>
              <a:rPr lang="en-US" b="0" i="0" dirty="0">
                <a:solidFill>
                  <a:srgbClr val="000000"/>
                </a:solidFill>
                <a:effectLst/>
                <a:latin typeface="Nunito" pitchFamily="2" charset="0"/>
              </a:rPr>
              <a:t>CSS (Cascading Style Sheets) is a stylesheet language used for describing the presentation of a document written in a markup language. To apply a CSS style to a link (i.e., an &lt;a&gt; element), you can use the a selector and specify the desired styles.</a:t>
            </a:r>
          </a:p>
          <a:p>
            <a:endParaRPr lang="en-US" dirty="0">
              <a:solidFill>
                <a:srgbClr val="000000"/>
              </a:solidFill>
              <a:latin typeface="Nunito" pitchFamily="2" charset="0"/>
            </a:endParaRPr>
          </a:p>
          <a:p>
            <a:r>
              <a:rPr lang="en-IN" b="1" i="0" dirty="0">
                <a:solidFill>
                  <a:srgbClr val="374151"/>
                </a:solidFill>
                <a:effectLst/>
                <a:latin typeface="Söhne"/>
              </a:rPr>
              <a:t>For example:</a:t>
            </a:r>
            <a:endParaRPr lang="en-US" b="1" i="0" dirty="0">
              <a:solidFill>
                <a:srgbClr val="000000"/>
              </a:solidFill>
              <a:effectLst/>
              <a:latin typeface="Nunito" pitchFamily="2" charset="0"/>
            </a:endParaRPr>
          </a:p>
          <a:p>
            <a:r>
              <a:rPr lang="en-US" b="0" i="0" dirty="0">
                <a:solidFill>
                  <a:srgbClr val="000000"/>
                </a:solidFill>
                <a:effectLst/>
                <a:latin typeface="Nunito" pitchFamily="2" charset="0"/>
              </a:rPr>
              <a:t>a {</a:t>
            </a:r>
          </a:p>
          <a:p>
            <a:r>
              <a:rPr lang="en-US" b="0" i="0" dirty="0">
                <a:solidFill>
                  <a:srgbClr val="000000"/>
                </a:solidFill>
                <a:effectLst/>
                <a:latin typeface="Nunito" pitchFamily="2" charset="0"/>
              </a:rPr>
              <a:t>  color: blue;</a:t>
            </a:r>
          </a:p>
          <a:p>
            <a:r>
              <a:rPr lang="en-US" b="0" i="0" dirty="0">
                <a:solidFill>
                  <a:srgbClr val="000000"/>
                </a:solidFill>
                <a:effectLst/>
                <a:latin typeface="Nunito" pitchFamily="2" charset="0"/>
              </a:rPr>
              <a:t>  text-decoration: none;</a:t>
            </a:r>
          </a:p>
          <a:p>
            <a:r>
              <a:rPr lang="en-US" b="0" i="0" dirty="0">
                <a:solidFill>
                  <a:srgbClr val="000000"/>
                </a:solidFill>
                <a:effectLst/>
                <a:latin typeface="Nunito" pitchFamily="2" charset="0"/>
              </a:rPr>
              <a:t>}</a:t>
            </a:r>
          </a:p>
          <a:p>
            <a:endParaRPr lang="en-US" b="0" i="0" dirty="0">
              <a:solidFill>
                <a:srgbClr val="000000"/>
              </a:solidFill>
              <a:effectLst/>
              <a:latin typeface="Nunito" pitchFamily="2" charset="0"/>
            </a:endParaRPr>
          </a:p>
          <a:p>
            <a:r>
              <a:rPr lang="en-US" b="0" i="0" dirty="0">
                <a:solidFill>
                  <a:srgbClr val="374151"/>
                </a:solidFill>
                <a:effectLst/>
                <a:latin typeface="Söhne"/>
              </a:rPr>
              <a:t>This will make all links on the page blue and remove the underline.</a:t>
            </a:r>
            <a:endParaRPr lang="en-US" b="0" i="0" dirty="0">
              <a:solidFill>
                <a:srgbClr val="000000"/>
              </a:solidFill>
              <a:effectLst/>
              <a:latin typeface="Nunito" pitchFamily="2" charset="0"/>
            </a:endParaRPr>
          </a:p>
          <a:p>
            <a:endParaRPr lang="en-IN" dirty="0"/>
          </a:p>
        </p:txBody>
      </p:sp>
    </p:spTree>
    <p:extLst>
      <p:ext uri="{BB962C8B-B14F-4D97-AF65-F5344CB8AC3E}">
        <p14:creationId xmlns:p14="http://schemas.microsoft.com/office/powerpoint/2010/main" val="275102199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AB6F8E-82CA-2783-345B-5DAEB4164E5C}"/>
              </a:ext>
            </a:extLst>
          </p:cNvPr>
          <p:cNvSpPr txBox="1"/>
          <p:nvPr/>
        </p:nvSpPr>
        <p:spPr>
          <a:xfrm>
            <a:off x="381000" y="304800"/>
            <a:ext cx="7620000" cy="5078313"/>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262626"/>
                </a:solidFill>
                <a:effectLst/>
                <a:latin typeface="Century Gothic" pitchFamily="34" charset="0"/>
                <a:cs typeface="Arial" pitchFamily="34" charset="0"/>
              </a:rPr>
              <a:t>The :first-child Pseudo-class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414141"/>
                </a:solidFill>
                <a:effectLst/>
                <a:latin typeface="Century Gothic" pitchFamily="34" charset="0"/>
                <a:cs typeface="Arial" pitchFamily="34" charset="0"/>
              </a:rPr>
              <a:t>The </a:t>
            </a:r>
            <a:r>
              <a:rPr kumimoji="0" lang="en-US" sz="1800" b="0" i="0" u="none" strike="noStrike" cap="none" normalizeH="0" baseline="0" dirty="0">
                <a:ln>
                  <a:noFill/>
                </a:ln>
                <a:solidFill>
                  <a:srgbClr val="333333"/>
                </a:solidFill>
                <a:effectLst/>
                <a:latin typeface="Century Gothic" pitchFamily="34" charset="0"/>
                <a:cs typeface="Arial" pitchFamily="34" charset="0"/>
              </a:rPr>
              <a:t>:first-child</a:t>
            </a:r>
            <a:r>
              <a:rPr kumimoji="0" lang="en-US" sz="1800" b="0" i="0" u="none" strike="noStrike" cap="none" normalizeH="0" baseline="0" dirty="0">
                <a:ln>
                  <a:noFill/>
                </a:ln>
                <a:solidFill>
                  <a:srgbClr val="414141"/>
                </a:solidFill>
                <a:effectLst/>
                <a:latin typeface="Century Gothic" pitchFamily="34" charset="0"/>
                <a:cs typeface="Arial" pitchFamily="34" charset="0"/>
              </a:rPr>
              <a:t> pseudo-class matches an element that is the first child element of some other element. The selector </a:t>
            </a:r>
            <a:r>
              <a:rPr kumimoji="0" lang="en-US" sz="1800" b="0" i="0" u="none" strike="noStrike" cap="none" normalizeH="0" baseline="0" dirty="0" err="1">
                <a:ln>
                  <a:noFill/>
                </a:ln>
                <a:solidFill>
                  <a:srgbClr val="333333"/>
                </a:solidFill>
                <a:effectLst/>
                <a:latin typeface="Century Gothic" pitchFamily="34" charset="0"/>
                <a:cs typeface="Arial" pitchFamily="34" charset="0"/>
              </a:rPr>
              <a:t>ol</a:t>
            </a:r>
            <a:r>
              <a:rPr kumimoji="0" lang="en-US" sz="1800" b="0" i="0" u="none" strike="noStrike" cap="none" normalizeH="0" baseline="0" dirty="0">
                <a:ln>
                  <a:noFill/>
                </a:ln>
                <a:solidFill>
                  <a:srgbClr val="333333"/>
                </a:solidFill>
                <a:effectLst/>
                <a:latin typeface="Century Gothic" pitchFamily="34" charset="0"/>
                <a:cs typeface="Arial" pitchFamily="34" charset="0"/>
              </a:rPr>
              <a:t> </a:t>
            </a:r>
            <a:r>
              <a:rPr kumimoji="0" lang="en-US" sz="1800" b="0" i="0" u="none" strike="noStrike" cap="none" normalizeH="0" baseline="0" dirty="0" err="1">
                <a:ln>
                  <a:noFill/>
                </a:ln>
                <a:solidFill>
                  <a:srgbClr val="333333"/>
                </a:solidFill>
                <a:effectLst/>
                <a:latin typeface="Century Gothic" pitchFamily="34" charset="0"/>
                <a:cs typeface="Arial" pitchFamily="34" charset="0"/>
              </a:rPr>
              <a:t>li:first-child</a:t>
            </a:r>
            <a:r>
              <a:rPr kumimoji="0" lang="en-US" sz="1800" b="0" i="0" u="none" strike="noStrike" cap="none" normalizeH="0" baseline="0" dirty="0">
                <a:ln>
                  <a:noFill/>
                </a:ln>
                <a:solidFill>
                  <a:srgbClr val="414141"/>
                </a:solidFill>
                <a:effectLst/>
                <a:latin typeface="Century Gothic" pitchFamily="34" charset="0"/>
                <a:cs typeface="Arial" pitchFamily="34" charset="0"/>
              </a:rPr>
              <a:t> in the example below select the first list item of an ordered list and removes the top border form it.</a:t>
            </a:r>
          </a:p>
          <a:p>
            <a:r>
              <a:rPr lang="en-US" dirty="0" err="1"/>
              <a:t>ol</a:t>
            </a:r>
            <a:r>
              <a:rPr lang="en-US" dirty="0"/>
              <a:t>{</a:t>
            </a:r>
          </a:p>
          <a:p>
            <a:r>
              <a:rPr lang="en-US" dirty="0"/>
              <a:t>        padding: 0;</a:t>
            </a:r>
          </a:p>
          <a:p>
            <a:r>
              <a:rPr lang="en-US" dirty="0"/>
              <a:t>        list-style: none;          </a:t>
            </a:r>
          </a:p>
          <a:p>
            <a:r>
              <a:rPr lang="en-US" dirty="0"/>
              <a:t>    }</a:t>
            </a:r>
          </a:p>
          <a:p>
            <a:r>
              <a:rPr lang="en-US" dirty="0"/>
              <a:t>    </a:t>
            </a:r>
            <a:r>
              <a:rPr lang="en-US" dirty="0" err="1"/>
              <a:t>ol</a:t>
            </a:r>
            <a:r>
              <a:rPr lang="en-US" dirty="0"/>
              <a:t> li{</a:t>
            </a:r>
          </a:p>
          <a:p>
            <a:r>
              <a:rPr lang="en-US" dirty="0"/>
              <a:t>        padding: 10px 0;</a:t>
            </a:r>
          </a:p>
          <a:p>
            <a:r>
              <a:rPr lang="en-US" dirty="0"/>
              <a:t>        border-top: 1px solid #000000;</a:t>
            </a:r>
          </a:p>
          <a:p>
            <a:r>
              <a:rPr lang="en-US" dirty="0"/>
              <a:t>    }</a:t>
            </a:r>
          </a:p>
          <a:p>
            <a:r>
              <a:rPr lang="en-US" dirty="0"/>
              <a:t>    </a:t>
            </a:r>
            <a:r>
              <a:rPr lang="en-US" dirty="0" err="1"/>
              <a:t>li:first-child</a:t>
            </a:r>
            <a:r>
              <a:rPr lang="en-US" dirty="0"/>
              <a:t> {</a:t>
            </a:r>
          </a:p>
          <a:p>
            <a:r>
              <a:rPr lang="en-US" dirty="0"/>
              <a:t>        border-top: none;</a:t>
            </a:r>
          </a:p>
          <a:p>
            <a:r>
              <a:rPr lang="en-US" dirty="0"/>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pitchFamily="34" charset="0"/>
            </a:endParaRPr>
          </a:p>
        </p:txBody>
      </p:sp>
    </p:spTree>
    <p:extLst>
      <p:ext uri="{BB962C8B-B14F-4D97-AF65-F5344CB8AC3E}">
        <p14:creationId xmlns:p14="http://schemas.microsoft.com/office/powerpoint/2010/main" val="139021244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AFDD92-DF37-9CD6-4E3A-80E8DE87355D}"/>
              </a:ext>
            </a:extLst>
          </p:cNvPr>
          <p:cNvSpPr txBox="1"/>
          <p:nvPr/>
        </p:nvSpPr>
        <p:spPr>
          <a:xfrm>
            <a:off x="152400" y="304800"/>
            <a:ext cx="8077200" cy="1754326"/>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262626"/>
                </a:solidFill>
                <a:effectLst/>
                <a:latin typeface="Century Gothic" pitchFamily="34" charset="0"/>
                <a:cs typeface="Arial" pitchFamily="34" charset="0"/>
              </a:rPr>
              <a:t>The :last-child Pseudo-class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414141"/>
                </a:solidFill>
                <a:effectLst/>
                <a:latin typeface="Century Gothic" pitchFamily="34" charset="0"/>
                <a:cs typeface="Arial" pitchFamily="34" charset="0"/>
              </a:rPr>
              <a:t>The </a:t>
            </a:r>
            <a:r>
              <a:rPr kumimoji="0" lang="en-US" sz="1800" b="0" i="0" u="none" strike="noStrike" cap="none" normalizeH="0" baseline="0" dirty="0">
                <a:ln>
                  <a:noFill/>
                </a:ln>
                <a:solidFill>
                  <a:srgbClr val="333333"/>
                </a:solidFill>
                <a:effectLst/>
                <a:latin typeface="Century Gothic" pitchFamily="34" charset="0"/>
                <a:cs typeface="Arial" pitchFamily="34" charset="0"/>
              </a:rPr>
              <a:t>:last-child</a:t>
            </a:r>
            <a:r>
              <a:rPr kumimoji="0" lang="en-US" sz="1800" b="0" i="0" u="none" strike="noStrike" cap="none" normalizeH="0" baseline="0" dirty="0">
                <a:ln>
                  <a:noFill/>
                </a:ln>
                <a:solidFill>
                  <a:srgbClr val="414141"/>
                </a:solidFill>
                <a:effectLst/>
                <a:latin typeface="Century Gothic" pitchFamily="34" charset="0"/>
                <a:cs typeface="Arial" pitchFamily="34" charset="0"/>
              </a:rPr>
              <a:t> pseudo-class matches an element that is the last child element of some other element. The selector </a:t>
            </a:r>
            <a:r>
              <a:rPr kumimoji="0" lang="en-US" sz="1800" b="0" i="0" u="none" strike="noStrike" cap="none" normalizeH="0" baseline="0" dirty="0" err="1">
                <a:ln>
                  <a:noFill/>
                </a:ln>
                <a:solidFill>
                  <a:srgbClr val="333333"/>
                </a:solidFill>
                <a:effectLst/>
                <a:latin typeface="Century Gothic" pitchFamily="34" charset="0"/>
                <a:cs typeface="Arial" pitchFamily="34" charset="0"/>
              </a:rPr>
              <a:t>ul</a:t>
            </a:r>
            <a:r>
              <a:rPr kumimoji="0" lang="en-US" sz="1800" b="0" i="0" u="none" strike="noStrike" cap="none" normalizeH="0" baseline="0" dirty="0">
                <a:ln>
                  <a:noFill/>
                </a:ln>
                <a:solidFill>
                  <a:srgbClr val="333333"/>
                </a:solidFill>
                <a:effectLst/>
                <a:latin typeface="Century Gothic" pitchFamily="34" charset="0"/>
                <a:cs typeface="Arial" pitchFamily="34" charset="0"/>
              </a:rPr>
              <a:t> </a:t>
            </a:r>
            <a:r>
              <a:rPr kumimoji="0" lang="en-US" sz="1800" b="0" i="0" u="none" strike="noStrike" cap="none" normalizeH="0" baseline="0" dirty="0" err="1">
                <a:ln>
                  <a:noFill/>
                </a:ln>
                <a:solidFill>
                  <a:srgbClr val="333333"/>
                </a:solidFill>
                <a:effectLst/>
                <a:latin typeface="Century Gothic" pitchFamily="34" charset="0"/>
                <a:cs typeface="Arial" pitchFamily="34" charset="0"/>
              </a:rPr>
              <a:t>li:last-child</a:t>
            </a:r>
            <a:r>
              <a:rPr kumimoji="0" lang="en-US" sz="1800" b="0" i="0" u="none" strike="noStrike" cap="none" normalizeH="0" baseline="0" dirty="0">
                <a:ln>
                  <a:noFill/>
                </a:ln>
                <a:solidFill>
                  <a:srgbClr val="414141"/>
                </a:solidFill>
                <a:effectLst/>
                <a:latin typeface="Century Gothic" pitchFamily="34" charset="0"/>
                <a:cs typeface="Arial" pitchFamily="34" charset="0"/>
              </a:rPr>
              <a:t> in the example below select the last list item from an unordered list and removes the right border from it.</a:t>
            </a:r>
            <a:endParaRPr kumimoji="0" lang="en-US" sz="1800" b="0" i="0" u="none" strike="noStrike" cap="none" normalizeH="0" baseline="0" dirty="0">
              <a:ln>
                <a:noFill/>
              </a:ln>
              <a:solidFill>
                <a:schemeClr val="tx1"/>
              </a:solidFill>
              <a:effectLst/>
              <a:latin typeface="Century Gothic" pitchFamily="34" charset="0"/>
              <a:cs typeface="Arial" pitchFamily="34" charset="0"/>
            </a:endParaRPr>
          </a:p>
        </p:txBody>
      </p:sp>
      <p:sp>
        <p:nvSpPr>
          <p:cNvPr id="5" name="TextBox 4">
            <a:extLst>
              <a:ext uri="{FF2B5EF4-FFF2-40B4-BE49-F238E27FC236}">
                <a16:creationId xmlns:a16="http://schemas.microsoft.com/office/drawing/2014/main" id="{290986B4-85C0-DF7F-A2E5-2D20374FE782}"/>
              </a:ext>
            </a:extLst>
          </p:cNvPr>
          <p:cNvSpPr txBox="1"/>
          <p:nvPr/>
        </p:nvSpPr>
        <p:spPr>
          <a:xfrm>
            <a:off x="304800" y="3200400"/>
            <a:ext cx="7772400" cy="2308324"/>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262626"/>
                </a:solidFill>
                <a:effectLst/>
                <a:latin typeface="Century Gothic" pitchFamily="34" charset="0"/>
                <a:cs typeface="Arial" pitchFamily="34" charset="0"/>
              </a:rPr>
              <a:t>The :nth-child Pseudo-class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414141"/>
                </a:solidFill>
                <a:effectLst/>
                <a:latin typeface="Century Gothic" pitchFamily="34" charset="0"/>
                <a:cs typeface="Arial" pitchFamily="34" charset="0"/>
              </a:rPr>
              <a:t>The CSS3 introduces a new </a:t>
            </a:r>
            <a:r>
              <a:rPr kumimoji="0" lang="en-US" sz="1800" b="0" i="0" u="none" strike="noStrike" cap="none" normalizeH="0" baseline="0" dirty="0">
                <a:ln>
                  <a:noFill/>
                </a:ln>
                <a:solidFill>
                  <a:srgbClr val="333333"/>
                </a:solidFill>
                <a:effectLst/>
                <a:latin typeface="Century Gothic" pitchFamily="34" charset="0"/>
                <a:cs typeface="Arial" pitchFamily="34" charset="0"/>
              </a:rPr>
              <a:t>:nth-child</a:t>
            </a:r>
            <a:r>
              <a:rPr kumimoji="0" lang="en-US" sz="1800" b="0" i="0" u="none" strike="noStrike" cap="none" normalizeH="0" baseline="0" dirty="0">
                <a:ln>
                  <a:noFill/>
                </a:ln>
                <a:solidFill>
                  <a:srgbClr val="414141"/>
                </a:solidFill>
                <a:effectLst/>
                <a:latin typeface="Century Gothic" pitchFamily="34" charset="0"/>
                <a:cs typeface="Arial" pitchFamily="34" charset="0"/>
              </a:rPr>
              <a:t> pseudo-class that allows you to target one or more specific children of a given parent element. The basic syntax of this selector can be given with </a:t>
            </a:r>
            <a:r>
              <a:rPr kumimoji="0" lang="en-US" sz="1800" b="0" i="0" u="none" strike="noStrike" cap="none" normalizeH="0" baseline="0" dirty="0">
                <a:ln>
                  <a:noFill/>
                </a:ln>
                <a:solidFill>
                  <a:srgbClr val="333333"/>
                </a:solidFill>
                <a:effectLst/>
                <a:latin typeface="Century Gothic" pitchFamily="34" charset="0"/>
                <a:cs typeface="Arial" pitchFamily="34" charset="0"/>
              </a:rPr>
              <a:t>:nth-child(N)</a:t>
            </a:r>
            <a:r>
              <a:rPr kumimoji="0" lang="en-US" sz="1800" b="0" i="0" u="none" strike="noStrike" cap="none" normalizeH="0" baseline="0" dirty="0">
                <a:ln>
                  <a:noFill/>
                </a:ln>
                <a:solidFill>
                  <a:srgbClr val="414141"/>
                </a:solidFill>
                <a:effectLst/>
                <a:latin typeface="Century Gothic" pitchFamily="34" charset="0"/>
                <a:cs typeface="Arial" pitchFamily="34" charset="0"/>
              </a:rPr>
              <a:t>, where </a:t>
            </a:r>
            <a:r>
              <a:rPr kumimoji="0" lang="en-US" sz="1800" b="0" i="0" u="none" strike="noStrike" cap="none" normalizeH="0" baseline="0" dirty="0">
                <a:ln>
                  <a:noFill/>
                </a:ln>
                <a:solidFill>
                  <a:srgbClr val="333333"/>
                </a:solidFill>
                <a:effectLst/>
                <a:latin typeface="Century Gothic" pitchFamily="34" charset="0"/>
                <a:cs typeface="Arial" pitchFamily="34" charset="0"/>
              </a:rPr>
              <a:t>N</a:t>
            </a:r>
            <a:r>
              <a:rPr kumimoji="0" lang="en-US" sz="1800" b="0" i="0" u="none" strike="noStrike" cap="none" normalizeH="0" baseline="0" dirty="0">
                <a:ln>
                  <a:noFill/>
                </a:ln>
                <a:solidFill>
                  <a:srgbClr val="414141"/>
                </a:solidFill>
                <a:effectLst/>
                <a:latin typeface="Century Gothic" pitchFamily="34" charset="0"/>
                <a:cs typeface="Arial" pitchFamily="34" charset="0"/>
              </a:rPr>
              <a:t> is an argument, which can be a number, a keyword (</a:t>
            </a:r>
            <a:r>
              <a:rPr kumimoji="0" lang="en-US" sz="1800" b="0" i="0" u="none" strike="noStrike" cap="none" normalizeH="0" baseline="0" dirty="0">
                <a:ln>
                  <a:noFill/>
                </a:ln>
                <a:solidFill>
                  <a:srgbClr val="333333"/>
                </a:solidFill>
                <a:effectLst/>
                <a:latin typeface="Century Gothic" pitchFamily="34" charset="0"/>
                <a:cs typeface="Arial" pitchFamily="34" charset="0"/>
              </a:rPr>
              <a:t>even</a:t>
            </a:r>
            <a:r>
              <a:rPr kumimoji="0" lang="en-US" sz="1800" b="0" i="0" u="none" strike="noStrike" cap="none" normalizeH="0" baseline="0" dirty="0">
                <a:ln>
                  <a:noFill/>
                </a:ln>
                <a:solidFill>
                  <a:srgbClr val="414141"/>
                </a:solidFill>
                <a:effectLst/>
                <a:latin typeface="Century Gothic" pitchFamily="34" charset="0"/>
                <a:cs typeface="Arial" pitchFamily="34" charset="0"/>
              </a:rPr>
              <a:t> or </a:t>
            </a:r>
            <a:r>
              <a:rPr kumimoji="0" lang="en-US" sz="1800" b="0" i="0" u="none" strike="noStrike" cap="none" normalizeH="0" baseline="0" dirty="0">
                <a:ln>
                  <a:noFill/>
                </a:ln>
                <a:solidFill>
                  <a:srgbClr val="333333"/>
                </a:solidFill>
                <a:effectLst/>
                <a:latin typeface="Century Gothic" pitchFamily="34" charset="0"/>
                <a:cs typeface="Arial" pitchFamily="34" charset="0"/>
              </a:rPr>
              <a:t>odd</a:t>
            </a:r>
            <a:r>
              <a:rPr kumimoji="0" lang="en-US" sz="1800" b="0" i="0" u="none" strike="noStrike" cap="none" normalizeH="0" baseline="0" dirty="0">
                <a:ln>
                  <a:noFill/>
                </a:ln>
                <a:solidFill>
                  <a:srgbClr val="414141"/>
                </a:solidFill>
                <a:effectLst/>
                <a:latin typeface="Century Gothic" pitchFamily="34" charset="0"/>
                <a:cs typeface="Arial" pitchFamily="34" charset="0"/>
              </a:rPr>
              <a:t>), or an expression of the form </a:t>
            </a:r>
            <a:r>
              <a:rPr kumimoji="0" lang="en-US" sz="1800" b="0" i="0" u="none" strike="noStrike" cap="none" normalizeH="0" baseline="0" dirty="0" err="1">
                <a:ln>
                  <a:noFill/>
                </a:ln>
                <a:solidFill>
                  <a:srgbClr val="333333"/>
                </a:solidFill>
                <a:effectLst/>
                <a:latin typeface="Century Gothic" pitchFamily="34" charset="0"/>
                <a:cs typeface="Arial" pitchFamily="34" charset="0"/>
              </a:rPr>
              <a:t>xn+y</a:t>
            </a:r>
            <a:r>
              <a:rPr kumimoji="0" lang="en-US" sz="1800" b="0" i="0" u="none" strike="noStrike" cap="none" normalizeH="0" baseline="0" dirty="0">
                <a:ln>
                  <a:noFill/>
                </a:ln>
                <a:solidFill>
                  <a:srgbClr val="414141"/>
                </a:solidFill>
                <a:effectLst/>
                <a:latin typeface="Century Gothic" pitchFamily="34" charset="0"/>
                <a:cs typeface="Arial" pitchFamily="34" charset="0"/>
              </a:rPr>
              <a:t> where </a:t>
            </a:r>
            <a:r>
              <a:rPr kumimoji="0" lang="en-US" sz="1800" b="0" i="0" u="none" strike="noStrike" cap="none" normalizeH="0" baseline="0" dirty="0">
                <a:ln>
                  <a:noFill/>
                </a:ln>
                <a:solidFill>
                  <a:srgbClr val="333333"/>
                </a:solidFill>
                <a:effectLst/>
                <a:latin typeface="Century Gothic" pitchFamily="34" charset="0"/>
                <a:cs typeface="Arial" pitchFamily="34" charset="0"/>
              </a:rPr>
              <a:t>x</a:t>
            </a:r>
            <a:r>
              <a:rPr kumimoji="0" lang="en-US" sz="1800" b="0" i="0" u="none" strike="noStrike" cap="none" normalizeH="0" baseline="0" dirty="0">
                <a:ln>
                  <a:noFill/>
                </a:ln>
                <a:solidFill>
                  <a:srgbClr val="414141"/>
                </a:solidFill>
                <a:effectLst/>
                <a:latin typeface="Century Gothic" pitchFamily="34" charset="0"/>
                <a:cs typeface="Arial" pitchFamily="34" charset="0"/>
              </a:rPr>
              <a:t> and </a:t>
            </a:r>
            <a:r>
              <a:rPr kumimoji="0" lang="en-US" sz="1800" b="0" i="0" u="none" strike="noStrike" cap="none" normalizeH="0" baseline="0" dirty="0">
                <a:ln>
                  <a:noFill/>
                </a:ln>
                <a:solidFill>
                  <a:srgbClr val="333333"/>
                </a:solidFill>
                <a:effectLst/>
                <a:latin typeface="Century Gothic" pitchFamily="34" charset="0"/>
                <a:cs typeface="Arial" pitchFamily="34" charset="0"/>
              </a:rPr>
              <a:t>y</a:t>
            </a:r>
            <a:r>
              <a:rPr kumimoji="0" lang="en-US" sz="1800" b="0" i="0" u="none" strike="noStrike" cap="none" normalizeH="0" baseline="0" dirty="0">
                <a:ln>
                  <a:noFill/>
                </a:ln>
                <a:solidFill>
                  <a:srgbClr val="414141"/>
                </a:solidFill>
                <a:effectLst/>
                <a:latin typeface="Century Gothic" pitchFamily="34" charset="0"/>
                <a:cs typeface="Arial" pitchFamily="34" charset="0"/>
              </a:rPr>
              <a:t> are integers (e.g. </a:t>
            </a:r>
            <a:r>
              <a:rPr kumimoji="0" lang="en-US" sz="1800" b="0" i="0" u="none" strike="noStrike" cap="none" normalizeH="0" baseline="0" dirty="0">
                <a:ln>
                  <a:noFill/>
                </a:ln>
                <a:solidFill>
                  <a:srgbClr val="333333"/>
                </a:solidFill>
                <a:effectLst/>
                <a:latin typeface="Century Gothic" pitchFamily="34" charset="0"/>
                <a:cs typeface="Arial" pitchFamily="34" charset="0"/>
              </a:rPr>
              <a:t>1n</a:t>
            </a:r>
            <a:r>
              <a:rPr kumimoji="0" lang="en-US" sz="1800" b="0" i="0" u="none" strike="noStrike" cap="none" normalizeH="0" baseline="0" dirty="0">
                <a:ln>
                  <a:noFill/>
                </a:ln>
                <a:solidFill>
                  <a:srgbClr val="414141"/>
                </a:solidFill>
                <a:effectLst/>
                <a:latin typeface="Century Gothic" pitchFamily="34" charset="0"/>
                <a:cs typeface="Arial" pitchFamily="34" charset="0"/>
              </a:rPr>
              <a:t>, </a:t>
            </a:r>
            <a:r>
              <a:rPr kumimoji="0" lang="en-US" sz="1800" b="0" i="0" u="none" strike="noStrike" cap="none" normalizeH="0" baseline="0" dirty="0">
                <a:ln>
                  <a:noFill/>
                </a:ln>
                <a:solidFill>
                  <a:srgbClr val="333333"/>
                </a:solidFill>
                <a:effectLst/>
                <a:latin typeface="Century Gothic" pitchFamily="34" charset="0"/>
                <a:cs typeface="Arial" pitchFamily="34" charset="0"/>
              </a:rPr>
              <a:t>2n</a:t>
            </a:r>
            <a:r>
              <a:rPr kumimoji="0" lang="en-US" sz="1800" b="0" i="0" u="none" strike="noStrike" cap="none" normalizeH="0" baseline="0" dirty="0">
                <a:ln>
                  <a:noFill/>
                </a:ln>
                <a:solidFill>
                  <a:srgbClr val="414141"/>
                </a:solidFill>
                <a:effectLst/>
                <a:latin typeface="Century Gothic" pitchFamily="34" charset="0"/>
                <a:cs typeface="Arial" pitchFamily="34" charset="0"/>
              </a:rPr>
              <a:t>, </a:t>
            </a:r>
            <a:r>
              <a:rPr kumimoji="0" lang="en-US" sz="1800" b="0" i="0" u="none" strike="noStrike" cap="none" normalizeH="0" baseline="0" dirty="0">
                <a:ln>
                  <a:noFill/>
                </a:ln>
                <a:solidFill>
                  <a:srgbClr val="333333"/>
                </a:solidFill>
                <a:effectLst/>
                <a:latin typeface="Century Gothic" pitchFamily="34" charset="0"/>
                <a:cs typeface="Arial" pitchFamily="34" charset="0"/>
              </a:rPr>
              <a:t>2n+1</a:t>
            </a:r>
            <a:r>
              <a:rPr kumimoji="0" lang="en-US" sz="1800" b="0" i="0" u="none" strike="noStrike" cap="none" normalizeH="0" baseline="0" dirty="0">
                <a:ln>
                  <a:noFill/>
                </a:ln>
                <a:solidFill>
                  <a:srgbClr val="414141"/>
                </a:solidFill>
                <a:effectLst/>
                <a:latin typeface="Century Gothic" pitchFamily="34" charset="0"/>
                <a:cs typeface="Arial" pitchFamily="34" charset="0"/>
              </a:rPr>
              <a:t>, …).</a:t>
            </a:r>
            <a:endParaRPr kumimoji="0" lang="en-US" sz="1800" b="0" i="0" u="none" strike="noStrike" cap="none" normalizeH="0" baseline="0" dirty="0">
              <a:ln>
                <a:noFill/>
              </a:ln>
              <a:solidFill>
                <a:schemeClr val="tx1"/>
              </a:solidFill>
              <a:effectLst/>
              <a:latin typeface="Century Gothic" pitchFamily="34" charset="0"/>
              <a:cs typeface="Arial" pitchFamily="34" charset="0"/>
            </a:endParaRPr>
          </a:p>
        </p:txBody>
      </p:sp>
    </p:spTree>
    <p:extLst>
      <p:ext uri="{BB962C8B-B14F-4D97-AF65-F5344CB8AC3E}">
        <p14:creationId xmlns:p14="http://schemas.microsoft.com/office/powerpoint/2010/main" val="354901008"/>
      </p:ext>
    </p:extLst>
  </p:cSld>
  <p:clrMapOvr>
    <a:masterClrMapping/>
  </p:clrMapOvr>
  <p:transition>
    <p:fade/>
  </p:transition>
</p:sld>
</file>

<file path=ppt/theme/theme1.xml><?xml version="1.0" encoding="utf-8"?>
<a:theme xmlns:a="http://schemas.openxmlformats.org/drawingml/2006/main" name="Contemporary Photo Albu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ContemporaryPhotoAlbum</Template>
  <TotalTime>0</TotalTime>
  <Words>2595</Words>
  <Application>Microsoft Office PowerPoint</Application>
  <PresentationFormat>On-screen Show (4:3)</PresentationFormat>
  <Paragraphs>268</Paragraphs>
  <Slides>40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Century Gothic</vt:lpstr>
      <vt:lpstr>Inter</vt:lpstr>
      <vt:lpstr>Nunito</vt:lpstr>
      <vt:lpstr>Rockwell</vt:lpstr>
      <vt:lpstr>Söhne</vt:lpstr>
      <vt:lpstr>Contemporary Photo Album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cp:revision>
  <dcterms:created xsi:type="dcterms:W3CDTF">2022-05-17T09:40:20Z</dcterms:created>
  <dcterms:modified xsi:type="dcterms:W3CDTF">2023-02-03T07:55:03Z</dcterms:modified>
</cp:coreProperties>
</file>