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85" r:id="rId19"/>
    <p:sldId id="468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Rockwell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6" roundtripDataSignature="AMtx7mgi98WxbJXGvdAHoLGwF29JwbpP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7801C8A-B59F-49FB-B19B-03F325A65BD0}">
  <a:tblStyle styleId="{B7801C8A-B59F-49FB-B19B-03F325A65B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27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23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2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22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22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0" name="Google Shape;2390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Cover">
  <p:cSld name="Album Cov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5"/>
          <p:cNvSpPr/>
          <p:nvPr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15"/>
          <p:cNvSpPr/>
          <p:nvPr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15"/>
          <p:cNvSpPr txBox="1">
            <a:spLocks noGrp="1"/>
          </p:cNvSpPr>
          <p:nvPr>
            <p:ph type="body" idx="1"/>
          </p:nvPr>
        </p:nvSpPr>
        <p:spPr>
          <a:xfrm>
            <a:off x="228600" y="5467350"/>
            <a:ext cx="8672946" cy="123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5"/>
          <p:cNvSpPr>
            <a:spLocks noGrp="1"/>
          </p:cNvSpPr>
          <p:nvPr>
            <p:ph type="pic" idx="2"/>
          </p:nvPr>
        </p:nvSpPr>
        <p:spPr>
          <a:xfrm>
            <a:off x="228600" y="152400"/>
            <a:ext cx="6858000" cy="52395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" name="Google Shape;23;p21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215"/>
          <p:cNvSpPr txBox="1">
            <a:spLocks noGrp="1"/>
          </p:cNvSpPr>
          <p:nvPr>
            <p:ph type="ftr" idx="11"/>
          </p:nvPr>
        </p:nvSpPr>
        <p:spPr>
          <a:xfrm rot="-5400000">
            <a:off x="7296150" y="3698878"/>
            <a:ext cx="29337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5"/>
          <p:cNvSpPr txBox="1">
            <a:spLocks noGrp="1"/>
          </p:cNvSpPr>
          <p:nvPr>
            <p:ph type="body" idx="3"/>
          </p:nvPr>
        </p:nvSpPr>
        <p:spPr>
          <a:xfrm rot="-5400000">
            <a:off x="5372100" y="2247900"/>
            <a:ext cx="5181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Landscape with Caption">
  <p:cSld name="3-Up Landscap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5"/>
          <p:cNvSpPr>
            <a:spLocks noGrp="1"/>
          </p:cNvSpPr>
          <p:nvPr>
            <p:ph type="pic" idx="2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1" name="Google Shape;101;p225"/>
          <p:cNvSpPr>
            <a:spLocks noGrp="1"/>
          </p:cNvSpPr>
          <p:nvPr>
            <p:ph type="pic" idx="3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2" name="Google Shape;102;p225"/>
          <p:cNvSpPr>
            <a:spLocks noGrp="1"/>
          </p:cNvSpPr>
          <p:nvPr>
            <p:ph type="pic" idx="4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3" name="Google Shape;103;p225"/>
          <p:cNvSpPr txBox="1">
            <a:spLocks noGrp="1"/>
          </p:cNvSpPr>
          <p:nvPr>
            <p:ph type="body" idx="1"/>
          </p:nvPr>
        </p:nvSpPr>
        <p:spPr>
          <a:xfrm>
            <a:off x="228600" y="228600"/>
            <a:ext cx="3947160" cy="29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22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Mixed">
  <p:cSld name="3-Up Mixe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6"/>
          <p:cNvSpPr>
            <a:spLocks noGrp="1"/>
          </p:cNvSpPr>
          <p:nvPr>
            <p:ph type="pic" idx="2"/>
          </p:nvPr>
        </p:nvSpPr>
        <p:spPr>
          <a:xfrm>
            <a:off x="4648200" y="3124962"/>
            <a:ext cx="3697224" cy="27729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09" name="Google Shape;109;p226"/>
          <p:cNvSpPr>
            <a:spLocks noGrp="1"/>
          </p:cNvSpPr>
          <p:nvPr>
            <p:ph type="pic" idx="3"/>
          </p:nvPr>
        </p:nvSpPr>
        <p:spPr>
          <a:xfrm>
            <a:off x="228600" y="228600"/>
            <a:ext cx="4251960" cy="56692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0" name="Google Shape;110;p226"/>
          <p:cNvSpPr>
            <a:spLocks noGrp="1"/>
          </p:cNvSpPr>
          <p:nvPr>
            <p:ph type="pic" idx="4"/>
          </p:nvPr>
        </p:nvSpPr>
        <p:spPr>
          <a:xfrm>
            <a:off x="4648200" y="228600"/>
            <a:ext cx="3672840" cy="27546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1" name="Google Shape;111;p22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2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Captions">
  <p:cSld name="4-Up Portrait with Captio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7"/>
          <p:cNvSpPr>
            <a:spLocks noGrp="1"/>
          </p:cNvSpPr>
          <p:nvPr>
            <p:ph type="pic" idx="2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6" name="Google Shape;116;p227"/>
          <p:cNvSpPr>
            <a:spLocks noGrp="1"/>
          </p:cNvSpPr>
          <p:nvPr>
            <p:ph type="pic" idx="3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7" name="Google Shape;117;p227"/>
          <p:cNvSpPr>
            <a:spLocks noGrp="1"/>
          </p:cNvSpPr>
          <p:nvPr>
            <p:ph type="pic" idx="4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8" name="Google Shape;118;p227"/>
          <p:cNvSpPr>
            <a:spLocks noGrp="1"/>
          </p:cNvSpPr>
          <p:nvPr>
            <p:ph type="pic" idx="5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9" name="Google Shape;119;p227"/>
          <p:cNvSpPr txBox="1">
            <a:spLocks noGrp="1"/>
          </p:cNvSpPr>
          <p:nvPr>
            <p:ph type="body" idx="1"/>
          </p:nvPr>
        </p:nvSpPr>
        <p:spPr>
          <a:xfrm>
            <a:off x="152400" y="228600"/>
            <a:ext cx="1676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27"/>
          <p:cNvSpPr txBox="1">
            <a:spLocks noGrp="1"/>
          </p:cNvSpPr>
          <p:nvPr>
            <p:ph type="body" idx="6"/>
          </p:nvPr>
        </p:nvSpPr>
        <p:spPr>
          <a:xfrm>
            <a:off x="6629400" y="2286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7"/>
          <p:cNvSpPr txBox="1">
            <a:spLocks noGrp="1"/>
          </p:cNvSpPr>
          <p:nvPr>
            <p:ph type="body" idx="7"/>
          </p:nvPr>
        </p:nvSpPr>
        <p:spPr>
          <a:xfrm>
            <a:off x="152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r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27"/>
          <p:cNvSpPr txBox="1">
            <a:spLocks noGrp="1"/>
          </p:cNvSpPr>
          <p:nvPr>
            <p:ph type="body" idx="8"/>
          </p:nvPr>
        </p:nvSpPr>
        <p:spPr>
          <a:xfrm>
            <a:off x="6629400" y="4724400"/>
            <a:ext cx="1676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7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7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27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Landscape with Captions">
  <p:cSld name="4-Up Landscape with Captio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8"/>
          <p:cNvSpPr>
            <a:spLocks noGrp="1"/>
          </p:cNvSpPr>
          <p:nvPr>
            <p:ph type="pic" idx="2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8" name="Google Shape;128;p228"/>
          <p:cNvSpPr txBox="1">
            <a:spLocks noGrp="1"/>
          </p:cNvSpPr>
          <p:nvPr>
            <p:ph type="body" idx="1"/>
          </p:nvPr>
        </p:nvSpPr>
        <p:spPr>
          <a:xfrm>
            <a:off x="5334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8"/>
          <p:cNvSpPr>
            <a:spLocks noGrp="1"/>
          </p:cNvSpPr>
          <p:nvPr>
            <p:ph type="pic" idx="3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0" name="Google Shape;130;p228"/>
          <p:cNvSpPr>
            <a:spLocks noGrp="1"/>
          </p:cNvSpPr>
          <p:nvPr>
            <p:ph type="pic" idx="4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1" name="Google Shape;131;p228"/>
          <p:cNvSpPr>
            <a:spLocks noGrp="1"/>
          </p:cNvSpPr>
          <p:nvPr>
            <p:ph type="pic" idx="5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2" name="Google Shape;132;p228"/>
          <p:cNvSpPr txBox="1">
            <a:spLocks noGrp="1"/>
          </p:cNvSpPr>
          <p:nvPr>
            <p:ph type="body" idx="6"/>
          </p:nvPr>
        </p:nvSpPr>
        <p:spPr>
          <a:xfrm>
            <a:off x="5334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28"/>
          <p:cNvSpPr txBox="1">
            <a:spLocks noGrp="1"/>
          </p:cNvSpPr>
          <p:nvPr>
            <p:ph type="body" idx="7"/>
          </p:nvPr>
        </p:nvSpPr>
        <p:spPr>
          <a:xfrm>
            <a:off x="4267200" y="63246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8"/>
          <p:cNvSpPr txBox="1">
            <a:spLocks noGrp="1"/>
          </p:cNvSpPr>
          <p:nvPr>
            <p:ph type="body" idx="8"/>
          </p:nvPr>
        </p:nvSpPr>
        <p:spPr>
          <a:xfrm>
            <a:off x="4267200" y="3048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  <a:defRPr sz="16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2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2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Portrait with Large Caption">
  <p:cSld name="4-Up Portrait with Large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9"/>
          <p:cNvSpPr>
            <a:spLocks noGrp="1"/>
          </p:cNvSpPr>
          <p:nvPr>
            <p:ph type="pic" idx="2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0" name="Google Shape;140;p229"/>
          <p:cNvSpPr>
            <a:spLocks noGrp="1"/>
          </p:cNvSpPr>
          <p:nvPr>
            <p:ph type="pic" idx="3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1" name="Google Shape;141;p229"/>
          <p:cNvSpPr>
            <a:spLocks noGrp="1"/>
          </p:cNvSpPr>
          <p:nvPr>
            <p:ph type="pic" idx="4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2" name="Google Shape;142;p229"/>
          <p:cNvSpPr>
            <a:spLocks noGrp="1"/>
          </p:cNvSpPr>
          <p:nvPr>
            <p:ph type="pic" idx="5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3" name="Google Shape;143;p229"/>
          <p:cNvSpPr txBox="1">
            <a:spLocks noGrp="1"/>
          </p:cNvSpPr>
          <p:nvPr>
            <p:ph type="body" idx="1"/>
          </p:nvPr>
        </p:nvSpPr>
        <p:spPr>
          <a:xfrm>
            <a:off x="228600" y="3352800"/>
            <a:ext cx="81534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2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2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: 1 Portrait with 3 Landscape">
  <p:cSld name="4-Up: 1 Portrait with 3 Landscap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0"/>
          <p:cNvSpPr>
            <a:spLocks noGrp="1"/>
          </p:cNvSpPr>
          <p:nvPr>
            <p:ph type="pic" idx="2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9" name="Google Shape;149;p230"/>
          <p:cNvSpPr>
            <a:spLocks noGrp="1"/>
          </p:cNvSpPr>
          <p:nvPr>
            <p:ph type="pic" idx="3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0" name="Google Shape;150;p230"/>
          <p:cNvSpPr>
            <a:spLocks noGrp="1"/>
          </p:cNvSpPr>
          <p:nvPr>
            <p:ph type="pic" idx="4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1" name="Google Shape;151;p230"/>
          <p:cNvSpPr>
            <a:spLocks noGrp="1"/>
          </p:cNvSpPr>
          <p:nvPr>
            <p:ph type="pic" idx="5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2" name="Google Shape;152;p23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3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3 Landscape with 2 Portrait">
  <p:cSld name="5-Up: 3 Landscape with 2 Portrai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1"/>
          <p:cNvSpPr>
            <a:spLocks noGrp="1"/>
          </p:cNvSpPr>
          <p:nvPr>
            <p:ph type="pic" idx="2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7" name="Google Shape;157;p231"/>
          <p:cNvSpPr>
            <a:spLocks noGrp="1"/>
          </p:cNvSpPr>
          <p:nvPr>
            <p:ph type="pic" idx="3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8" name="Google Shape;158;p231"/>
          <p:cNvSpPr>
            <a:spLocks noGrp="1"/>
          </p:cNvSpPr>
          <p:nvPr>
            <p:ph type="pic" idx="4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9" name="Google Shape;159;p231"/>
          <p:cNvSpPr>
            <a:spLocks noGrp="1"/>
          </p:cNvSpPr>
          <p:nvPr>
            <p:ph type="pic" idx="5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0" name="Google Shape;160;p231"/>
          <p:cNvSpPr>
            <a:spLocks noGrp="1"/>
          </p:cNvSpPr>
          <p:nvPr>
            <p:ph type="pic" idx="6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1" name="Google Shape;161;p23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3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: 2 Landscape with 3 Portrait">
  <p:cSld name="5-Up: 2 Landscape with 3 Portrai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2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6" name="Google Shape;166;p232"/>
          <p:cNvSpPr>
            <a:spLocks noGrp="1"/>
          </p:cNvSpPr>
          <p:nvPr>
            <p:ph type="pic" idx="3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7" name="Google Shape;167;p232"/>
          <p:cNvSpPr>
            <a:spLocks noGrp="1"/>
          </p:cNvSpPr>
          <p:nvPr>
            <p:ph type="pic" idx="4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8" name="Google Shape;168;p232"/>
          <p:cNvSpPr>
            <a:spLocks noGrp="1"/>
          </p:cNvSpPr>
          <p:nvPr>
            <p:ph type="pic" idx="5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9" name="Google Shape;169;p232"/>
          <p:cNvSpPr>
            <a:spLocks noGrp="1"/>
          </p:cNvSpPr>
          <p:nvPr>
            <p:ph type="pic" idx="6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0" name="Google Shape;170;p23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3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Caption">
  <p:cSld name="Squar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3"/>
          <p:cNvSpPr>
            <a:spLocks noGrp="1"/>
          </p:cNvSpPr>
          <p:nvPr>
            <p:ph type="pic" idx="2"/>
          </p:nvPr>
        </p:nvSpPr>
        <p:spPr>
          <a:xfrm>
            <a:off x="2133600" y="762000"/>
            <a:ext cx="4873334" cy="4876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75" name="Google Shape;175;p233"/>
          <p:cNvSpPr txBox="1">
            <a:spLocks noGrp="1"/>
          </p:cNvSpPr>
          <p:nvPr>
            <p:ph type="body" idx="1"/>
          </p:nvPr>
        </p:nvSpPr>
        <p:spPr>
          <a:xfrm>
            <a:off x="2133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3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3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Square with Caption">
  <p:cSld name="2-Up Square with 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4"/>
          <p:cNvSpPr>
            <a:spLocks noGrp="1"/>
          </p:cNvSpPr>
          <p:nvPr>
            <p:ph type="pic" idx="2"/>
          </p:nvPr>
        </p:nvSpPr>
        <p:spPr>
          <a:xfrm>
            <a:off x="495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1" name="Google Shape;181;p234"/>
          <p:cNvSpPr>
            <a:spLocks noGrp="1"/>
          </p:cNvSpPr>
          <p:nvPr>
            <p:ph type="pic" idx="3"/>
          </p:nvPr>
        </p:nvSpPr>
        <p:spPr>
          <a:xfrm>
            <a:off x="1145273" y="1371600"/>
            <a:ext cx="3198127" cy="32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2" name="Google Shape;182;p234"/>
          <p:cNvSpPr txBox="1">
            <a:spLocks noGrp="1"/>
          </p:cNvSpPr>
          <p:nvPr>
            <p:ph type="body" idx="1"/>
          </p:nvPr>
        </p:nvSpPr>
        <p:spPr>
          <a:xfrm>
            <a:off x="495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4"/>
          <p:cNvSpPr txBox="1">
            <a:spLocks noGrp="1"/>
          </p:cNvSpPr>
          <p:nvPr>
            <p:ph type="body" idx="4"/>
          </p:nvPr>
        </p:nvSpPr>
        <p:spPr>
          <a:xfrm>
            <a:off x="1143000" y="4648200"/>
            <a:ext cx="3200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3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3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with Caption">
  <p:cSld name="Landscap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6"/>
          <p:cNvSpPr>
            <a:spLocks noGrp="1"/>
          </p:cNvSpPr>
          <p:nvPr>
            <p:ph type="pic" idx="2"/>
          </p:nvPr>
        </p:nvSpPr>
        <p:spPr>
          <a:xfrm>
            <a:off x="533400" y="218390"/>
            <a:ext cx="7467600" cy="560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9" name="Google Shape;29;p216"/>
          <p:cNvSpPr txBox="1">
            <a:spLocks noGrp="1"/>
          </p:cNvSpPr>
          <p:nvPr>
            <p:ph type="body" idx="1"/>
          </p:nvPr>
        </p:nvSpPr>
        <p:spPr>
          <a:xfrm>
            <a:off x="533400" y="59436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2" name="Google Shape;32;p21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a with Caption">
  <p:cSld name="Panorama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5"/>
          <p:cNvSpPr>
            <a:spLocks noGrp="1"/>
          </p:cNvSpPr>
          <p:nvPr>
            <p:ph type="pic" idx="2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89" name="Google Shape;189;p235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25" bIns="91425" anchor="t" anchorCtr="0">
            <a:normAutofit/>
          </a:bodyPr>
          <a:lstStyle>
            <a:lvl1pPr marL="457200" marR="0" lvl="0" indent="-228600" algn="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235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5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35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36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6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6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E804-5169-485E-9AE6-AB05B9587D93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A2A6-195A-4C43-99F0-8E96630257C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77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Portrait with Captions">
  <p:cSld name="3-Up Portrait with Captio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8"/>
          <p:cNvSpPr>
            <a:spLocks noGrp="1"/>
          </p:cNvSpPr>
          <p:nvPr>
            <p:ph type="pic" idx="2"/>
          </p:nvPr>
        </p:nvSpPr>
        <p:spPr>
          <a:xfrm>
            <a:off x="2286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2" name="Google Shape;42;p218"/>
          <p:cNvSpPr>
            <a:spLocks noGrp="1"/>
          </p:cNvSpPr>
          <p:nvPr>
            <p:ph type="pic" idx="3"/>
          </p:nvPr>
        </p:nvSpPr>
        <p:spPr>
          <a:xfrm>
            <a:off x="30480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3" name="Google Shape;43;p218"/>
          <p:cNvSpPr>
            <a:spLocks noGrp="1"/>
          </p:cNvSpPr>
          <p:nvPr>
            <p:ph type="pic" idx="4"/>
          </p:nvPr>
        </p:nvSpPr>
        <p:spPr>
          <a:xfrm>
            <a:off x="5867400" y="533400"/>
            <a:ext cx="2590800" cy="3454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44" name="Google Shape;44;p218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8"/>
          <p:cNvSpPr txBox="1">
            <a:spLocks noGrp="1"/>
          </p:cNvSpPr>
          <p:nvPr>
            <p:ph type="body" idx="5"/>
          </p:nvPr>
        </p:nvSpPr>
        <p:spPr>
          <a:xfrm>
            <a:off x="30480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8"/>
          <p:cNvSpPr txBox="1">
            <a:spLocks noGrp="1"/>
          </p:cNvSpPr>
          <p:nvPr>
            <p:ph type="body" idx="6"/>
          </p:nvPr>
        </p:nvSpPr>
        <p:spPr>
          <a:xfrm>
            <a:off x="5867400" y="4343400"/>
            <a:ext cx="2590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8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18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8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218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rait with Caption">
  <p:cSld name="Portrai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9"/>
          <p:cNvSpPr>
            <a:spLocks noGrp="1"/>
          </p:cNvSpPr>
          <p:nvPr>
            <p:ph type="pic" idx="2"/>
          </p:nvPr>
        </p:nvSpPr>
        <p:spPr>
          <a:xfrm>
            <a:off x="304800" y="228600"/>
            <a:ext cx="4754880" cy="6324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3" name="Google Shape;53;p219"/>
          <p:cNvSpPr txBox="1">
            <a:spLocks noGrp="1"/>
          </p:cNvSpPr>
          <p:nvPr>
            <p:ph type="body" idx="1"/>
          </p:nvPr>
        </p:nvSpPr>
        <p:spPr>
          <a:xfrm>
            <a:off x="5105400" y="228600"/>
            <a:ext cx="3200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9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9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219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dscape Fullscreen">
  <p:cSld name="Landscape Fullscree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20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220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bum Section">
  <p:cSld name="Album Sec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1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21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21"/>
          <p:cNvSpPr>
            <a:spLocks noGrp="1"/>
          </p:cNvSpPr>
          <p:nvPr>
            <p:ph type="pic" idx="2"/>
          </p:nvPr>
        </p:nvSpPr>
        <p:spPr>
          <a:xfrm>
            <a:off x="435429" y="2146300"/>
            <a:ext cx="2362200" cy="21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221"/>
          <p:cNvSpPr/>
          <p:nvPr/>
        </p:nvSpPr>
        <p:spPr>
          <a:xfrm flipH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21"/>
          <p:cNvSpPr/>
          <p:nvPr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21"/>
          <p:cNvSpPr txBox="1">
            <a:spLocks noGrp="1"/>
          </p:cNvSpPr>
          <p:nvPr>
            <p:ph type="body" idx="1"/>
          </p:nvPr>
        </p:nvSpPr>
        <p:spPr>
          <a:xfrm>
            <a:off x="435429" y="5791200"/>
            <a:ext cx="70866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1"/>
          <p:cNvSpPr txBox="1">
            <a:spLocks noGrp="1"/>
          </p:cNvSpPr>
          <p:nvPr>
            <p:ph type="body" idx="3"/>
          </p:nvPr>
        </p:nvSpPr>
        <p:spPr>
          <a:xfrm>
            <a:off x="435429" y="4495800"/>
            <a:ext cx="7086600" cy="129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1"/>
          <p:cNvSpPr>
            <a:spLocks noGrp="1"/>
          </p:cNvSpPr>
          <p:nvPr>
            <p:ph type="pic" idx="4"/>
          </p:nvPr>
        </p:nvSpPr>
        <p:spPr>
          <a:xfrm>
            <a:off x="29500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221"/>
          <p:cNvSpPr>
            <a:spLocks noGrp="1"/>
          </p:cNvSpPr>
          <p:nvPr>
            <p:ph type="pic" idx="5"/>
          </p:nvPr>
        </p:nvSpPr>
        <p:spPr>
          <a:xfrm>
            <a:off x="5312229" y="2133600"/>
            <a:ext cx="2209800" cy="220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" name="Google Shape;73;p221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1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221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Portrait with Captions">
  <p:cSld name="2-Up Portrait with Captio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2"/>
          <p:cNvSpPr>
            <a:spLocks noGrp="1"/>
          </p:cNvSpPr>
          <p:nvPr>
            <p:ph type="pic" idx="2"/>
          </p:nvPr>
        </p:nvSpPr>
        <p:spPr>
          <a:xfrm>
            <a:off x="4341047" y="533400"/>
            <a:ext cx="3431353" cy="457514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8" name="Google Shape;78;p222"/>
          <p:cNvSpPr>
            <a:spLocks noGrp="1"/>
          </p:cNvSpPr>
          <p:nvPr>
            <p:ph type="pic" idx="3"/>
          </p:nvPr>
        </p:nvSpPr>
        <p:spPr>
          <a:xfrm>
            <a:off x="685800" y="533400"/>
            <a:ext cx="3429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79" name="Google Shape;79;p222"/>
          <p:cNvSpPr txBox="1">
            <a:spLocks noGrp="1"/>
          </p:cNvSpPr>
          <p:nvPr>
            <p:ph type="body" idx="1"/>
          </p:nvPr>
        </p:nvSpPr>
        <p:spPr>
          <a:xfrm>
            <a:off x="6858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22"/>
          <p:cNvSpPr txBox="1">
            <a:spLocks noGrp="1"/>
          </p:cNvSpPr>
          <p:nvPr>
            <p:ph type="body" idx="4"/>
          </p:nvPr>
        </p:nvSpPr>
        <p:spPr>
          <a:xfrm>
            <a:off x="4343400" y="5257800"/>
            <a:ext cx="3429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2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2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222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Landscape with Captions">
  <p:cSld name="2-Up Landscape with Captio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3"/>
          <p:cNvSpPr>
            <a:spLocks noGrp="1"/>
          </p:cNvSpPr>
          <p:nvPr>
            <p:ph type="pic" idx="2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6" name="Google Shape;86;p223"/>
          <p:cNvSpPr>
            <a:spLocks noGrp="1"/>
          </p:cNvSpPr>
          <p:nvPr>
            <p:ph type="pic" idx="3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7" name="Google Shape;87;p223"/>
          <p:cNvSpPr txBox="1">
            <a:spLocks noGrp="1"/>
          </p:cNvSpPr>
          <p:nvPr>
            <p:ph type="body" idx="1"/>
          </p:nvPr>
        </p:nvSpPr>
        <p:spPr>
          <a:xfrm>
            <a:off x="152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3"/>
          <p:cNvSpPr txBox="1">
            <a:spLocks noGrp="1"/>
          </p:cNvSpPr>
          <p:nvPr>
            <p:ph type="body" idx="4"/>
          </p:nvPr>
        </p:nvSpPr>
        <p:spPr>
          <a:xfrm>
            <a:off x="4343400" y="4267200"/>
            <a:ext cx="403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3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3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23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Mixed with Caption">
  <p:cSld name="2-Up Mixed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4"/>
          <p:cNvSpPr>
            <a:spLocks noGrp="1"/>
          </p:cNvSpPr>
          <p:nvPr>
            <p:ph type="pic" idx="2"/>
          </p:nvPr>
        </p:nvSpPr>
        <p:spPr>
          <a:xfrm>
            <a:off x="4724401" y="225552"/>
            <a:ext cx="3694176" cy="27706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4" name="Google Shape;94;p224"/>
          <p:cNvSpPr>
            <a:spLocks noGrp="1"/>
          </p:cNvSpPr>
          <p:nvPr>
            <p:ph type="pic" idx="3"/>
          </p:nvPr>
        </p:nvSpPr>
        <p:spPr>
          <a:xfrm>
            <a:off x="152400" y="222504"/>
            <a:ext cx="4368557" cy="58247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95" name="Google Shape;95;p224"/>
          <p:cNvSpPr txBox="1">
            <a:spLocks noGrp="1"/>
          </p:cNvSpPr>
          <p:nvPr>
            <p:ph type="body" idx="1"/>
          </p:nvPr>
        </p:nvSpPr>
        <p:spPr>
          <a:xfrm>
            <a:off x="4724400" y="3124200"/>
            <a:ext cx="3694177" cy="298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2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4"/>
          <p:cNvSpPr/>
          <p:nvPr/>
        </p:nvSpPr>
        <p:spPr>
          <a:xfrm rot="-54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4"/>
          <p:cNvSpPr/>
          <p:nvPr/>
        </p:nvSpPr>
        <p:spPr>
          <a:xfrm rot="-54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4"/>
          <p:cNvSpPr txBox="1">
            <a:spLocks noGrp="1"/>
          </p:cNvSpPr>
          <p:nvPr>
            <p:ph type="dt" idx="10"/>
          </p:nvPr>
        </p:nvSpPr>
        <p:spPr>
          <a:xfrm rot="-5400000">
            <a:off x="7696200" y="10128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4"/>
          <p:cNvSpPr txBox="1">
            <a:spLocks noGrp="1"/>
          </p:cNvSpPr>
          <p:nvPr>
            <p:ph type="ftr" idx="11"/>
          </p:nvPr>
        </p:nvSpPr>
        <p:spPr>
          <a:xfrm rot="-5400000">
            <a:off x="7162800" y="3832226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4"/>
          <p:cNvSpPr txBox="1">
            <a:spLocks noGrp="1"/>
          </p:cNvSpPr>
          <p:nvPr>
            <p:ph type="sldNum" idx="12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" name="Google Shape;17;p214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>
            <a:spLocks noGrp="1"/>
          </p:cNvSpPr>
          <p:nvPr>
            <p:ph type="body" idx="1"/>
          </p:nvPr>
        </p:nvSpPr>
        <p:spPr>
          <a:xfrm>
            <a:off x="228600" y="5445224"/>
            <a:ext cx="8672946" cy="1340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 sz="1800" b="1">
                <a:solidFill>
                  <a:srgbClr val="FFFF00"/>
                </a:solidFill>
              </a:rPr>
              <a:t>D.Sakthivel</a:t>
            </a:r>
            <a:endParaRPr sz="1800" b="1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Assistant Professor &amp; Trainer,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Micro College 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/>
              <a:t>KGiSL Campus, Coimbatore – 641 035.</a:t>
            </a:r>
            <a:endParaRPr sz="1400"/>
          </a:p>
        </p:txBody>
      </p:sp>
      <p:pic>
        <p:nvPicPr>
          <p:cNvPr id="209" name="Google Shape;209;p1" descr="innovation_front.jfif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72" r="972"/>
          <a:stretch/>
        </p:blipFill>
        <p:spPr>
          <a:xfrm>
            <a:off x="228600" y="152400"/>
            <a:ext cx="6858000" cy="514880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0" name="Google Shape;210;p1"/>
          <p:cNvSpPr txBox="1"/>
          <p:nvPr/>
        </p:nvSpPr>
        <p:spPr>
          <a:xfrm>
            <a:off x="323528" y="764704"/>
            <a:ext cx="6696744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you all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sz="2800" b="1" dirty="0" smtClean="0">
                <a:solidFill>
                  <a:srgbClr val="FFFF00"/>
                </a:solidFill>
              </a:rPr>
              <a:t>Memory Management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DAY : </a:t>
            </a:r>
            <a:r>
              <a:rPr lang="en-US" sz="2800" b="0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4754" y="374754"/>
            <a:ext cx="798975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Non-</a:t>
            </a:r>
            <a:r>
              <a:rPr lang="en-US" sz="2800" b="1" dirty="0" err="1" smtClean="0">
                <a:solidFill>
                  <a:srgbClr val="FF0000"/>
                </a:solidFill>
              </a:rPr>
              <a:t>Contigous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Memory Allocation</a:t>
            </a:r>
          </a:p>
          <a:p>
            <a:r>
              <a:rPr lang="en-US" sz="2000" dirty="0" smtClean="0"/>
              <a:t>Assigns different blocks of memory in a non consecutive manner to a process.</a:t>
            </a:r>
          </a:p>
          <a:p>
            <a:r>
              <a:rPr lang="en-US" sz="2000" dirty="0" smtClean="0"/>
              <a:t>·         Paging</a:t>
            </a:r>
          </a:p>
          <a:p>
            <a:r>
              <a:rPr lang="en-US" sz="2000" dirty="0" smtClean="0"/>
              <a:t>·         Segmentation</a:t>
            </a:r>
          </a:p>
          <a:p>
            <a:r>
              <a:rPr lang="en-US" sz="2000" b="1" dirty="0" smtClean="0"/>
              <a:t>Memory Management </a:t>
            </a:r>
            <a:r>
              <a:rPr lang="en-US" sz="2000" b="1" dirty="0" smtClean="0"/>
              <a:t>Unit</a:t>
            </a:r>
            <a:endParaRPr lang="en-US" sz="2000" dirty="0" smtClean="0"/>
          </a:p>
          <a:p>
            <a:r>
              <a:rPr lang="en-US" sz="2000" dirty="0" smtClean="0"/>
              <a:t>·     Logical Memory is divided into equal fixed size partitions called pages.</a:t>
            </a:r>
          </a:p>
          <a:p>
            <a:r>
              <a:rPr lang="en-US" sz="2000" dirty="0" smtClean="0"/>
              <a:t>·     Each of this pages corresponds to a frame in physical memory.</a:t>
            </a:r>
          </a:p>
          <a:p>
            <a:r>
              <a:rPr lang="en-US" sz="2000" b="1" dirty="0" smtClean="0"/>
              <a:t>      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4754" y="374754"/>
            <a:ext cx="79897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Logical Address</a:t>
            </a:r>
            <a:br>
              <a:rPr lang="en-US" sz="2000" b="1" dirty="0" smtClean="0"/>
            </a:br>
            <a:endParaRPr lang="en-US" sz="2000" dirty="0" smtClean="0"/>
          </a:p>
          <a:p>
            <a:r>
              <a:rPr lang="en-US" sz="2000" dirty="0" smtClean="0"/>
              <a:t>Different parts of the same process can be stored at different places in the main memory.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514" y="2054668"/>
            <a:ext cx="2834390" cy="359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755035" y="2379530"/>
            <a:ext cx="4924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Page Table</a:t>
            </a:r>
            <a:endParaRPr lang="en-US" sz="2000" dirty="0" smtClean="0"/>
          </a:p>
          <a:p>
            <a:r>
              <a:rPr lang="en-US" sz="2000" dirty="0" smtClean="0"/>
              <a:t>·         Maps the page number referenced by the CPU to the frame number where that page is stored.</a:t>
            </a:r>
          </a:p>
          <a:p>
            <a:r>
              <a:rPr lang="en-US" sz="2000" dirty="0" smtClean="0"/>
              <a:t>·          Each process has its own independent page table.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4754" y="374754"/>
            <a:ext cx="79897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Paging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·     Frame number specifies the specific frame where the required page is stored.</a:t>
            </a:r>
          </a:p>
          <a:p>
            <a:r>
              <a:rPr lang="en-US" sz="2000" dirty="0" smtClean="0"/>
              <a:t>·     Page Offset specifies the specific word that has to be read from that page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960" y="2284361"/>
            <a:ext cx="6867993" cy="399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4754" y="374754"/>
            <a:ext cx="798975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Virtual Memory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·         Virtual memory is a memory management technique that creates an illusion to users of larger physical memory.</a:t>
            </a:r>
          </a:p>
          <a:p>
            <a:r>
              <a:rPr lang="en-US" sz="2000" dirty="0" smtClean="0"/>
              <a:t>·         Ability to execute partially-loaded program.</a:t>
            </a:r>
          </a:p>
          <a:p>
            <a:r>
              <a:rPr lang="en-US" sz="2000" dirty="0" smtClean="0"/>
              <a:t>·         When using virtual memory, logical address is also referred as virtual address.</a:t>
            </a:r>
          </a:p>
          <a:p>
            <a:r>
              <a:rPr lang="en-US" sz="2000" dirty="0" smtClean="0"/>
              <a:t>·         The secondary memory used is also referred to as swap space.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3889" y="2773180"/>
            <a:ext cx="4916773" cy="37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4754" y="374754"/>
            <a:ext cx="79897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Swapping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Moving memory of a process between Primary Memory and Secondary Memory is called Swapping</a:t>
            </a:r>
          </a:p>
          <a:p>
            <a:r>
              <a:rPr lang="en-US" sz="2000" dirty="0" smtClean="0"/>
              <a:t>·     </a:t>
            </a:r>
            <a:r>
              <a:rPr lang="en-US" sz="2000" b="1" dirty="0" smtClean="0"/>
              <a:t>Swap In the currently executing process</a:t>
            </a:r>
          </a:p>
          <a:p>
            <a:r>
              <a:rPr lang="en-US" sz="2000" b="1" dirty="0" smtClean="0"/>
              <a:t>·     Swap Out the least required process</a:t>
            </a:r>
          </a:p>
          <a:p>
            <a:endParaRPr lang="en-US" sz="20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058" y="2619530"/>
            <a:ext cx="4908263" cy="339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34714" y="1079291"/>
            <a:ext cx="79897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Demand </a:t>
            </a:r>
            <a:r>
              <a:rPr lang="en-US" sz="2000" b="1" dirty="0" smtClean="0">
                <a:solidFill>
                  <a:srgbClr val="FF0000"/>
                </a:solidFill>
              </a:rPr>
              <a:t>Paging</a:t>
            </a:r>
          </a:p>
          <a:p>
            <a:endParaRPr lang="en-US" sz="2000" dirty="0" smtClean="0"/>
          </a:p>
          <a:p>
            <a:r>
              <a:rPr lang="en-US" sz="2000" dirty="0" smtClean="0"/>
              <a:t>·     Pages are loaded only on demand, not in advance.</a:t>
            </a:r>
          </a:p>
          <a:p>
            <a:r>
              <a:rPr lang="en-US" sz="2000" dirty="0" smtClean="0"/>
              <a:t>·     Page referred for the first time in the main memory, then that page will be found in the secondary memory.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9823" y="194871"/>
            <a:ext cx="79897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Page Replacement Algorithm</a:t>
            </a:r>
          </a:p>
          <a:p>
            <a:r>
              <a:rPr lang="en-US" sz="2000" dirty="0" smtClean="0"/>
              <a:t>Page replacement algorithm decides which page to remove when a new page needs to be loaded into the primary memory.</a:t>
            </a:r>
          </a:p>
          <a:p>
            <a:r>
              <a:rPr lang="en-US" sz="2000" b="1" dirty="0" smtClean="0"/>
              <a:t>Page Replacement Algorithms :</a:t>
            </a:r>
            <a:endParaRPr lang="en-US" sz="2000" dirty="0" smtClean="0"/>
          </a:p>
          <a:p>
            <a:r>
              <a:rPr lang="en-US" sz="2000" dirty="0" smtClean="0"/>
              <a:t>·     </a:t>
            </a:r>
            <a:r>
              <a:rPr lang="en-US" sz="2000" b="1" dirty="0" smtClean="0"/>
              <a:t>Least Recently Used (LRU)</a:t>
            </a:r>
          </a:p>
          <a:p>
            <a:r>
              <a:rPr lang="en-US" sz="2000" b="1" dirty="0" smtClean="0"/>
              <a:t>·     Least Frequently Used (LFU)</a:t>
            </a:r>
          </a:p>
          <a:p>
            <a:r>
              <a:rPr lang="en-US" sz="2000" dirty="0" smtClean="0"/>
              <a:t>and many more...</a:t>
            </a:r>
          </a:p>
          <a:p>
            <a:r>
              <a:rPr lang="en-US" sz="2000" dirty="0" smtClean="0"/>
              <a:t>·     If a process requests for page and that page is found in the main memory then it is called page hit.</a:t>
            </a:r>
          </a:p>
          <a:p>
            <a:r>
              <a:rPr lang="en-US" sz="2000" dirty="0" smtClean="0"/>
              <a:t>·     If page is not found in memory then it is page miss or page fault.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8820" y="3462728"/>
            <a:ext cx="5306518" cy="317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9823" y="194871"/>
            <a:ext cx="79897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LRU Algorithm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·     Least Recently Used (LRU) page.</a:t>
            </a:r>
          </a:p>
          <a:p>
            <a:r>
              <a:rPr lang="en-US" sz="2000" dirty="0" smtClean="0"/>
              <a:t>·     It replaces the page that has not been used for the longest period of time.</a:t>
            </a:r>
          </a:p>
          <a:p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519" y="1773992"/>
            <a:ext cx="7335031" cy="447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523541"/>
            <a:ext cx="72027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LFU </a:t>
            </a:r>
            <a:r>
              <a:rPr lang="en-US" sz="2800" b="1" dirty="0" smtClean="0">
                <a:solidFill>
                  <a:srgbClr val="FF0000"/>
                </a:solidFill>
              </a:rPr>
              <a:t>Algorithm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· </a:t>
            </a:r>
            <a:r>
              <a:rPr lang="en-US" sz="2000" dirty="0" smtClean="0"/>
              <a:t>Page </a:t>
            </a:r>
            <a:r>
              <a:rPr lang="en-US" sz="2000" dirty="0" smtClean="0"/>
              <a:t>with the minimum no. of previous hits is selected for replacement.</a:t>
            </a:r>
          </a:p>
          <a:p>
            <a:r>
              <a:rPr lang="en-US" sz="2000" dirty="0" smtClean="0"/>
              <a:t>·  </a:t>
            </a:r>
            <a:r>
              <a:rPr lang="en-US" sz="2000" dirty="0" smtClean="0"/>
              <a:t>If </a:t>
            </a:r>
            <a:r>
              <a:rPr lang="en-US" sz="2000" dirty="0" smtClean="0"/>
              <a:t>counts are equal than it applies FIFO.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34" y="2252663"/>
            <a:ext cx="7764905" cy="392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213"/>
          <p:cNvSpPr txBox="1">
            <a:spLocks noGrp="1"/>
          </p:cNvSpPr>
          <p:nvPr>
            <p:ph type="body" idx="1"/>
          </p:nvPr>
        </p:nvSpPr>
        <p:spPr>
          <a:xfrm>
            <a:off x="1142976" y="4357694"/>
            <a:ext cx="6629416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None/>
            </a:pPr>
            <a:r>
              <a:rPr lang="en-US" sz="8800" b="1"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sz="8800" b="1"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94" name="Google Shape;2394;p2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43" b="2444"/>
          <a:stretch/>
        </p:blipFill>
        <p:spPr>
          <a:xfrm>
            <a:off x="228600" y="723900"/>
            <a:ext cx="2400300" cy="32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395" name="Google Shape;2395;p21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2443" b="2444"/>
          <a:stretch/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96" name="Google Shape;2396;p213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t="2443" b="2444"/>
          <a:stretch/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>
            <a:spLocks noGrp="1"/>
          </p:cNvSpPr>
          <p:nvPr>
            <p:ph type="body" idx="1"/>
          </p:nvPr>
        </p:nvSpPr>
        <p:spPr>
          <a:xfrm>
            <a:off x="533400" y="548680"/>
            <a:ext cx="7467600" cy="61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 dirty="0">
                <a:solidFill>
                  <a:srgbClr val="FF0000"/>
                </a:solidFill>
              </a:rPr>
              <a:t>Day </a:t>
            </a:r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/>
          </a:p>
          <a:p>
            <a:pPr marL="571500" lvl="0" indent="-57150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>
                <a:solidFill>
                  <a:srgbClr val="002060"/>
                </a:solidFill>
              </a:rPr>
              <a:t>Introduction</a:t>
            </a:r>
            <a:endParaRPr b="1">
              <a:solidFill>
                <a:srgbClr val="002060"/>
              </a:solidFill>
            </a:endParaRP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Memory </a:t>
            </a:r>
            <a:r>
              <a:rPr lang="en-US" b="1" dirty="0" smtClean="0">
                <a:solidFill>
                  <a:srgbClr val="002060"/>
                </a:solidFill>
              </a:rPr>
              <a:t>Allocation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 </a:t>
            </a:r>
            <a:r>
              <a:rPr lang="en-US" b="1" dirty="0" smtClean="0">
                <a:solidFill>
                  <a:srgbClr val="002060"/>
                </a:solidFill>
              </a:rPr>
              <a:t>Fragmentation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Paging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Virtual </a:t>
            </a:r>
            <a:r>
              <a:rPr lang="en-US" b="1" dirty="0" smtClean="0">
                <a:solidFill>
                  <a:srgbClr val="002060"/>
                </a:solidFill>
              </a:rPr>
              <a:t>Memory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Page Replacement </a:t>
            </a:r>
            <a:r>
              <a:rPr lang="en-US" b="1" dirty="0" smtClean="0">
                <a:solidFill>
                  <a:srgbClr val="002060"/>
                </a:solidFill>
              </a:rPr>
              <a:t>Algorithm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LRU </a:t>
            </a:r>
            <a:r>
              <a:rPr lang="en-US" b="1" dirty="0" smtClean="0">
                <a:solidFill>
                  <a:srgbClr val="002060"/>
                </a:solidFill>
              </a:rPr>
              <a:t>Algorithm</a:t>
            </a:r>
          </a:p>
          <a:p>
            <a:pPr marL="571500" lvl="0" indent="-571500" algn="l">
              <a:spcBef>
                <a:spcPts val="400"/>
              </a:spcBef>
              <a:buClr>
                <a:srgbClr val="7030A0"/>
              </a:buClr>
              <a:buSzPts val="2000"/>
              <a:buFont typeface="Calibri"/>
              <a:buChar char="-"/>
            </a:pPr>
            <a:r>
              <a:rPr lang="en-US" b="1" dirty="0" smtClean="0">
                <a:solidFill>
                  <a:srgbClr val="002060"/>
                </a:solidFill>
              </a:rPr>
              <a:t>LFU Algorithm</a:t>
            </a:r>
            <a:endParaRPr b="1">
              <a:solidFill>
                <a:srgbClr val="002060"/>
              </a:solidFill>
            </a:endParaRPr>
          </a:p>
        </p:txBody>
      </p:sp>
      <p:cxnSp>
        <p:nvCxnSpPr>
          <p:cNvPr id="217" name="Google Shape;217;p2"/>
          <p:cNvCxnSpPr/>
          <p:nvPr/>
        </p:nvCxnSpPr>
        <p:spPr>
          <a:xfrm>
            <a:off x="539552" y="404664"/>
            <a:ext cx="295232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"/>
          <p:cNvCxnSpPr/>
          <p:nvPr/>
        </p:nvCxnSpPr>
        <p:spPr>
          <a:xfrm>
            <a:off x="3707904" y="404664"/>
            <a:ext cx="2592288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2"/>
          <p:cNvCxnSpPr/>
          <p:nvPr/>
        </p:nvCxnSpPr>
        <p:spPr>
          <a:xfrm>
            <a:off x="6444208" y="404664"/>
            <a:ext cx="201622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5805264"/>
            <a:ext cx="31813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92308" y="746638"/>
            <a:ext cx="81321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Memory Management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Allocates physical memory to processes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Tracks of allocated and available memory locations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Manages Virtual Memory, etc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Terminology</a:t>
            </a:r>
          </a:p>
          <a:p>
            <a:r>
              <a:rPr lang="en-US" sz="2800" dirty="0" smtClean="0"/>
              <a:t>o  </a:t>
            </a:r>
            <a:r>
              <a:rPr lang="en-US" sz="2400" dirty="0" smtClean="0"/>
              <a:t>The terms Primary Memory, Main Memory &amp; Physical Memory refer to RAM</a:t>
            </a:r>
          </a:p>
          <a:p>
            <a:r>
              <a:rPr lang="en-US" sz="2400" dirty="0" smtClean="0"/>
              <a:t>o  Secondary Memory refers to storage devices, such as hard drives and solid state drives.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72190" y="551766"/>
            <a:ext cx="8132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Allocation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·         Ensure that each process can only access the address space allocated to it</a:t>
            </a:r>
          </a:p>
          <a:p>
            <a:r>
              <a:rPr lang="en-US" sz="2400" dirty="0" smtClean="0"/>
              <a:t>·         Restrict access to address space outside its allocated space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8682" y="2534822"/>
            <a:ext cx="4586990" cy="36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72190" y="551766"/>
            <a:ext cx="813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Memory Allocation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·        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07100" y="1305818"/>
            <a:ext cx="76674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A single contiguous section of memory blocks is assigned to the process according to its requirement.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Memory is also allocated as blocks of fixed sizes.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3178" y="2623279"/>
            <a:ext cx="3737937" cy="364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7100" y="689548"/>
            <a:ext cx="766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Fragmentation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 </a:t>
            </a:r>
            <a:r>
              <a:rPr lang="en-US" sz="2000" dirty="0" smtClean="0"/>
              <a:t>Memory is used inefficiently, reducing capacity &amp; performance.</a:t>
            </a:r>
            <a:br>
              <a:rPr lang="en-US" sz="2000" dirty="0" smtClean="0"/>
            </a:br>
            <a:r>
              <a:rPr lang="en-US" sz="2000" dirty="0" smtClean="0"/>
              <a:t>Types of Fragmentation: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5984" y="2682693"/>
            <a:ext cx="49625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7100" y="689548"/>
            <a:ext cx="76674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The run time mapping between Virtual address and Physical Address is done by hardware device known as MMU.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270" y="1546875"/>
            <a:ext cx="3902907" cy="447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2202" y="1558978"/>
            <a:ext cx="3802349" cy="47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07101" y="689548"/>
            <a:ext cx="49092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Paging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b="1" dirty="0" smtClean="0"/>
              <a:t>      </a:t>
            </a:r>
            <a:r>
              <a:rPr lang="en-US" sz="2000" dirty="0" smtClean="0"/>
              <a:t>The generated logical address can be broken into two parts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Page </a:t>
            </a:r>
            <a:r>
              <a:rPr lang="en-US" sz="2000" b="1" dirty="0" smtClean="0"/>
              <a:t>Number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Page </a:t>
            </a:r>
            <a:r>
              <a:rPr lang="en-US" sz="2000" b="1" dirty="0" err="1" smtClean="0"/>
              <a:t>OffseT</a:t>
            </a:r>
            <a:endParaRPr lang="en-US" sz="2000" b="1" dirty="0" smtClean="0"/>
          </a:p>
          <a:p>
            <a:r>
              <a:rPr lang="en-US" sz="2000" dirty="0" smtClean="0"/>
              <a:t> Consider Page Size of 1000 bytes,</a:t>
            </a:r>
            <a:br>
              <a:rPr lang="en-US" sz="2000" dirty="0" smtClean="0"/>
            </a:br>
            <a:r>
              <a:rPr lang="en-US" sz="2000" dirty="0" smtClean="0"/>
              <a:t> Logical Address Location 4020 = Page 4, Offset 20</a:t>
            </a:r>
            <a:endParaRPr 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056" y="914400"/>
            <a:ext cx="2473376" cy="377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852" y="3591862"/>
            <a:ext cx="5591333" cy="30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1071" y="209861"/>
            <a:ext cx="908332" cy="5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89744" y="944380"/>
            <a:ext cx="79897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Contiguous Memory </a:t>
            </a:r>
            <a:r>
              <a:rPr lang="en-US" sz="3200" b="1" dirty="0" smtClean="0">
                <a:solidFill>
                  <a:srgbClr val="FF0000"/>
                </a:solidFill>
              </a:rPr>
              <a:t>Allocation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o    External Fragmentation</a:t>
            </a:r>
          </a:p>
          <a:p>
            <a:r>
              <a:rPr lang="en-US" sz="2000" dirty="0" smtClean="0"/>
              <a:t>o    Internal </a:t>
            </a:r>
            <a:r>
              <a:rPr lang="en-US" sz="2000" dirty="0" smtClean="0"/>
              <a:t>Fragmentation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External Fragmentation</a:t>
            </a:r>
            <a:endParaRPr lang="en-US" sz="2000" dirty="0" smtClean="0"/>
          </a:p>
          <a:p>
            <a:r>
              <a:rPr lang="en-US" sz="2000" dirty="0" smtClean="0"/>
              <a:t>Total memory space is enough to satisfy a request, but cannot be used as it is not contiguous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Internal </a:t>
            </a:r>
            <a:r>
              <a:rPr lang="en-US" sz="2000" b="1" dirty="0" smtClean="0"/>
              <a:t>Fragmentation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Process is allocated a memory block of size more than the size of that process. Due to this some part of the memory is left unused and this cause internal fragmentation</a:t>
            </a:r>
            <a:r>
              <a:rPr lang="en-US" sz="2000" dirty="0" smtClean="0"/>
              <a:t>.</a:t>
            </a:r>
            <a:r>
              <a:rPr lang="en-US" sz="2000" b="1" dirty="0" smtClean="0"/>
              <a:t> 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11611834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hoto Albu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200</Words>
  <PresentationFormat>On-screen Show (4:3)</PresentationFormat>
  <Paragraphs>100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Contemporary Photo Album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2022-05-17T09:40:20Z</dcterms:created>
  <dcterms:modified xsi:type="dcterms:W3CDTF">2023-01-03T15:53:33Z</dcterms:modified>
</cp:coreProperties>
</file>