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6" r:id="rId2"/>
    <p:sldId id="316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261" r:id="rId22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521" autoAdjust="0"/>
    <p:restoredTop sz="94660"/>
  </p:normalViewPr>
  <p:slideViewPr>
    <p:cSldViewPr>
      <p:cViewPr>
        <p:scale>
          <a:sx n="78" d="100"/>
          <a:sy n="78" d="100"/>
        </p:scale>
        <p:origin x="-22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E7D018D-748F-47BF-843A-40349A141CAC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04AC5213-BACC-41AB-9B61-B40CF6C529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600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3E9B8FB-2ABD-42C9-A6DA-A6789EAF441D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E2A7042-DEED-4AA1-9E89-4A16B2572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756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FontTx/>
              <a:buNone/>
              <a:defRPr lang="en-US" sz="4800" baseline="0" dirty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296150" y="3698878"/>
            <a:ext cx="29337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5372100" y="2247900"/>
            <a:ext cx="5181600" cy="9906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date or details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28600"/>
            <a:ext cx="3947160" cy="2960370"/>
          </a:xfrm>
        </p:spPr>
        <p:txBody>
          <a:bodyPr anchor="b" anchorCtr="0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648200" y="3124962"/>
            <a:ext cx="3697224" cy="2772918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228600"/>
            <a:ext cx="4251960" cy="566928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228600"/>
            <a:ext cx="3672840" cy="275463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7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228600"/>
            <a:ext cx="1676400" cy="27432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629400" y="2286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152400" y="4724400"/>
            <a:ext cx="1676400" cy="1905000"/>
          </a:xfrm>
        </p:spPr>
        <p:txBody>
          <a:bodyPr anchor="b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629400" y="4724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2672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 noChangeAspect="1"/>
          </p:cNvSpPr>
          <p:nvPr>
            <p:ph type="pic" sz="quarter" idx="14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31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30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32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352800"/>
            <a:ext cx="8153400" cy="3048000"/>
          </a:xfrm>
        </p:spPr>
        <p:txBody>
          <a:bodyPr anchor="t" anchorCtr="0"/>
          <a:lstStyle>
            <a:lvl1pPr marL="0" marR="0" indent="0" algn="l">
              <a:buFontTx/>
              <a:buNone/>
              <a:defRPr sz="2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Portrait with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andscape with 3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133600" y="762000"/>
            <a:ext cx="4873334" cy="4876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5715000"/>
            <a:ext cx="4876800" cy="838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95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114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533400" y="218390"/>
            <a:ext cx="7467600" cy="56007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943600"/>
            <a:ext cx="7467600" cy="762000"/>
          </a:xfrm>
        </p:spPr>
        <p:txBody>
          <a:bodyPr anchor="t" anchorCtr="0"/>
          <a:lstStyle>
            <a:lvl1pPr marL="0" marR="0" indent="0" algn="r">
              <a:buFontTx/>
              <a:buNone/>
              <a:defRPr sz="2400" i="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343400"/>
            <a:ext cx="8229600" cy="1676400"/>
          </a:xfrm>
        </p:spPr>
        <p:txBody>
          <a:bodyPr tIns="91440" rIns="9144" bIns="91440" anchor="t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228600"/>
            <a:ext cx="4754880" cy="63246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228600"/>
            <a:ext cx="3200400" cy="3810000"/>
          </a:xfrm>
        </p:spPr>
        <p:txBody>
          <a:bodyPr tIns="91440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t"/>
          <a:lstStyle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 to add full page picture</a:t>
            </a:r>
            <a:endParaRPr lang="en-US" i="0" baseline="0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>
              <a:buFontTx/>
              <a:buNone/>
              <a:defRPr sz="1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>
              <a:buFontTx/>
              <a:buNone/>
              <a:defRPr sz="3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 noChangeAspect="1"/>
          </p:cNvSpPr>
          <p:nvPr>
            <p:ph type="pic" sz="quarter" idx="10"/>
          </p:nvPr>
        </p:nvSpPr>
        <p:spPr>
          <a:xfrm>
            <a:off x="4341047" y="533400"/>
            <a:ext cx="3431353" cy="4575141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 noChangeAspect="1"/>
          </p:cNvSpPr>
          <p:nvPr>
            <p:ph type="pic" sz="quarter" idx="11"/>
          </p:nvPr>
        </p:nvSpPr>
        <p:spPr>
          <a:xfrm>
            <a:off x="685800" y="533400"/>
            <a:ext cx="3429000" cy="45720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3434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1" y="225552"/>
            <a:ext cx="3694176" cy="277063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2"/>
          </p:nvPr>
        </p:nvSpPr>
        <p:spPr>
          <a:xfrm>
            <a:off x="152400" y="222504"/>
            <a:ext cx="4368557" cy="5824743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124200"/>
            <a:ext cx="3694177" cy="2983987"/>
          </a:xfrm>
        </p:spPr>
        <p:txBody>
          <a:bodyPr anchor="t" anchorCtr="0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1"/>
          </p:nvPr>
        </p:nvSpPr>
        <p:spPr>
          <a:xfrm>
            <a:off x="30480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8674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600" y="5445224"/>
            <a:ext cx="8672946" cy="1340768"/>
          </a:xfrm>
        </p:spPr>
        <p:txBody>
          <a:bodyPr/>
          <a:lstStyle/>
          <a:p>
            <a:pPr algn="r"/>
            <a:r>
              <a:rPr lang="en-US" sz="1800" b="1" dirty="0" err="1" smtClean="0">
                <a:solidFill>
                  <a:srgbClr val="FFFF00"/>
                </a:solidFill>
              </a:rPr>
              <a:t>D.Sakthivel</a:t>
            </a:r>
            <a:endParaRPr lang="en-US" sz="1800" b="1" dirty="0" smtClean="0">
              <a:solidFill>
                <a:srgbClr val="FFFF00"/>
              </a:solidFill>
            </a:endParaRPr>
          </a:p>
          <a:p>
            <a:pPr algn="r"/>
            <a:r>
              <a:rPr lang="en-US" sz="1400" kern="1000" dirty="0" smtClean="0"/>
              <a:t>Assistant Professor &amp; Trainer,</a:t>
            </a:r>
          </a:p>
          <a:p>
            <a:pPr algn="r"/>
            <a:r>
              <a:rPr lang="en-US" sz="1400" kern="1000" dirty="0" smtClean="0"/>
              <a:t>KG Micro College </a:t>
            </a:r>
          </a:p>
          <a:p>
            <a:pPr algn="r"/>
            <a:r>
              <a:rPr lang="en-US" sz="1400" kern="1000" dirty="0" smtClean="0"/>
              <a:t>KGiSL Campus, Coimbatore – 641 035.</a:t>
            </a:r>
            <a:endParaRPr lang="en-US" sz="1400" kern="1000" dirty="0"/>
          </a:p>
        </p:txBody>
      </p:sp>
      <p:pic>
        <p:nvPicPr>
          <p:cNvPr id="8" name="Picture Placeholder 7" descr="innovation_front.jfif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972" r="972"/>
          <a:stretch>
            <a:fillRect/>
          </a:stretch>
        </p:blipFill>
        <p:spPr>
          <a:xfrm>
            <a:off x="228600" y="152400"/>
            <a:ext cx="6858000" cy="5148808"/>
          </a:xfrm>
        </p:spPr>
      </p:pic>
      <p:sp>
        <p:nvSpPr>
          <p:cNvPr id="9" name="TextBox 8"/>
          <p:cNvSpPr txBox="1"/>
          <p:nvPr/>
        </p:nvSpPr>
        <p:spPr>
          <a:xfrm>
            <a:off x="323528" y="764704"/>
            <a:ext cx="66967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Welcome you all </a:t>
            </a:r>
          </a:p>
          <a:p>
            <a:pPr algn="ctr"/>
            <a:r>
              <a:rPr lang="en-IN" sz="2800" b="1" dirty="0">
                <a:solidFill>
                  <a:srgbClr val="FFFF00"/>
                </a:solidFill>
              </a:rPr>
              <a:t>Understanding Computer Networks</a:t>
            </a:r>
          </a:p>
          <a:p>
            <a:pPr algn="ctr"/>
            <a:endParaRPr lang="en-US" sz="2800" dirty="0" smtClean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 descr="https://res.cloudinary.com/due4dmz2b/image/fetch/dpr_auto,w_auto,f_auto,q_auto/https:/bss-backend-media-static.s3.ap-south-1.amazonaws.com/prod/media/profile_pic/card-notes-attachment/9d2f8f47-83c4-40e4-ae50-3970ae49274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983" y="849664"/>
            <a:ext cx="6912769" cy="46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99151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 descr="https://res.cloudinary.com/due4dmz2b/image/fetch/dpr_auto,w_auto,f_auto,q_auto/https:/bss-backend-media-static.s3.ap-south-1.amazonaws.com/prod/media/profile_pic/card-notes-attachment/419161a4-c0e5-4f93-b416-24187695ef6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7272809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04791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7180568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5513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0688"/>
            <a:ext cx="7216752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 descr="https://res.cloudinary.com/due4dmz2b/image/fetch/dpr_auto,w_auto,f_auto,q_auto/https:/bss-backend-media-static.s3.ap-south-1.amazonaws.com/prod/media/profile_pic/card-notes-attachment/ce6e01ca-eb45-4bc1-a260-99031859d1d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94680"/>
            <a:ext cx="6248400" cy="261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58984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https://res.cloudinary.com/due4dmz2b/image/fetch/dpr_auto,w_auto,f_auto,q_auto/https:/bss-backend-media-static.s3.ap-south-1.amazonaws.com/prod/media/profile_pic/card-notes-attachment/0a73e25d-c60f-4745-adb7-547775ef65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8"/>
            <a:ext cx="720080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5616" y="3862388"/>
            <a:ext cx="7382768" cy="179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82743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8"/>
            <a:ext cx="727280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 descr="https://res.cloudinary.com/due4dmz2b/image/fetch/dpr_auto,w_auto,f_auto,q_auto/https:/bss-backend-media-static.s3.ap-south-1.amazonaws.com/prod/media/profile_pic/card-notes-attachment/f2c2d02c-842c-499d-9d7b-9645150c47f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24944"/>
            <a:ext cx="4210050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25302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5939" y="764704"/>
            <a:ext cx="731043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60892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964696"/>
            <a:ext cx="7057504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04070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680"/>
            <a:ext cx="7344816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 descr="https://res.cloudinary.com/due4dmz2b/image/fetch/dpr_auto,w_auto,f_auto,q_auto/https:/bss-backend-media-static.s3.ap-south-1.amazonaws.com/prod/media/profile_pic/card-notes-attachment/35862e0a-9c46-4299-a863-14880271bf9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7360" y="2196505"/>
            <a:ext cx="50292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9335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3" y="620688"/>
            <a:ext cx="7416824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 descr="https://res.cloudinary.com/due4dmz2b/image/fetch/dpr_auto,w_auto,f_auto,q_auto/https:/bss-backend-media-static.s3.ap-south-1.amazonaws.com/prod/media/profile_pic/card-notes-attachment/5c7da562-4a4c-4f76-9dde-273b3f56ed0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3942" y="2996952"/>
            <a:ext cx="4286250" cy="334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1300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Day 2</a:t>
            </a:r>
          </a:p>
          <a:p>
            <a:pPr algn="ctr"/>
            <a:endParaRPr lang="en-US" sz="4000" b="1" dirty="0">
              <a:solidFill>
                <a:srgbClr val="FF0000"/>
              </a:solidFill>
            </a:endParaRPr>
          </a:p>
          <a:p>
            <a:pPr algn="ctr"/>
            <a:r>
              <a:rPr lang="en-IN" b="1" dirty="0" smtClean="0"/>
              <a:t>Understanding </a:t>
            </a:r>
            <a:r>
              <a:rPr lang="en-IN" b="1" dirty="0"/>
              <a:t>Computer Networks</a:t>
            </a:r>
          </a:p>
          <a:p>
            <a:pPr marL="342900" indent="-342900">
              <a:buFontTx/>
              <a:buChar char="-"/>
            </a:pP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6985496" cy="4079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348411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1142976" y="4357694"/>
            <a:ext cx="6629416" cy="1295400"/>
          </a:xfrm>
        </p:spPr>
        <p:txBody>
          <a:bodyPr/>
          <a:lstStyle>
            <a:extLst/>
          </a:lstStyle>
          <a:p>
            <a:pPr algn="ctr"/>
            <a:r>
              <a:rPr lang="en-US" sz="8800" b="1" dirty="0" smtClean="0">
                <a:latin typeface="Rockwell" pitchFamily="18" charset="0"/>
              </a:rPr>
              <a:t>Thank You</a:t>
            </a:r>
            <a:endParaRPr lang="en-US" sz="8800" b="1" dirty="0">
              <a:latin typeface="Rockwell" pitchFamily="18" charset="0"/>
            </a:endParaRP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>
            <a:off x="228600" y="723900"/>
            <a:ext cx="2400300" cy="32004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balanced" dir="t"/>
          </a:scene3d>
          <a:sp3d prstMaterial="plastic">
            <a:bevelT w="0" h="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>
            <a:off x="31623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>
            <a:off x="60960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067550" cy="3106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83357"/>
            <a:ext cx="2592288" cy="197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22807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3" y="908720"/>
            <a:ext cx="720152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25660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2040" y="692696"/>
            <a:ext cx="725032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58353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 descr="https://res.cloudinary.com/due4dmz2b/image/fetch/dpr_auto,w_auto,f_auto,q_auto/https:/bss-backend-media-static.s3.ap-south-1.amazonaws.com/prod/media/profile_pic/card-notes-attachment/734ac9c8-7e20-4f8c-b652-c01941736f5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6315075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74813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723" y="980728"/>
            <a:ext cx="7117349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64031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9" y="836712"/>
            <a:ext cx="7057504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906518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82456"/>
            <a:ext cx="720152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92379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ContemporaryPhotoAlbum</Template>
  <TotalTime>0</TotalTime>
  <Words>32</Words>
  <Application>Microsoft Office PowerPoint</Application>
  <PresentationFormat>On-screen Show (4:3)</PresentationFormat>
  <Paragraphs>12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Contemporary Photo Album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2022-05-17T09:40:20Z</dcterms:created>
  <dcterms:modified xsi:type="dcterms:W3CDTF">2023-01-03T16:32:29Z</dcterms:modified>
</cp:coreProperties>
</file>