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3"/>
  </p:notesMasterIdLst>
  <p:sldIdLst>
    <p:sldId id="306" r:id="rId5"/>
    <p:sldId id="308" r:id="rId6"/>
    <p:sldId id="315" r:id="rId7"/>
    <p:sldId id="316" r:id="rId8"/>
    <p:sldId id="314" r:id="rId9"/>
    <p:sldId id="319" r:id="rId10"/>
    <p:sldId id="312" r:id="rId11"/>
    <p:sldId id="31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82" d="100"/>
          <a:sy n="82" d="100"/>
        </p:scale>
        <p:origin x="720" y="7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image" Target="../media/image16.jp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en-US" sz="5400" spc="400" dirty="0">
                <a:solidFill>
                  <a:schemeClr val="bg1"/>
                </a:solidFill>
              </a:rPr>
              <a:t>SEO</a:t>
            </a:r>
            <a:endParaRPr lang="en-US" dirty="0"/>
          </a:p>
        </p:txBody>
      </p:sp>
      <p:sp>
        <p:nvSpPr>
          <p:cNvPr id="5" name="Subtitle 4">
            <a:extLst>
              <a:ext uri="{FF2B5EF4-FFF2-40B4-BE49-F238E27FC236}">
                <a16:creationId xmlns:a16="http://schemas.microsoft.com/office/drawing/2014/main" id="{0DB007A2-B34B-B562-26CC-8117DF9CABD5}"/>
              </a:ext>
            </a:extLst>
          </p:cNvPr>
          <p:cNvSpPr>
            <a:spLocks noGrp="1"/>
          </p:cNvSpPr>
          <p:nvPr>
            <p:ph type="subTitle" idx="1"/>
          </p:nvPr>
        </p:nvSpPr>
        <p:spPr/>
        <p:txBody>
          <a:bodyPr/>
          <a:lstStyle/>
          <a:p>
            <a:r>
              <a:rPr lang="en-US" dirty="0"/>
              <a:t>Search Engine Optimization</a:t>
            </a:r>
            <a:endParaRPr lang="en-IN" dirty="0"/>
          </a:p>
        </p:txBody>
      </p:sp>
    </p:spTree>
    <p:extLst>
      <p:ext uri="{BB962C8B-B14F-4D97-AF65-F5344CB8AC3E}">
        <p14:creationId xmlns:p14="http://schemas.microsoft.com/office/powerpoint/2010/main" val="1147698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50392" y="900433"/>
            <a:ext cx="6190488" cy="1179576"/>
          </a:xfrm>
        </p:spPr>
        <p:txBody>
          <a:bodyPr/>
          <a:lstStyle/>
          <a:p>
            <a:r>
              <a:rPr lang="en-US" sz="5400" dirty="0"/>
              <a:t>SEO</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577843"/>
            <a:ext cx="3761792" cy="3346704"/>
          </a:xfrm>
        </p:spPr>
        <p:txBody>
          <a:bodyPr>
            <a:normAutofit/>
          </a:bodyPr>
          <a:lstStyle/>
          <a:p>
            <a:r>
              <a:rPr lang="en-US" b="0" i="0" dirty="0">
                <a:effectLst/>
                <a:latin typeface="Roboto" panose="020B0604020202020204" pitchFamily="2" charset="0"/>
              </a:rPr>
              <a:t>SEO stands for “search engine optimization.” In simple terms, it means the process of improving your site to increase its visibility when people search for products or services related to your business in Google, Bing, and other search engines.</a:t>
            </a:r>
            <a:endParaRPr lang="en-US" dirty="0">
              <a:latin typeface="Roboto" panose="020B0604020202020204" pitchFamily="2" charset="0"/>
            </a:endParaRP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02/02/2023</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Introduction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
        <p:nvSpPr>
          <p:cNvPr id="2" name="Content Placeholder 3">
            <a:extLst>
              <a:ext uri="{FF2B5EF4-FFF2-40B4-BE49-F238E27FC236}">
                <a16:creationId xmlns:a16="http://schemas.microsoft.com/office/drawing/2014/main" id="{46FBD1EA-B43F-B7C2-E664-EEBF63476B6C}"/>
              </a:ext>
            </a:extLst>
          </p:cNvPr>
          <p:cNvSpPr txBox="1">
            <a:spLocks/>
          </p:cNvSpPr>
          <p:nvPr/>
        </p:nvSpPr>
        <p:spPr>
          <a:xfrm>
            <a:off x="838200" y="1938470"/>
            <a:ext cx="5926494" cy="390455"/>
          </a:xfrm>
          <a:prstGeom prst="rect">
            <a:avLst/>
          </a:prstGeom>
        </p:spPr>
        <p:txBody>
          <a:bodyPr vert="horz" lIns="91440" tIns="45720" rIns="91440" bIns="45720" rtlCol="0">
            <a:normAutofit fontScale="925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Search Engine Optimization </a:t>
            </a:r>
          </a:p>
        </p:txBody>
      </p:sp>
      <p:pic>
        <p:nvPicPr>
          <p:cNvPr id="5" name="Picture 4">
            <a:extLst>
              <a:ext uri="{FF2B5EF4-FFF2-40B4-BE49-F238E27FC236}">
                <a16:creationId xmlns:a16="http://schemas.microsoft.com/office/drawing/2014/main" id="{82293DE1-A6A8-49E5-2AC0-381032948599}"/>
              </a:ext>
            </a:extLst>
          </p:cNvPr>
          <p:cNvPicPr>
            <a:picLocks noChangeAspect="1"/>
          </p:cNvPicPr>
          <p:nvPr/>
        </p:nvPicPr>
        <p:blipFill>
          <a:blip r:embed="rId2"/>
          <a:stretch>
            <a:fillRect/>
          </a:stretch>
        </p:blipFill>
        <p:spPr>
          <a:xfrm>
            <a:off x="4779563" y="1791794"/>
            <a:ext cx="6931910" cy="3759679"/>
          </a:xfrm>
          <a:prstGeom prst="rect">
            <a:avLst/>
          </a:prstGeom>
        </p:spPr>
      </p:pic>
    </p:spTree>
    <p:extLst>
      <p:ext uri="{BB962C8B-B14F-4D97-AF65-F5344CB8AC3E}">
        <p14:creationId xmlns:p14="http://schemas.microsoft.com/office/powerpoint/2010/main" val="36533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EBF7BF7-E12F-A958-239F-9DB1B496CCFE}"/>
              </a:ext>
            </a:extLst>
          </p:cNvPr>
          <p:cNvSpPr>
            <a:spLocks noGrp="1"/>
          </p:cNvSpPr>
          <p:nvPr>
            <p:ph type="dt" sz="half" idx="10"/>
          </p:nvPr>
        </p:nvSpPr>
        <p:spPr/>
        <p:txBody>
          <a:bodyPr/>
          <a:lstStyle/>
          <a:p>
            <a:r>
              <a:rPr lang="en-US" dirty="0"/>
              <a:t>02/02/2023</a:t>
            </a:r>
          </a:p>
        </p:txBody>
      </p:sp>
      <p:sp>
        <p:nvSpPr>
          <p:cNvPr id="6" name="Footer Placeholder 5">
            <a:extLst>
              <a:ext uri="{FF2B5EF4-FFF2-40B4-BE49-F238E27FC236}">
                <a16:creationId xmlns:a16="http://schemas.microsoft.com/office/drawing/2014/main" id="{387AB087-685F-C5E2-E5B1-44FE619EFF34}"/>
              </a:ext>
            </a:extLst>
          </p:cNvPr>
          <p:cNvSpPr>
            <a:spLocks noGrp="1"/>
          </p:cNvSpPr>
          <p:nvPr>
            <p:ph type="ftr" sz="quarter" idx="11"/>
          </p:nvPr>
        </p:nvSpPr>
        <p:spPr/>
        <p:txBody>
          <a:bodyPr/>
          <a:lstStyle/>
          <a:p>
            <a:r>
              <a:rPr lang="en-US" dirty="0"/>
              <a:t>How it works</a:t>
            </a:r>
          </a:p>
        </p:txBody>
      </p:sp>
      <p:sp>
        <p:nvSpPr>
          <p:cNvPr id="7" name="Slide Number Placeholder 6">
            <a:extLst>
              <a:ext uri="{FF2B5EF4-FFF2-40B4-BE49-F238E27FC236}">
                <a16:creationId xmlns:a16="http://schemas.microsoft.com/office/drawing/2014/main" id="{20013C40-ABF2-62AB-2D04-A0DC1F1B9EA3}"/>
              </a:ext>
            </a:extLst>
          </p:cNvPr>
          <p:cNvSpPr>
            <a:spLocks noGrp="1"/>
          </p:cNvSpPr>
          <p:nvPr>
            <p:ph type="sldNum" sz="quarter" idx="12"/>
          </p:nvPr>
        </p:nvSpPr>
        <p:spPr/>
        <p:txBody>
          <a:bodyPr/>
          <a:lstStyle/>
          <a:p>
            <a:fld id="{D8DA9DAA-006C-4F4B-980E-E3DF019B24E2}" type="slidenum">
              <a:rPr lang="en-US" smtClean="0"/>
              <a:pPr/>
              <a:t>3</a:t>
            </a:fld>
            <a:endParaRPr lang="en-US" dirty="0"/>
          </a:p>
        </p:txBody>
      </p:sp>
      <p:pic>
        <p:nvPicPr>
          <p:cNvPr id="11" name="Picture 10" descr="A screenshot of a computer&#10;&#10;Description automatically generated with medium confidence">
            <a:extLst>
              <a:ext uri="{FF2B5EF4-FFF2-40B4-BE49-F238E27FC236}">
                <a16:creationId xmlns:a16="http://schemas.microsoft.com/office/drawing/2014/main" id="{CFB30774-352C-EB22-BD46-DCD465AAA2CF}"/>
              </a:ext>
            </a:extLst>
          </p:cNvPr>
          <p:cNvPicPr>
            <a:picLocks noChangeAspect="1"/>
          </p:cNvPicPr>
          <p:nvPr/>
        </p:nvPicPr>
        <p:blipFill>
          <a:blip r:embed="rId2"/>
          <a:stretch>
            <a:fillRect/>
          </a:stretch>
        </p:blipFill>
        <p:spPr>
          <a:xfrm>
            <a:off x="1272073" y="1104613"/>
            <a:ext cx="9647854" cy="5134040"/>
          </a:xfrm>
          <a:prstGeom prst="rect">
            <a:avLst/>
          </a:prstGeom>
        </p:spPr>
      </p:pic>
    </p:spTree>
    <p:extLst>
      <p:ext uri="{BB962C8B-B14F-4D97-AF65-F5344CB8AC3E}">
        <p14:creationId xmlns:p14="http://schemas.microsoft.com/office/powerpoint/2010/main" val="155192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Icon&#10;&#10;Description automatically generated">
            <a:extLst>
              <a:ext uri="{FF2B5EF4-FFF2-40B4-BE49-F238E27FC236}">
                <a16:creationId xmlns:a16="http://schemas.microsoft.com/office/drawing/2014/main" id="{57534FF5-91F4-E2D7-2DC6-3C6076BE02A5}"/>
              </a:ext>
            </a:extLst>
          </p:cNvPr>
          <p:cNvPicPr>
            <a:picLocks noGrp="1" noChangeAspect="1"/>
          </p:cNvPicPr>
          <p:nvPr>
            <p:ph type="pic" sz="quarter" idx="13"/>
          </p:nvPr>
        </p:nvPicPr>
        <p:blipFill>
          <a:blip r:embed="rId2"/>
          <a:srcRect/>
          <a:stretch>
            <a:fillRect/>
          </a:stretch>
        </p:blipFill>
        <p:spPr>
          <a:xfrm>
            <a:off x="1042720" y="3010496"/>
            <a:ext cx="837005" cy="837007"/>
          </a:xfrm>
        </p:spPr>
      </p:pic>
      <p:sp>
        <p:nvSpPr>
          <p:cNvPr id="3" name="Title 2">
            <a:extLst>
              <a:ext uri="{FF2B5EF4-FFF2-40B4-BE49-F238E27FC236}">
                <a16:creationId xmlns:a16="http://schemas.microsoft.com/office/drawing/2014/main" id="{DF7C27A2-657F-17BA-68B5-DB5E4B9C6384}"/>
              </a:ext>
            </a:extLst>
          </p:cNvPr>
          <p:cNvSpPr>
            <a:spLocks noGrp="1"/>
          </p:cNvSpPr>
          <p:nvPr>
            <p:ph type="title"/>
          </p:nvPr>
        </p:nvSpPr>
        <p:spPr/>
        <p:txBody>
          <a:bodyPr/>
          <a:lstStyle/>
          <a:p>
            <a:r>
              <a:rPr lang="en-IN" dirty="0"/>
              <a:t>Search Engine</a:t>
            </a:r>
          </a:p>
        </p:txBody>
      </p:sp>
      <p:sp>
        <p:nvSpPr>
          <p:cNvPr id="4" name="Content Placeholder 3">
            <a:extLst>
              <a:ext uri="{FF2B5EF4-FFF2-40B4-BE49-F238E27FC236}">
                <a16:creationId xmlns:a16="http://schemas.microsoft.com/office/drawing/2014/main" id="{8F6AB46C-08EA-77C0-41D4-76B0AE819D64}"/>
              </a:ext>
            </a:extLst>
          </p:cNvPr>
          <p:cNvSpPr>
            <a:spLocks noGrp="1"/>
          </p:cNvSpPr>
          <p:nvPr>
            <p:ph idx="1"/>
          </p:nvPr>
        </p:nvSpPr>
        <p:spPr>
          <a:xfrm>
            <a:off x="589134" y="2762123"/>
            <a:ext cx="6190488" cy="3346704"/>
          </a:xfrm>
        </p:spPr>
        <p:txBody>
          <a:bodyPr/>
          <a:lstStyle/>
          <a:p>
            <a:pPr>
              <a:lnSpc>
                <a:spcPct val="300000"/>
              </a:lnSpc>
            </a:pPr>
            <a:r>
              <a:rPr lang="en-IN" b="1" dirty="0"/>
              <a:t>                        Google</a:t>
            </a:r>
          </a:p>
          <a:p>
            <a:pPr>
              <a:lnSpc>
                <a:spcPct val="300000"/>
              </a:lnSpc>
            </a:pPr>
            <a:r>
              <a:rPr lang="en-IN" b="1" dirty="0"/>
              <a:t>                         Bing</a:t>
            </a:r>
          </a:p>
          <a:p>
            <a:pPr>
              <a:lnSpc>
                <a:spcPct val="300000"/>
              </a:lnSpc>
            </a:pPr>
            <a:r>
              <a:rPr lang="en-IN" b="1" dirty="0"/>
              <a:t>                         Yahoo!</a:t>
            </a:r>
          </a:p>
        </p:txBody>
      </p:sp>
      <p:sp>
        <p:nvSpPr>
          <p:cNvPr id="6" name="Footer Placeholder 5">
            <a:extLst>
              <a:ext uri="{FF2B5EF4-FFF2-40B4-BE49-F238E27FC236}">
                <a16:creationId xmlns:a16="http://schemas.microsoft.com/office/drawing/2014/main" id="{6DEF9544-C442-CB52-0F6B-BC0F9EAAE8DC}"/>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B0F1EA95-EF58-8315-28F8-2616C0C30482}"/>
              </a:ext>
            </a:extLst>
          </p:cNvPr>
          <p:cNvSpPr>
            <a:spLocks noGrp="1"/>
          </p:cNvSpPr>
          <p:nvPr>
            <p:ph type="sldNum" sz="quarter" idx="12"/>
          </p:nvPr>
        </p:nvSpPr>
        <p:spPr/>
        <p:txBody>
          <a:bodyPr/>
          <a:lstStyle/>
          <a:p>
            <a:fld id="{D8DA9DAA-006C-4F4B-980E-E3DF019B24E2}" type="slidenum">
              <a:rPr lang="en-US" smtClean="0"/>
              <a:pPr/>
              <a:t>4</a:t>
            </a:fld>
            <a:endParaRPr lang="en-US" dirty="0"/>
          </a:p>
        </p:txBody>
      </p:sp>
      <p:pic>
        <p:nvPicPr>
          <p:cNvPr id="10" name="Picture Placeholder 8">
            <a:extLst>
              <a:ext uri="{FF2B5EF4-FFF2-40B4-BE49-F238E27FC236}">
                <a16:creationId xmlns:a16="http://schemas.microsoft.com/office/drawing/2014/main" id="{B30575FA-C72D-A2F4-DA16-FCD5779074CA}"/>
              </a:ext>
            </a:extLst>
          </p:cNvPr>
          <p:cNvPicPr>
            <a:picLocks noChangeAspect="1"/>
          </p:cNvPicPr>
          <p:nvPr/>
        </p:nvPicPr>
        <p:blipFill>
          <a:blip r:embed="rId3"/>
          <a:srcRect/>
          <a:stretch/>
        </p:blipFill>
        <p:spPr>
          <a:xfrm>
            <a:off x="3800599" y="3975129"/>
            <a:ext cx="920691" cy="920691"/>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pic>
      <p:sp>
        <p:nvSpPr>
          <p:cNvPr id="11" name="Content Placeholder 3">
            <a:extLst>
              <a:ext uri="{FF2B5EF4-FFF2-40B4-BE49-F238E27FC236}">
                <a16:creationId xmlns:a16="http://schemas.microsoft.com/office/drawing/2014/main" id="{764FDCFD-D818-E528-F274-45D0B3A2CD2A}"/>
              </a:ext>
            </a:extLst>
          </p:cNvPr>
          <p:cNvSpPr txBox="1">
            <a:spLocks/>
          </p:cNvSpPr>
          <p:nvPr/>
        </p:nvSpPr>
        <p:spPr>
          <a:xfrm>
            <a:off x="6271254" y="2762123"/>
            <a:ext cx="6190488" cy="3346704"/>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300000"/>
              </a:lnSpc>
            </a:pPr>
            <a:r>
              <a:rPr lang="en-IN" b="1" dirty="0"/>
              <a:t>                 Yandex      </a:t>
            </a:r>
          </a:p>
          <a:p>
            <a:pPr>
              <a:lnSpc>
                <a:spcPct val="300000"/>
              </a:lnSpc>
            </a:pPr>
            <a:r>
              <a:rPr lang="en-IN" b="1" dirty="0"/>
              <a:t>                 DuckDuckGo</a:t>
            </a:r>
          </a:p>
          <a:p>
            <a:pPr>
              <a:lnSpc>
                <a:spcPct val="300000"/>
              </a:lnSpc>
            </a:pPr>
            <a:r>
              <a:rPr lang="en-IN" b="1" dirty="0"/>
              <a:t>                  Baidu</a:t>
            </a:r>
          </a:p>
        </p:txBody>
      </p:sp>
      <p:pic>
        <p:nvPicPr>
          <p:cNvPr id="12" name="Picture Placeholder 8">
            <a:extLst>
              <a:ext uri="{FF2B5EF4-FFF2-40B4-BE49-F238E27FC236}">
                <a16:creationId xmlns:a16="http://schemas.microsoft.com/office/drawing/2014/main" id="{355CD769-FB44-B32A-709F-6BDDD64E797A}"/>
              </a:ext>
            </a:extLst>
          </p:cNvPr>
          <p:cNvPicPr>
            <a:picLocks noChangeAspect="1"/>
          </p:cNvPicPr>
          <p:nvPr/>
        </p:nvPicPr>
        <p:blipFill>
          <a:blip r:embed="rId4"/>
          <a:srcRect/>
          <a:stretch/>
        </p:blipFill>
        <p:spPr>
          <a:xfrm>
            <a:off x="1000876" y="4895820"/>
            <a:ext cx="920691" cy="920691"/>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pic>
      <p:pic>
        <p:nvPicPr>
          <p:cNvPr id="13" name="Picture Placeholder 8">
            <a:extLst>
              <a:ext uri="{FF2B5EF4-FFF2-40B4-BE49-F238E27FC236}">
                <a16:creationId xmlns:a16="http://schemas.microsoft.com/office/drawing/2014/main" id="{3829CF7D-1D22-6527-1B2C-B721677BEA15}"/>
              </a:ext>
            </a:extLst>
          </p:cNvPr>
          <p:cNvPicPr>
            <a:picLocks noChangeAspect="1"/>
          </p:cNvPicPr>
          <p:nvPr/>
        </p:nvPicPr>
        <p:blipFill>
          <a:blip r:embed="rId5"/>
          <a:srcRect/>
          <a:stretch/>
        </p:blipFill>
        <p:spPr>
          <a:xfrm>
            <a:off x="9765970" y="2908280"/>
            <a:ext cx="920691" cy="920691"/>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pic>
      <p:pic>
        <p:nvPicPr>
          <p:cNvPr id="14" name="Picture Placeholder 8">
            <a:extLst>
              <a:ext uri="{FF2B5EF4-FFF2-40B4-BE49-F238E27FC236}">
                <a16:creationId xmlns:a16="http://schemas.microsoft.com/office/drawing/2014/main" id="{9645A446-F0AB-6306-EA96-2FC2C5642147}"/>
              </a:ext>
            </a:extLst>
          </p:cNvPr>
          <p:cNvPicPr>
            <a:picLocks noChangeAspect="1"/>
          </p:cNvPicPr>
          <p:nvPr/>
        </p:nvPicPr>
        <p:blipFill>
          <a:blip r:embed="rId6"/>
          <a:srcRect/>
          <a:stretch/>
        </p:blipFill>
        <p:spPr>
          <a:xfrm>
            <a:off x="6271254" y="3975129"/>
            <a:ext cx="920691" cy="920691"/>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pic>
      <p:pic>
        <p:nvPicPr>
          <p:cNvPr id="15" name="Picture Placeholder 8">
            <a:extLst>
              <a:ext uri="{FF2B5EF4-FFF2-40B4-BE49-F238E27FC236}">
                <a16:creationId xmlns:a16="http://schemas.microsoft.com/office/drawing/2014/main" id="{F723914A-A8F6-CC1F-48DA-E924D9845E15}"/>
              </a:ext>
            </a:extLst>
          </p:cNvPr>
          <p:cNvPicPr>
            <a:picLocks noChangeAspect="1"/>
          </p:cNvPicPr>
          <p:nvPr/>
        </p:nvPicPr>
        <p:blipFill>
          <a:blip r:embed="rId7"/>
          <a:srcRect/>
          <a:stretch/>
        </p:blipFill>
        <p:spPr>
          <a:xfrm>
            <a:off x="9765970" y="4895820"/>
            <a:ext cx="920691" cy="920691"/>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pic>
    </p:spTree>
    <p:extLst>
      <p:ext uri="{BB962C8B-B14F-4D97-AF65-F5344CB8AC3E}">
        <p14:creationId xmlns:p14="http://schemas.microsoft.com/office/powerpoint/2010/main" val="2552969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3B40EE-66C8-012C-1634-2C32F4F65B92}"/>
              </a:ext>
            </a:extLst>
          </p:cNvPr>
          <p:cNvSpPr>
            <a:spLocks noGrp="1"/>
          </p:cNvSpPr>
          <p:nvPr>
            <p:ph type="title"/>
          </p:nvPr>
        </p:nvSpPr>
        <p:spPr/>
        <p:txBody>
          <a:bodyPr/>
          <a:lstStyle/>
          <a:p>
            <a:r>
              <a:rPr lang="en-IN" dirty="0"/>
              <a:t>Optimized Page</a:t>
            </a:r>
          </a:p>
        </p:txBody>
      </p:sp>
      <p:sp>
        <p:nvSpPr>
          <p:cNvPr id="6" name="Footer Placeholder 5">
            <a:extLst>
              <a:ext uri="{FF2B5EF4-FFF2-40B4-BE49-F238E27FC236}">
                <a16:creationId xmlns:a16="http://schemas.microsoft.com/office/drawing/2014/main" id="{BE524730-C661-3DB9-BB9A-E1FE82F167A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2BD538C-8FFE-AE86-066D-6A078343C97F}"/>
              </a:ext>
            </a:extLst>
          </p:cNvPr>
          <p:cNvSpPr>
            <a:spLocks noGrp="1"/>
          </p:cNvSpPr>
          <p:nvPr>
            <p:ph type="sldNum" sz="quarter" idx="12"/>
          </p:nvPr>
        </p:nvSpPr>
        <p:spPr/>
        <p:txBody>
          <a:bodyPr/>
          <a:lstStyle/>
          <a:p>
            <a:fld id="{D8DA9DAA-006C-4F4B-980E-E3DF019B24E2}" type="slidenum">
              <a:rPr lang="en-US" smtClean="0"/>
              <a:pPr/>
              <a:t>5</a:t>
            </a:fld>
            <a:endParaRPr lang="en-US" dirty="0"/>
          </a:p>
        </p:txBody>
      </p:sp>
      <p:pic>
        <p:nvPicPr>
          <p:cNvPr id="20" name="Content Placeholder 19" descr="Graphical user interface, text, application, email&#10;&#10;Description automatically generated">
            <a:extLst>
              <a:ext uri="{FF2B5EF4-FFF2-40B4-BE49-F238E27FC236}">
                <a16:creationId xmlns:a16="http://schemas.microsoft.com/office/drawing/2014/main" id="{E7CEB66F-FE21-B933-BE99-D658836848FD}"/>
              </a:ext>
            </a:extLst>
          </p:cNvPr>
          <p:cNvPicPr>
            <a:picLocks noGrp="1" noChangeAspect="1"/>
          </p:cNvPicPr>
          <p:nvPr>
            <p:ph idx="1"/>
          </p:nvPr>
        </p:nvPicPr>
        <p:blipFill>
          <a:blip r:embed="rId2"/>
          <a:stretch>
            <a:fillRect/>
          </a:stretch>
        </p:blipFill>
        <p:spPr>
          <a:xfrm>
            <a:off x="850900" y="2856291"/>
            <a:ext cx="6189663" cy="3285367"/>
          </a:xfrm>
        </p:spPr>
      </p:pic>
      <p:pic>
        <p:nvPicPr>
          <p:cNvPr id="1028" name="Picture 4" descr="SEO Optimization - Revoltic Reach">
            <a:extLst>
              <a:ext uri="{FF2B5EF4-FFF2-40B4-BE49-F238E27FC236}">
                <a16:creationId xmlns:a16="http://schemas.microsoft.com/office/drawing/2014/main" id="{216893D4-1E68-60A5-B706-EF2CE6A09142}"/>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l="8372" r="8372"/>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720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A7551-F805-2E5C-AFA4-757331A2F74D}"/>
              </a:ext>
            </a:extLst>
          </p:cNvPr>
          <p:cNvSpPr>
            <a:spLocks noGrp="1"/>
          </p:cNvSpPr>
          <p:nvPr>
            <p:ph type="ctrTitle"/>
          </p:nvPr>
        </p:nvSpPr>
        <p:spPr>
          <a:xfrm>
            <a:off x="1524000" y="1122363"/>
            <a:ext cx="9144000" cy="921041"/>
          </a:xfrm>
        </p:spPr>
        <p:txBody>
          <a:bodyPr/>
          <a:lstStyle/>
          <a:p>
            <a:r>
              <a:rPr lang="en-IN" b="1" i="0" dirty="0">
                <a:solidFill>
                  <a:srgbClr val="003366"/>
                </a:solidFill>
                <a:effectLst/>
                <a:latin typeface="Verdana" panose="020B0604030504040204" pitchFamily="34" charset="0"/>
              </a:rPr>
              <a:t>Conclusion</a:t>
            </a:r>
            <a:endParaRPr lang="en-IN" dirty="0"/>
          </a:p>
        </p:txBody>
      </p:sp>
      <p:sp>
        <p:nvSpPr>
          <p:cNvPr id="3" name="Subtitle 2">
            <a:extLst>
              <a:ext uri="{FF2B5EF4-FFF2-40B4-BE49-F238E27FC236}">
                <a16:creationId xmlns:a16="http://schemas.microsoft.com/office/drawing/2014/main" id="{CD5248E9-A584-6CA5-E348-39A2630B9BD0}"/>
              </a:ext>
            </a:extLst>
          </p:cNvPr>
          <p:cNvSpPr>
            <a:spLocks noGrp="1"/>
          </p:cNvSpPr>
          <p:nvPr>
            <p:ph type="subTitle" idx="1"/>
          </p:nvPr>
        </p:nvSpPr>
        <p:spPr>
          <a:xfrm>
            <a:off x="1691951" y="2715630"/>
            <a:ext cx="6976188" cy="2892068"/>
          </a:xfrm>
        </p:spPr>
        <p:txBody>
          <a:bodyPr>
            <a:normAutofit fontScale="92500" lnSpcReduction="20000"/>
          </a:bodyPr>
          <a:lstStyle/>
          <a:p>
            <a:pPr algn="l" rtl="0">
              <a:lnSpc>
                <a:spcPct val="150000"/>
              </a:lnSpc>
              <a:buFont typeface="Arial" panose="020B0604020202020204" pitchFamily="34" charset="0"/>
              <a:buChar char="•"/>
            </a:pPr>
            <a:r>
              <a:rPr lang="en-IN" sz="1800" b="0" i="0" u="none" strike="noStrike" dirty="0">
                <a:solidFill>
                  <a:srgbClr val="000000"/>
                </a:solidFill>
                <a:effectLst/>
                <a:latin typeface="Verdana" panose="020B0604030504040204" pitchFamily="34" charset="0"/>
              </a:rPr>
              <a:t>Unique Content</a:t>
            </a:r>
            <a:endParaRPr lang="en-IN" sz="1800" b="0" i="0" u="none" strike="noStrike" dirty="0">
              <a:solidFill>
                <a:srgbClr val="9A0000"/>
              </a:solidFill>
              <a:effectLst/>
              <a:latin typeface="Verdana" panose="020B0604030504040204" pitchFamily="34" charset="0"/>
            </a:endParaRPr>
          </a:p>
          <a:p>
            <a:pPr algn="l" rtl="0">
              <a:lnSpc>
                <a:spcPct val="150000"/>
              </a:lnSpc>
              <a:buFont typeface="Arial" panose="020B0604020202020204" pitchFamily="34" charset="0"/>
              <a:buChar char="•"/>
            </a:pPr>
            <a:r>
              <a:rPr lang="en-IN" sz="1800" b="0" i="0" u="none" strike="noStrike" dirty="0">
                <a:solidFill>
                  <a:srgbClr val="000000"/>
                </a:solidFill>
                <a:effectLst/>
                <a:latin typeface="Verdana" panose="020B0604030504040204" pitchFamily="34" charset="0"/>
              </a:rPr>
              <a:t>Link Friendly Formatting</a:t>
            </a:r>
            <a:endParaRPr lang="en-IN" sz="1800" b="0" i="0" u="none" strike="noStrike" dirty="0">
              <a:solidFill>
                <a:srgbClr val="9A0000"/>
              </a:solidFill>
              <a:effectLst/>
              <a:latin typeface="Verdana" panose="020B0604030504040204" pitchFamily="34" charset="0"/>
            </a:endParaRPr>
          </a:p>
          <a:p>
            <a:pPr algn="l" rtl="0">
              <a:lnSpc>
                <a:spcPct val="150000"/>
              </a:lnSpc>
              <a:buFont typeface="Arial" panose="020B0604020202020204" pitchFamily="34" charset="0"/>
              <a:buChar char="•"/>
            </a:pPr>
            <a:r>
              <a:rPr lang="en-IN" sz="1800" b="0" i="0" u="none" strike="noStrike" dirty="0">
                <a:solidFill>
                  <a:srgbClr val="000000"/>
                </a:solidFill>
                <a:effectLst/>
                <a:latin typeface="Verdana" panose="020B0604030504040204" pitchFamily="34" charset="0"/>
              </a:rPr>
              <a:t>Avoid Black Hat SEO</a:t>
            </a:r>
            <a:endParaRPr lang="en-IN" sz="1800" b="0" i="0" u="none" strike="noStrike" dirty="0">
              <a:solidFill>
                <a:srgbClr val="9A0000"/>
              </a:solidFill>
              <a:effectLst/>
              <a:latin typeface="Verdana" panose="020B0604030504040204" pitchFamily="34" charset="0"/>
            </a:endParaRPr>
          </a:p>
          <a:p>
            <a:pPr algn="l" rtl="0">
              <a:lnSpc>
                <a:spcPct val="150000"/>
              </a:lnSpc>
              <a:buFont typeface="Arial" panose="020B0604020202020204" pitchFamily="34" charset="0"/>
              <a:buChar char="•"/>
            </a:pPr>
            <a:r>
              <a:rPr lang="en-IN" sz="1800" b="0" i="0" u="none" strike="noStrike" dirty="0">
                <a:solidFill>
                  <a:srgbClr val="000000"/>
                </a:solidFill>
                <a:effectLst/>
                <a:latin typeface="Verdana" panose="020B0604030504040204" pitchFamily="34" charset="0"/>
              </a:rPr>
              <a:t>Content relevant keywords</a:t>
            </a:r>
            <a:endParaRPr lang="en-IN" sz="1800" b="0" i="0" u="none" strike="noStrike" dirty="0">
              <a:solidFill>
                <a:srgbClr val="9A0000"/>
              </a:solidFill>
              <a:effectLst/>
              <a:latin typeface="Verdana" panose="020B0604030504040204" pitchFamily="34" charset="0"/>
            </a:endParaRPr>
          </a:p>
          <a:p>
            <a:pPr algn="l" rtl="0">
              <a:lnSpc>
                <a:spcPct val="150000"/>
              </a:lnSpc>
              <a:buFont typeface="Arial" panose="020B0604020202020204" pitchFamily="34" charset="0"/>
              <a:buChar char="•"/>
            </a:pPr>
            <a:r>
              <a:rPr lang="en-IN" sz="1800" b="0" i="0" u="none" strike="noStrike" dirty="0">
                <a:solidFill>
                  <a:srgbClr val="000000"/>
                </a:solidFill>
                <a:effectLst/>
                <a:latin typeface="Verdana" panose="020B0604030504040204" pitchFamily="34" charset="0"/>
              </a:rPr>
              <a:t>Market Awareness</a:t>
            </a:r>
            <a:endParaRPr lang="en-IN" sz="1800" b="0" i="0" u="none" strike="noStrike" dirty="0">
              <a:solidFill>
                <a:srgbClr val="9A0000"/>
              </a:solidFill>
              <a:effectLst/>
              <a:latin typeface="Verdana" panose="020B0604030504040204" pitchFamily="34" charset="0"/>
            </a:endParaRPr>
          </a:p>
          <a:p>
            <a:pPr algn="l" rtl="0">
              <a:lnSpc>
                <a:spcPct val="150000"/>
              </a:lnSpc>
              <a:buFont typeface="Arial" panose="020B0604020202020204" pitchFamily="34" charset="0"/>
              <a:buChar char="•"/>
            </a:pPr>
            <a:r>
              <a:rPr lang="en-IN" sz="1800" b="0" i="0" u="none" strike="noStrike" dirty="0">
                <a:solidFill>
                  <a:srgbClr val="000000"/>
                </a:solidFill>
                <a:effectLst/>
                <a:latin typeface="Verdana" panose="020B0604030504040204" pitchFamily="34" charset="0"/>
              </a:rPr>
              <a:t>Unique HTML page title for every landing page</a:t>
            </a:r>
            <a:endParaRPr lang="en-IN" sz="1800" b="0" i="0" u="none" strike="noStrike" dirty="0">
              <a:solidFill>
                <a:srgbClr val="9A0000"/>
              </a:solidFill>
              <a:effectLst/>
              <a:latin typeface="Verdana" panose="020B0604030504040204" pitchFamily="34" charset="0"/>
            </a:endParaRPr>
          </a:p>
          <a:p>
            <a:endParaRPr lang="en-IN" dirty="0"/>
          </a:p>
        </p:txBody>
      </p:sp>
      <p:pic>
        <p:nvPicPr>
          <p:cNvPr id="5" name="Picture 4" descr="A picture containing diagram&#10;&#10;Description automatically generated">
            <a:extLst>
              <a:ext uri="{FF2B5EF4-FFF2-40B4-BE49-F238E27FC236}">
                <a16:creationId xmlns:a16="http://schemas.microsoft.com/office/drawing/2014/main" id="{15C2BFDE-F764-D4AB-B1E0-A1CCDCA61150}"/>
              </a:ext>
            </a:extLst>
          </p:cNvPr>
          <p:cNvPicPr>
            <a:picLocks noChangeAspect="1"/>
          </p:cNvPicPr>
          <p:nvPr/>
        </p:nvPicPr>
        <p:blipFill>
          <a:blip r:embed="rId2"/>
          <a:stretch>
            <a:fillRect/>
          </a:stretch>
        </p:blipFill>
        <p:spPr>
          <a:xfrm>
            <a:off x="7834797" y="2426448"/>
            <a:ext cx="3299927" cy="2875061"/>
          </a:xfrm>
          <a:prstGeom prst="rect">
            <a:avLst/>
          </a:prstGeom>
        </p:spPr>
      </p:pic>
    </p:spTree>
    <p:extLst>
      <p:ext uri="{BB962C8B-B14F-4D97-AF65-F5344CB8AC3E}">
        <p14:creationId xmlns:p14="http://schemas.microsoft.com/office/powerpoint/2010/main" val="298349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dirty="0"/>
              <a:t>9/3/20XX</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7</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US" dirty="0"/>
              <a:t>Presentation Title</a:t>
            </a:r>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
        <p:nvSpPr>
          <p:cNvPr id="3" name="Text Placeholder 2">
            <a:extLst>
              <a:ext uri="{FF2B5EF4-FFF2-40B4-BE49-F238E27FC236}">
                <a16:creationId xmlns:a16="http://schemas.microsoft.com/office/drawing/2014/main" id="{00E05DE7-F6F7-444E-640F-818B00ECA13D}"/>
              </a:ext>
            </a:extLst>
          </p:cNvPr>
          <p:cNvSpPr>
            <a:spLocks noGrp="1"/>
          </p:cNvSpPr>
          <p:nvPr>
            <p:ph type="body" sz="quarter" idx="13"/>
          </p:nvPr>
        </p:nvSpPr>
        <p:spPr/>
        <p:txBody>
          <a:bodyPr/>
          <a:lstStyle/>
          <a:p>
            <a:endParaRPr lang="en-IN"/>
          </a:p>
        </p:txBody>
      </p:sp>
      <p:pic>
        <p:nvPicPr>
          <p:cNvPr id="4" name="Picture 3" descr="A close up of a logo&#10;&#10;Description automatically generated with low confidence">
            <a:extLst>
              <a:ext uri="{FF2B5EF4-FFF2-40B4-BE49-F238E27FC236}">
                <a16:creationId xmlns:a16="http://schemas.microsoft.com/office/drawing/2014/main" id="{A19ECCD9-6BA3-FF5D-A3E5-64BA48052713}"/>
              </a:ext>
            </a:extLst>
          </p:cNvPr>
          <p:cNvPicPr>
            <a:picLocks noChangeAspect="1"/>
          </p:cNvPicPr>
          <p:nvPr/>
        </p:nvPicPr>
        <p:blipFill>
          <a:blip r:embed="rId6"/>
          <a:stretch>
            <a:fillRect/>
          </a:stretch>
        </p:blipFill>
        <p:spPr>
          <a:xfrm>
            <a:off x="0" y="0"/>
            <a:ext cx="12192000" cy="6849122"/>
          </a:xfrm>
          <a:prstGeom prst="rect">
            <a:avLst/>
          </a:prstGeom>
        </p:spPr>
      </p:pic>
    </p:spTree>
    <p:extLst>
      <p:ext uri="{BB962C8B-B14F-4D97-AF65-F5344CB8AC3E}">
        <p14:creationId xmlns:p14="http://schemas.microsoft.com/office/powerpoint/2010/main" val="92731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calendar&#10;&#10;Description automatically generated">
            <a:extLst>
              <a:ext uri="{FF2B5EF4-FFF2-40B4-BE49-F238E27FC236}">
                <a16:creationId xmlns:a16="http://schemas.microsoft.com/office/drawing/2014/main" id="{7CF08734-242E-087B-22BC-28431AC2AD3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060130731"/>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8E00D1-8EA3-4E42-801D-0253E1EAF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{009A742A-AA77-485F-B5EB-477398759E31}tf89338750_win32</Template>
  <TotalTime>64</TotalTime>
  <Words>114</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Roboto</vt:lpstr>
      <vt:lpstr>Univers</vt:lpstr>
      <vt:lpstr>Verdana</vt:lpstr>
      <vt:lpstr>GradientUnivers</vt:lpstr>
      <vt:lpstr>SEO</vt:lpstr>
      <vt:lpstr>SEO</vt:lpstr>
      <vt:lpstr>PowerPoint Presentation</vt:lpstr>
      <vt:lpstr>Search Engine</vt:lpstr>
      <vt:lpstr>Optimized Page</vt:lpstr>
      <vt:lpstr>Conclusion</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SEO</dc:title>
  <dc:creator>Sethu Siva</dc:creator>
  <cp:lastModifiedBy>Sethu Siva</cp:lastModifiedBy>
  <cp:revision>5</cp:revision>
  <dcterms:created xsi:type="dcterms:W3CDTF">2023-02-02T07:34:21Z</dcterms:created>
  <dcterms:modified xsi:type="dcterms:W3CDTF">2023-02-02T08:50:38Z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