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ijbb9h3I+z6QZUqN8Eoc3Jyamb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Cover" showMasterSp="0">
  <p:cSld name="Album Cov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1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1"/>
          <p:cNvSpPr txBox="1"/>
          <p:nvPr>
            <p:ph idx="1" type="body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1"/>
          <p:cNvSpPr/>
          <p:nvPr>
            <p:ph idx="2" type="pic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4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1"/>
          <p:cNvSpPr txBox="1"/>
          <p:nvPr>
            <p:ph idx="11" type="ftr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3" type="body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Landscape with Caption">
  <p:cSld name="3-Up Landscap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0"/>
          <p:cNvSpPr/>
          <p:nvPr>
            <p:ph idx="2" type="pic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4" name="Google Shape;94;p50"/>
          <p:cNvSpPr/>
          <p:nvPr>
            <p:ph idx="3" type="pic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5" name="Google Shape;95;p50"/>
          <p:cNvSpPr/>
          <p:nvPr>
            <p:ph idx="4" type="pic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96" name="Google Shape;96;p50"/>
          <p:cNvSpPr txBox="1"/>
          <p:nvPr>
            <p:ph idx="1" type="body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5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Mixed">
  <p:cSld name="3-Up Mixe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/>
          <p:nvPr>
            <p:ph idx="2" type="pic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2" name="Google Shape;102;p51"/>
          <p:cNvSpPr/>
          <p:nvPr>
            <p:ph idx="3" type="pic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3" name="Google Shape;103;p51"/>
          <p:cNvSpPr/>
          <p:nvPr>
            <p:ph idx="4" type="pic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4" name="Google Shape;104;p5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5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Captions">
  <p:cSld name="4-Up Portrait with Captio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2"/>
          <p:cNvSpPr/>
          <p:nvPr>
            <p:ph idx="2" type="pic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09" name="Google Shape;109;p52"/>
          <p:cNvSpPr/>
          <p:nvPr>
            <p:ph idx="3" type="pic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0" name="Google Shape;110;p52"/>
          <p:cNvSpPr/>
          <p:nvPr>
            <p:ph idx="4" type="pic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1" name="Google Shape;111;p52"/>
          <p:cNvSpPr/>
          <p:nvPr>
            <p:ph idx="5" type="pic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12" name="Google Shape;112;p52"/>
          <p:cNvSpPr txBox="1"/>
          <p:nvPr>
            <p:ph idx="1" type="body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2"/>
          <p:cNvSpPr txBox="1"/>
          <p:nvPr>
            <p:ph idx="6" type="body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2"/>
          <p:cNvSpPr txBox="1"/>
          <p:nvPr>
            <p:ph idx="7" type="body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52"/>
          <p:cNvSpPr txBox="1"/>
          <p:nvPr>
            <p:ph idx="8" type="body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5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5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Landscape with Captions">
  <p:cSld name="4-Up Landscape with Captio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3"/>
          <p:cNvSpPr/>
          <p:nvPr>
            <p:ph idx="2" type="pic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1" name="Google Shape;121;p53"/>
          <p:cNvSpPr txBox="1"/>
          <p:nvPr>
            <p:ph idx="1" type="body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3"/>
          <p:cNvSpPr/>
          <p:nvPr>
            <p:ph idx="3" type="pic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3" name="Google Shape;123;p53"/>
          <p:cNvSpPr/>
          <p:nvPr>
            <p:ph idx="4" type="pic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4" name="Google Shape;124;p53"/>
          <p:cNvSpPr/>
          <p:nvPr>
            <p:ph idx="5" type="pic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25" name="Google Shape;125;p53"/>
          <p:cNvSpPr txBox="1"/>
          <p:nvPr>
            <p:ph idx="6" type="body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53"/>
          <p:cNvSpPr txBox="1"/>
          <p:nvPr>
            <p:ph idx="7" type="body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idx="8" type="body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5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5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Portrait with Large Caption">
  <p:cSld name="4-Up Portrait with Large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4"/>
          <p:cNvSpPr/>
          <p:nvPr>
            <p:ph idx="2" type="pic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3" name="Google Shape;133;p54"/>
          <p:cNvSpPr/>
          <p:nvPr>
            <p:ph idx="3" type="pic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4" name="Google Shape;134;p54"/>
          <p:cNvSpPr/>
          <p:nvPr>
            <p:ph idx="4" type="pic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5" name="Google Shape;135;p54"/>
          <p:cNvSpPr/>
          <p:nvPr>
            <p:ph idx="5" type="pic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36" name="Google Shape;136;p54"/>
          <p:cNvSpPr txBox="1"/>
          <p:nvPr>
            <p:ph idx="1" type="body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5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: 1 Portrait with 3 Landscape">
  <p:cSld name="4-Up: 1 Portrait with 3 Landscap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5"/>
          <p:cNvSpPr/>
          <p:nvPr>
            <p:ph idx="2" type="pic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2" name="Google Shape;142;p55"/>
          <p:cNvSpPr/>
          <p:nvPr>
            <p:ph idx="3" type="pic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3" name="Google Shape;143;p55"/>
          <p:cNvSpPr/>
          <p:nvPr>
            <p:ph idx="4" type="pic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4" name="Google Shape;144;p55"/>
          <p:cNvSpPr/>
          <p:nvPr>
            <p:ph idx="5" type="pic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45" name="Google Shape;145;p5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5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3 Landscape with 2 Portrait">
  <p:cSld name="5-Up: 3 Landscape with 2 Portrai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6"/>
          <p:cNvSpPr/>
          <p:nvPr>
            <p:ph idx="2" type="pic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0" name="Google Shape;150;p56"/>
          <p:cNvSpPr/>
          <p:nvPr>
            <p:ph idx="3" type="pic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1" name="Google Shape;151;p56"/>
          <p:cNvSpPr/>
          <p:nvPr>
            <p:ph idx="4" type="pic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2" name="Google Shape;152;p56"/>
          <p:cNvSpPr/>
          <p:nvPr>
            <p:ph idx="5" type="pic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3" name="Google Shape;153;p56"/>
          <p:cNvSpPr/>
          <p:nvPr>
            <p:ph idx="6" type="pic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4" name="Google Shape;154;p5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5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: 2 Landscape with 3 Portrait">
  <p:cSld name="5-Up: 2 Landscape with 3 Portrai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7"/>
          <p:cNvSpPr/>
          <p:nvPr>
            <p:ph idx="2" type="pic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59" name="Google Shape;159;p57"/>
          <p:cNvSpPr/>
          <p:nvPr>
            <p:ph idx="3" type="pic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0" name="Google Shape;160;p57"/>
          <p:cNvSpPr/>
          <p:nvPr>
            <p:ph idx="4" type="pic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1" name="Google Shape;161;p57"/>
          <p:cNvSpPr/>
          <p:nvPr>
            <p:ph idx="5" type="pic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2" name="Google Shape;162;p57"/>
          <p:cNvSpPr/>
          <p:nvPr>
            <p:ph idx="6" type="pic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3" name="Google Shape;163;p5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5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Caption">
  <p:cSld name="Squa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8"/>
          <p:cNvSpPr/>
          <p:nvPr>
            <p:ph idx="2" type="pic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68" name="Google Shape;168;p58"/>
          <p:cNvSpPr txBox="1"/>
          <p:nvPr>
            <p:ph idx="1" type="body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5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5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Square with Caption">
  <p:cSld name="2-Up Squa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9"/>
          <p:cNvSpPr/>
          <p:nvPr>
            <p:ph idx="2" type="pic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4" name="Google Shape;174;p59"/>
          <p:cNvSpPr/>
          <p:nvPr>
            <p:ph idx="3" type="pic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75" name="Google Shape;175;p59"/>
          <p:cNvSpPr txBox="1"/>
          <p:nvPr>
            <p:ph idx="1" type="body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59"/>
          <p:cNvSpPr txBox="1"/>
          <p:nvPr>
            <p:ph idx="4" type="body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5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5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with Caption">
  <p:cSld name="Landscap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/>
          <p:nvPr>
            <p:ph idx="2" type="pic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i="0"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 with Caption">
  <p:cSld name="Panorama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0"/>
          <p:cNvSpPr/>
          <p:nvPr>
            <p:ph idx="2" type="pic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182" name="Google Shape;182;p60"/>
          <p:cNvSpPr txBox="1"/>
          <p:nvPr>
            <p:ph idx="1" type="body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25" wrap="square" tIns="91425">
            <a:normAutofit/>
          </a:bodyPr>
          <a:lstStyle>
            <a:lvl1pPr indent="-228600" lvl="0" marL="457200" marR="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6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6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1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1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61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1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1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2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2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2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Portrait with Captions">
  <p:cSld name="3-Up Portrait with Captio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/>
          <p:nvPr>
            <p:ph idx="2" type="pic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5" name="Google Shape;35;p43"/>
          <p:cNvSpPr/>
          <p:nvPr>
            <p:ph idx="3" type="pic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6" name="Google Shape;36;p43"/>
          <p:cNvSpPr/>
          <p:nvPr>
            <p:ph idx="4" type="pic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5" type="body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6" type="body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3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3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43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rait with Caption">
  <p:cSld name="Portrai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/>
          <p:nvPr>
            <p:ph idx="2" type="pic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" name="Google Shape;49;p44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Fullscreen">
  <p:cSld name="Landscape Fullscree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5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45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bum Section" showMasterSp="0">
  <p:cSld name="Album Sec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6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6"/>
          <p:cNvSpPr/>
          <p:nvPr>
            <p:ph idx="2" type="pic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0" name="Google Shape;60;p46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6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6"/>
          <p:cNvSpPr txBox="1"/>
          <p:nvPr>
            <p:ph idx="1" type="body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3" type="body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6"/>
          <p:cNvSpPr/>
          <p:nvPr>
            <p:ph idx="4" type="pic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46"/>
          <p:cNvSpPr/>
          <p:nvPr>
            <p:ph idx="5" type="pic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" name="Google Shape;66;p46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46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Portrait with Captions">
  <p:cSld name="2-Up Portrait with Captio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/>
          <p:nvPr>
            <p:ph idx="2" type="pic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1" name="Google Shape;71;p47"/>
          <p:cNvSpPr/>
          <p:nvPr>
            <p:ph idx="3" type="pic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2" name="Google Shape;72;p47"/>
          <p:cNvSpPr txBox="1"/>
          <p:nvPr>
            <p:ph idx="1" type="body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4" type="body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Landscape with Captions">
  <p:cSld name="2-Up Landscape with Captio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8"/>
          <p:cNvSpPr/>
          <p:nvPr>
            <p:ph idx="2" type="pic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79" name="Google Shape;79;p48"/>
          <p:cNvSpPr/>
          <p:nvPr>
            <p:ph idx="3" type="pic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4" type="body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48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Mixed with Caption">
  <p:cSld name="2-Up Mixed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/>
          <p:nvPr>
            <p:ph idx="2" type="pic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7" name="Google Shape;87;p49"/>
          <p:cNvSpPr/>
          <p:nvPr>
            <p:ph idx="3" type="pic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sp>
      <p:sp>
        <p:nvSpPr>
          <p:cNvPr id="88" name="Google Shape;88;p49"/>
          <p:cNvSpPr txBox="1"/>
          <p:nvPr>
            <p:ph idx="1" type="body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i="0"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9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49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0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0"/>
          <p:cNvSpPr txBox="1"/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0"/>
          <p:cNvSpPr txBox="1"/>
          <p:nvPr>
            <p:ph idx="1" type="body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40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35.png"/><Relationship Id="rId5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45.png"/><Relationship Id="rId5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41.png"/><Relationship Id="rId5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jpg"/><Relationship Id="rId4" Type="http://schemas.openxmlformats.org/officeDocument/2006/relationships/image" Target="../media/image39.jpg"/><Relationship Id="rId5" Type="http://schemas.openxmlformats.org/officeDocument/2006/relationships/image" Target="../media/image4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idx="1" type="body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b="1" lang="en-US" sz="1800">
                <a:solidFill>
                  <a:srgbClr val="FFFF00"/>
                </a:solidFill>
              </a:rPr>
              <a:t>D.Sakthivel</a:t>
            </a:r>
            <a:endParaRPr b="1" sz="18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indent="0" lvl="0" marL="0" rtl="0" algn="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descr="innovation_front.jfif" id="202" name="Google Shape;20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72" r="972" t="0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3" name="Google Shape;203;p1"/>
          <p:cNvSpPr txBox="1"/>
          <p:nvPr/>
        </p:nvSpPr>
        <p:spPr>
          <a:xfrm>
            <a:off x="323528" y="764704"/>
            <a:ext cx="669674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endParaRPr b="0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90" name="Google Shape;290;p1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1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3" name="Google Shape;2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990600"/>
            <a:ext cx="67818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00" name="Google Shape;300;p1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914400"/>
            <a:ext cx="6629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10" name="Google Shape;310;p1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3" name="Google Shape;3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838200"/>
            <a:ext cx="6858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20" name="Google Shape;320;p1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3" name="Google Shape;3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762000"/>
            <a:ext cx="6858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30" name="Google Shape;330;p1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3" name="Google Shape;3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838200"/>
            <a:ext cx="7010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40" name="Google Shape;340;p1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3" name="Google Shape;3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838200"/>
            <a:ext cx="6934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50" name="Google Shape;350;p1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3" name="Google Shape;3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914400"/>
            <a:ext cx="6553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60" name="Google Shape;360;p1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3" name="Google Shape;3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990600"/>
            <a:ext cx="6477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70" name="Google Shape;370;p1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1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3" name="Google Shape;3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914400"/>
            <a:ext cx="6019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80" name="Google Shape;380;p1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3" name="Google Shape;3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685800"/>
            <a:ext cx="6934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Day 1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t/>
            </a:r>
            <a:endParaRPr sz="40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en-US"/>
              <a:t>What is Data?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en-US"/>
              <a:t>Stalk holders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en-US"/>
              <a:t>Database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en-US"/>
              <a:t>DBMS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en-US"/>
              <a:t>Advantages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en-US"/>
              <a:t>Types of Database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190500" lvl="0" marL="342900" rtl="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cxnSp>
        <p:nvCxnSpPr>
          <p:cNvPr id="210" name="Google Shape;210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390" name="Google Shape;390;p2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2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2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3" name="Google Shape;3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762000"/>
            <a:ext cx="6858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00" name="Google Shape;400;p2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2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2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3" name="Google Shape;4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914400"/>
            <a:ext cx="6705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10" name="Google Shape;410;p2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2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2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3" name="Google Shape;4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838200"/>
            <a:ext cx="6400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20" name="Google Shape;420;p2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2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2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3" name="Google Shape;4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914400"/>
            <a:ext cx="67818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30" name="Google Shape;430;p2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2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2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3" name="Google Shape;4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90600"/>
            <a:ext cx="6477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40" name="Google Shape;440;p2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3" name="Google Shape;4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14400"/>
            <a:ext cx="6400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50" name="Google Shape;450;p2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2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2" name="Google Shape;452;p2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3" name="Google Shape;4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762000"/>
            <a:ext cx="6629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60" name="Google Shape;460;p2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3" name="Google Shape;4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762000"/>
            <a:ext cx="6629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70" name="Google Shape;470;p2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2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3" name="Google Shape;4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914400"/>
            <a:ext cx="7010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80" name="Google Shape;480;p2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2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2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3" name="Google Shape;4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990600"/>
            <a:ext cx="6553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19" name="Google Shape;219;p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1295400"/>
            <a:ext cx="42672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200" y="1295400"/>
            <a:ext cx="20288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490" name="Google Shape;490;p30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p30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30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3" name="Google Shape;4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762000"/>
            <a:ext cx="6705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00" name="Google Shape;500;p31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31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31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3" name="Google Shape;5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914400"/>
            <a:ext cx="7086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10" name="Google Shape;510;p3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3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3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3" name="Google Shape;5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066800"/>
            <a:ext cx="66294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20" name="Google Shape;520;p33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33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3" name="Google Shape;5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1" y="3124200"/>
            <a:ext cx="4495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609600"/>
            <a:ext cx="51054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31" name="Google Shape;531;p3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3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3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4" name="Google Shape;5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85800"/>
            <a:ext cx="53149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3200400"/>
            <a:ext cx="4695825" cy="251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42" name="Google Shape;542;p3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3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3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5" name="Google Shape;5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838200"/>
            <a:ext cx="6858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52" name="Google Shape;552;p3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3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3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5" name="Google Shape;5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838200"/>
            <a:ext cx="6477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62" name="Google Shape;562;p3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3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3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5" name="Google Shape;5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762000"/>
            <a:ext cx="7010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572" name="Google Shape;572;p3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p3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3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5" name="Google Shape;5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1" y="609600"/>
            <a:ext cx="50292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124200"/>
            <a:ext cx="55911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9"/>
          <p:cNvSpPr txBox="1"/>
          <p:nvPr>
            <p:ph idx="1" type="body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b="1" lang="en-US" sz="8800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sz="8800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84" name="Google Shape;584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44" l="0" r="0" t="2443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585" name="Google Shape;585;p3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444" l="0" r="0" t="2443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586" name="Google Shape;586;p3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44" l="0" r="0" t="2443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30" name="Google Shape;230;p4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4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4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3" name="Google Shape;2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838200"/>
            <a:ext cx="6781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40" name="Google Shape;240;p5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5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5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3" name="Google Shape;2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14400"/>
            <a:ext cx="6858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50" name="Google Shape;250;p6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6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6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609600"/>
            <a:ext cx="67056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60" name="Google Shape;260;p7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7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7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3" name="Google Shape;2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762000"/>
            <a:ext cx="6248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70" name="Google Shape;270;p8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8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3" name="Google Shape;2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685800"/>
            <a:ext cx="6553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>
            <p:ph idx="1" type="body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280" name="Google Shape;280;p9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9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9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3" name="Google Shape;2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990600"/>
            <a:ext cx="6629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2022-05-17T09:40:20Z</dcterms:created>
</cp:coreProperties>
</file>