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6" r:id="rId2"/>
    <p:sldId id="316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261" r:id="rId3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>
        <p:scale>
          <a:sx n="78" d="100"/>
          <a:sy n="78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9/15/2022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smtClean="0"/>
              <a:t>KGiSL </a:t>
            </a:r>
            <a:r>
              <a:rPr lang="en-US" sz="1400" kern="1000" dirty="0" smtClean="0"/>
              <a:t>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String &amp; Numeric Functions</a:t>
            </a:r>
          </a:p>
          <a:p>
            <a:pPr algn="ctr"/>
            <a:endParaRPr lang="en-US" sz="28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- 3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30" y="1219200"/>
            <a:ext cx="707989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02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9200"/>
            <a:ext cx="719376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41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8" y="1524000"/>
            <a:ext cx="765347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857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36" y="1219200"/>
            <a:ext cx="743706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126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2" y="1219200"/>
            <a:ext cx="754915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4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7" y="971550"/>
            <a:ext cx="749696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53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7" y="1295400"/>
            <a:ext cx="725388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72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239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633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04752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96" y="3657600"/>
            <a:ext cx="700762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024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07454"/>
              </p:ext>
            </p:extLst>
          </p:nvPr>
        </p:nvGraphicFramePr>
        <p:xfrm>
          <a:off x="570032" y="1371600"/>
          <a:ext cx="7659568" cy="4495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723"/>
                <a:gridCol w="5220845"/>
              </a:tblGrid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Function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ABS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Returns the absolute value of a number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ACOS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arc cosine of a number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ASIN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arc sine of a number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ATAN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arc tangent of one or two numbers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ATAN2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arc tangent of two numbers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AVG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average value of an expression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CEIL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smallest integer value that is &gt;= to a number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CEILING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Returns the smallest integer value that is &gt;= to a number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8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Day 3</a:t>
            </a:r>
          </a:p>
          <a:p>
            <a:pPr algn="ctr"/>
            <a:endParaRPr lang="en-US" sz="4000" dirty="0" smtClean="0">
              <a:solidFill>
                <a:srgbClr val="FF000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marL="342900" indent="-342900" algn="l">
              <a:buFontTx/>
              <a:buChar char="-"/>
            </a:pPr>
            <a:r>
              <a:rPr lang="en-IN" b="1" dirty="0">
                <a:solidFill>
                  <a:srgbClr val="FF0000"/>
                </a:solidFill>
              </a:rPr>
              <a:t>MySQL Numeric </a:t>
            </a:r>
            <a:r>
              <a:rPr lang="en-IN" b="1" dirty="0" smtClean="0">
                <a:solidFill>
                  <a:srgbClr val="FF0000"/>
                </a:solidFill>
              </a:rPr>
              <a:t>Functions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Limit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Offset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0192"/>
              </p:ext>
            </p:extLst>
          </p:nvPr>
        </p:nvGraphicFramePr>
        <p:xfrm>
          <a:off x="570032" y="1371600"/>
          <a:ext cx="7659568" cy="4995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723"/>
                <a:gridCol w="5220845"/>
              </a:tblGrid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Function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COS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cosine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cotangent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COUNT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number of records returned by a select query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DEGREES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Converts a value in radians to degrees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DIV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Used for integer division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EXP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e raised to the power of a specified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FLOOR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largest integer value that is &lt;= to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GREATEST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greatest value of the list of arguments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LEAST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smallest value of the list of arguments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89196"/>
              </p:ext>
            </p:extLst>
          </p:nvPr>
        </p:nvGraphicFramePr>
        <p:xfrm>
          <a:off x="570032" y="1371600"/>
          <a:ext cx="7659568" cy="5107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723"/>
                <a:gridCol w="5220845"/>
              </a:tblGrid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Function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natural logarithm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LOG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natural logarithm of a number, or the logarithm of a number to a specified base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LOG10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natural logarithm of a number to base 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LOG2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natural logarithm of a number to base 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MAX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maximum value in a set of values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MIN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minimum value in a set of values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MOD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remainder of a number divided by another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PI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value of PI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POW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value of a number raised to the power of another number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6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31737"/>
              </p:ext>
            </p:extLst>
          </p:nvPr>
        </p:nvGraphicFramePr>
        <p:xfrm>
          <a:off x="539552" y="1066800"/>
          <a:ext cx="7659568" cy="5550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723"/>
                <a:gridCol w="5220845"/>
              </a:tblGrid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Function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POWER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value of a number raised to the power of another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RADIANS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Converts a degree value into radians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RAND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a random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ROUND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Rounds a number to a specified number of decimal places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SIGN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sign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SIN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sine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SQRT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square root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SUM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Calculates the sum of a set of values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TAN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tangent of a number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TRUNCATE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Truncates a number to the specified number of decimal places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52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2" y="1371600"/>
            <a:ext cx="313787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004" y="1371600"/>
            <a:ext cx="384842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399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2" y="1371600"/>
            <a:ext cx="3581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76" y="1371600"/>
            <a:ext cx="354482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6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0160"/>
            <a:ext cx="37276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93" y="1271016"/>
            <a:ext cx="3667507" cy="505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297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5400"/>
            <a:ext cx="3505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60" y="1295400"/>
            <a:ext cx="38842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63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</a:t>
            </a:r>
            <a:r>
              <a:rPr lang="en-IN" b="1" dirty="0" smtClean="0">
                <a:solidFill>
                  <a:srgbClr val="FF0000"/>
                </a:solidFill>
              </a:rPr>
              <a:t>Numeric </a:t>
            </a:r>
            <a:r>
              <a:rPr lang="en-IN" b="1" dirty="0">
                <a:solidFill>
                  <a:srgbClr val="FF0000"/>
                </a:solidFill>
              </a:rPr>
              <a:t>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1600"/>
            <a:ext cx="384215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95" y="1371600"/>
            <a:ext cx="370843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559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MySQL Limit and Offset:</a:t>
            </a:r>
          </a:p>
          <a:p>
            <a:pPr algn="l"/>
            <a:r>
              <a:rPr lang="en-US" dirty="0" smtClean="0"/>
              <a:t>To </a:t>
            </a:r>
            <a:r>
              <a:rPr lang="en-US" dirty="0"/>
              <a:t>limit the number of rows returned by a select statement, you use the LIMIT and OFFSET clauses.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6" y="1981200"/>
            <a:ext cx="39719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5928" y="4267200"/>
            <a:ext cx="830803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  <a:cs typeface="Arial" pitchFamily="34" charset="0"/>
              </a:rPr>
              <a:t>In this syntax: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  <a:t>The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ar(--font-family-code)"/>
                <a:cs typeface="Arial" pitchFamily="34" charset="0"/>
              </a:rPr>
              <a:t>LIMIT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font-family-code)"/>
                <a:cs typeface="Arial" pitchFamily="34" charset="0"/>
              </a:rPr>
              <a:t>row_count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-apple-system"/>
                <a:cs typeface="Arial" pitchFamily="34" charset="0"/>
              </a:rPr>
              <a:t>determines the number of rows 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ar(--font-family-code)"/>
                <a:cs typeface="Arial" pitchFamily="34" charset="0"/>
              </a:rPr>
              <a:t>row_count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-apple-system"/>
                <a:cs typeface="Arial" pitchFamily="34" charset="0"/>
              </a:rPr>
              <a:t>) returned by the query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</a:rPr>
              <a:t>MySQL Offset </a:t>
            </a:r>
            <a:r>
              <a:rPr lang="en-US" sz="1600" dirty="0"/>
              <a:t>is </a:t>
            </a:r>
            <a:r>
              <a:rPr lang="en-US" sz="1600" b="1" dirty="0"/>
              <a:t>used to specify from which row we want the data to retrieve</a:t>
            </a:r>
            <a:r>
              <a:rPr lang="en-US" sz="1600" dirty="0"/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16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6448"/>
            <a:ext cx="4464496" cy="365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72000"/>
            <a:ext cx="5952688" cy="188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749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34202"/>
              </p:ext>
            </p:extLst>
          </p:nvPr>
        </p:nvGraphicFramePr>
        <p:xfrm>
          <a:off x="755576" y="1066800"/>
          <a:ext cx="7626424" cy="554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0024"/>
                <a:gridCol w="5486400"/>
              </a:tblGrid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Function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ASCII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Returns the ASCII value for the specific character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CHARACTER_LENGTH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Returns the length of a string (in characters)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CONCAT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Adds two or more expressions together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CONCAT_WS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Adds two or more expressions together with a separator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FORMAT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Formats a number to a format like "#,###,###.##", rounded to a specified number of decimal places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INSERT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Inserts a string within a string at the specified position and for a certain number of characters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INSTR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Returns the position of the first occurrence of a string in another string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LCASE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Converts a string to lower-case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LEFT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Extracts a number of characters from a string (starting from left)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LENGTH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Returns the length of a string (in bytes)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u="sng" dirty="0">
                          <a:solidFill>
                            <a:srgbClr val="FFFF00"/>
                          </a:solidFill>
                          <a:effectLst/>
                        </a:rPr>
                        <a:t>LOWER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Converts a string to lower-case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1208"/>
            <a:ext cx="6623248" cy="595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769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2" y="533400"/>
            <a:ext cx="6182796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0" y="5029200"/>
            <a:ext cx="608984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642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4" y="752475"/>
            <a:ext cx="6019800" cy="267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4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0459"/>
              </p:ext>
            </p:extLst>
          </p:nvPr>
        </p:nvGraphicFramePr>
        <p:xfrm>
          <a:off x="755576" y="1066800"/>
          <a:ext cx="7626424" cy="5829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0024"/>
                <a:gridCol w="5486400"/>
              </a:tblGrid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Function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LPAD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Left-pads a string with another string, to a certain length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LTRIM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Removes leading spaces from a 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MID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Extracts a substring from a string (starting at any position)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POSITION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Returns the position of the first occurrence of a substring in a 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REPEAT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Repeats a string as many times as specified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REPLACE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Replaces all occurrences of a substring within a string, with a new substring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REVERSE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Reverses a string and returns the result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RIGHT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Extracts a number of characters from a string (starting from right)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RPAD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Right-pads a string with another string, to a certain length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RTRIM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Removes trailing spaces from a string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497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STRCMP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Compares two strings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SUBSTR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Extracts a substring from a string (starting at any position)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2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SUBSTRING</a:t>
                      </a:r>
                      <a:endParaRPr lang="en-IN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Extracts a substring from a string (starting at any position)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5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3631"/>
              </p:ext>
            </p:extLst>
          </p:nvPr>
        </p:nvGraphicFramePr>
        <p:xfrm>
          <a:off x="539552" y="2133600"/>
          <a:ext cx="7626424" cy="175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0024"/>
                <a:gridCol w="5486400"/>
              </a:tblGrid>
              <a:tr h="458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Function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36489" marR="68244" marT="68244" marB="682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244" marR="68244" marT="68244" marB="68244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TRIM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Removes leading and trailing spaces from a string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UCASE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Converts a string to upper-case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316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FFFF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UPPER</a:t>
                      </a:r>
                      <a:endParaRPr lang="en-IN" sz="16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15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Converts a string to upper-case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93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" y="1219200"/>
            <a:ext cx="578502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2" y="2667000"/>
            <a:ext cx="56881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19200"/>
            <a:ext cx="769004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8" y="1143000"/>
            <a:ext cx="693266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64" y="4191000"/>
            <a:ext cx="693105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13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</a:rPr>
              <a:t>MySQL String Functions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6208" y="533400"/>
            <a:ext cx="145422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43000"/>
            <a:ext cx="753764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84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775</Words>
  <Application>Microsoft Office PowerPoint</Application>
  <PresentationFormat>On-screen Show (4:3)</PresentationFormat>
  <Paragraphs>188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2022-09-15T03:33:20Z</dcterms:modified>
</cp:coreProperties>
</file>