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1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5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0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456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2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4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4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3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308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2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6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7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8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3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Cricket Data Analysis Process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IPL | One-Day | Test Matches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5850" y="1920836"/>
            <a:ext cx="228600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dirty="0">
                <a:solidFill>
                  <a:schemeClr val="tx1"/>
                </a:solidFill>
              </a:rPr>
              <a:t>Data Source (Website)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8755" y="1987859"/>
            <a:ext cx="228600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dirty="0">
                <a:solidFill>
                  <a:schemeClr val="tx1"/>
                </a:solidFill>
              </a:rPr>
              <a:t>JSON Data Unzipped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7806" y="3557311"/>
            <a:ext cx="228600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dirty="0">
                <a:solidFill>
                  <a:schemeClr val="tx1"/>
                </a:solidFill>
              </a:rPr>
              <a:t>Data Cleaning (Pandas</a:t>
            </a:r>
            <a:r>
              <a:rPr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908755" y="3548462"/>
            <a:ext cx="228600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dirty="0">
                <a:solidFill>
                  <a:schemeClr val="tx1"/>
                </a:solidFill>
              </a:rPr>
              <a:t>Upload to MySQL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5850" y="5289350"/>
            <a:ext cx="228600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dirty="0">
                <a:solidFill>
                  <a:schemeClr val="tx1"/>
                </a:solidFill>
              </a:rPr>
              <a:t>SQL Queries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8755" y="5289350"/>
            <a:ext cx="2286000" cy="731520"/>
          </a:xfrm>
          <a:prstGeom prst="rect">
            <a:avLst/>
          </a:prstGeom>
          <a:solidFill>
            <a:srgbClr val="C8E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rPr dirty="0">
                <a:solidFill>
                  <a:schemeClr val="tx1"/>
                </a:solidFill>
              </a:rPr>
              <a:t>Power BI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741E1-D23C-4FD1-336C-3D7361008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F1C9-F8D0-DE63-F416-AFA75D3B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71F4-BF47-96E7-DCD6-E93D5FDDE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1. Selected 3 categories of matches: IPL, One-Day &amp; Test</a:t>
            </a:r>
          </a:p>
          <a:p>
            <a:r>
              <a:rPr dirty="0"/>
              <a:t>2. Created two main tables: match summary &amp; </a:t>
            </a:r>
            <a:r>
              <a:rPr dirty="0" err="1"/>
              <a:t>ball_by_ball</a:t>
            </a:r>
            <a:r>
              <a:rPr lang="en-IN" dirty="0"/>
              <a:t> delivery</a:t>
            </a:r>
            <a:endParaRPr dirty="0"/>
          </a:p>
          <a:p>
            <a:r>
              <a:rPr dirty="0"/>
              <a:t>3. Assigned Primary &amp; Foreign Keys</a:t>
            </a:r>
          </a:p>
          <a:p>
            <a:r>
              <a:rPr dirty="0"/>
              <a:t>4. Created tables in VS</a:t>
            </a:r>
            <a:r>
              <a:rPr lang="en-IN" dirty="0"/>
              <a:t>-</a:t>
            </a:r>
            <a:r>
              <a:rPr dirty="0"/>
              <a:t>Code</a:t>
            </a:r>
          </a:p>
          <a:p>
            <a:r>
              <a:rPr dirty="0"/>
              <a:t>5. Extracted data from the given website</a:t>
            </a:r>
          </a:p>
          <a:p>
            <a:r>
              <a:rPr dirty="0"/>
              <a:t>6. Unzipped JSON data files</a:t>
            </a:r>
          </a:p>
          <a:p>
            <a:r>
              <a:rPr dirty="0"/>
              <a:t>7. Processed data using Pandas</a:t>
            </a:r>
          </a:p>
          <a:p>
            <a:r>
              <a:rPr dirty="0"/>
              <a:t>8. Uploaded to MySQL via Python</a:t>
            </a:r>
          </a:p>
          <a:p>
            <a:r>
              <a:rPr dirty="0"/>
              <a:t>9. Ran SQL queries for insights</a:t>
            </a:r>
          </a:p>
          <a:p>
            <a:r>
              <a:rPr dirty="0"/>
              <a:t>10. Built dashboards in Power BI</a:t>
            </a:r>
          </a:p>
        </p:txBody>
      </p:sp>
    </p:spTree>
    <p:extLst>
      <p:ext uri="{BB962C8B-B14F-4D97-AF65-F5344CB8AC3E}">
        <p14:creationId xmlns:p14="http://schemas.microsoft.com/office/powerpoint/2010/main" val="405891722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121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Cricket Data Analysis Process</vt:lpstr>
      <vt:lpstr>Data Analysis Flow</vt:lpstr>
      <vt:lpstr>Process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Regional Office Palakkad</dc:creator>
  <cp:keywords/>
  <dc:description>generated using python-pptx</dc:description>
  <cp:lastModifiedBy>Regional Office Palakkad</cp:lastModifiedBy>
  <cp:revision>3</cp:revision>
  <dcterms:created xsi:type="dcterms:W3CDTF">2013-01-27T09:14:16Z</dcterms:created>
  <dcterms:modified xsi:type="dcterms:W3CDTF">2025-08-15T16:47:25Z</dcterms:modified>
  <cp:category/>
</cp:coreProperties>
</file>