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4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9513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6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437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3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2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1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5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1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2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3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9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5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5472"/>
            <a:ext cx="6607278" cy="1229032"/>
          </a:xfrm>
        </p:spPr>
        <p:txBody>
          <a:bodyPr>
            <a:normAutofit/>
          </a:bodyPr>
          <a:lstStyle/>
          <a:p>
            <a:r>
              <a:rPr sz="3600" dirty="0"/>
              <a:t>Project Overview – Placement Tracker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b="1" u="sng" dirty="0"/>
              <a:t>🎯 Objective:</a:t>
            </a:r>
          </a:p>
          <a:p>
            <a:r>
              <a:rPr dirty="0"/>
              <a:t>To build a web app that tracks student placement readiness using simulated academic and behavioral data.</a:t>
            </a:r>
          </a:p>
          <a:p>
            <a:endParaRPr b="1" u="sng" dirty="0"/>
          </a:p>
          <a:p>
            <a:r>
              <a:rPr b="1" u="sng" dirty="0"/>
              <a:t>🛠️ Tools &amp; Tech:</a:t>
            </a:r>
          </a:p>
          <a:p>
            <a:r>
              <a:rPr dirty="0"/>
              <a:t>- Python</a:t>
            </a:r>
          </a:p>
          <a:p>
            <a:r>
              <a:rPr dirty="0"/>
              <a:t>- </a:t>
            </a:r>
            <a:r>
              <a:rPr dirty="0" err="1"/>
              <a:t>Streamlit</a:t>
            </a:r>
            <a:r>
              <a:rPr dirty="0"/>
              <a:t> (dashboard)</a:t>
            </a:r>
          </a:p>
          <a:p>
            <a:r>
              <a:rPr dirty="0"/>
              <a:t>- SQLite (DB)</a:t>
            </a:r>
          </a:p>
          <a:p>
            <a:r>
              <a:rPr dirty="0"/>
              <a:t>- Faker (simulated data)</a:t>
            </a:r>
          </a:p>
          <a:p>
            <a:endParaRPr dirty="0"/>
          </a:p>
          <a:p>
            <a:r>
              <a:rPr b="1" u="sng" dirty="0"/>
              <a:t>🧩 Key Features:</a:t>
            </a:r>
          </a:p>
          <a:p>
            <a:r>
              <a:rPr dirty="0"/>
              <a:t>- Real-time placement dashboard</a:t>
            </a:r>
          </a:p>
          <a:p>
            <a:r>
              <a:rPr dirty="0"/>
              <a:t>- Student performance summary</a:t>
            </a:r>
          </a:p>
          <a:p>
            <a:r>
              <a:rPr dirty="0"/>
              <a:t>- Placement status logic</a:t>
            </a:r>
          </a:p>
          <a:p>
            <a:r>
              <a:rPr dirty="0"/>
              <a:t>- Batch-wise analysis</a:t>
            </a:r>
          </a:p>
          <a:p>
            <a:endParaRPr dirty="0"/>
          </a:p>
          <a:p>
            <a:r>
              <a:rPr b="1" u="sng" dirty="0"/>
              <a:t>🔄 Data Flow</a:t>
            </a:r>
            <a:r>
              <a:rPr dirty="0"/>
              <a:t>:</a:t>
            </a:r>
          </a:p>
          <a:p>
            <a:r>
              <a:rPr dirty="0"/>
              <a:t>Faker → DB Tables → Eligibility Logic → </a:t>
            </a:r>
            <a:r>
              <a:rPr dirty="0" err="1"/>
              <a:t>Streamlit</a:t>
            </a:r>
            <a:r>
              <a:rPr dirty="0"/>
              <a:t> Dashboard</a:t>
            </a:r>
          </a:p>
          <a:p>
            <a:endParaRPr dirty="0"/>
          </a:p>
          <a:p>
            <a:r>
              <a:rPr b="1" u="sng" dirty="0"/>
              <a:t>📂 Database Tables:</a:t>
            </a:r>
          </a:p>
          <a:p>
            <a:r>
              <a:rPr dirty="0"/>
              <a:t>students, </a:t>
            </a:r>
            <a:r>
              <a:rPr lang="en-US" dirty="0"/>
              <a:t>P</a:t>
            </a:r>
            <a:r>
              <a:rPr dirty="0"/>
              <a:t>rogramming, </a:t>
            </a:r>
            <a:r>
              <a:rPr lang="en-US" dirty="0"/>
              <a:t>S</a:t>
            </a:r>
            <a:r>
              <a:rPr dirty="0"/>
              <a:t>oft</a:t>
            </a:r>
            <a:r>
              <a:rPr lang="en-US" dirty="0"/>
              <a:t>-S</a:t>
            </a:r>
            <a:r>
              <a:rPr dirty="0"/>
              <a:t>kills, </a:t>
            </a:r>
            <a:r>
              <a:rPr lang="en-US" dirty="0"/>
              <a:t>M</a:t>
            </a:r>
            <a:r>
              <a:rPr dirty="0"/>
              <a:t>ock</a:t>
            </a:r>
            <a:r>
              <a:rPr lang="en-US" dirty="0"/>
              <a:t>-I</a:t>
            </a:r>
            <a:r>
              <a:rPr dirty="0"/>
              <a:t>nterview, </a:t>
            </a:r>
            <a:r>
              <a:rPr lang="en-US" dirty="0"/>
              <a:t>P</a:t>
            </a:r>
            <a:r>
              <a:rPr dirty="0"/>
              <a:t>lacement</a:t>
            </a:r>
            <a:r>
              <a:rPr lang="en-US" dirty="0"/>
              <a:t>-T</a:t>
            </a:r>
            <a:r>
              <a:rPr dirty="0"/>
              <a:t>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D732-D148-D808-21EF-EF0A58D426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6233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Flow Chart </a:t>
            </a:r>
            <a:endParaRPr lang="en-IN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D1AE7E-FB62-B5FE-DAB3-CE2992EA462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417638"/>
            <a:ext cx="8083550" cy="4786312"/>
          </a:xfrm>
        </p:spPr>
      </p:pic>
    </p:spTree>
    <p:extLst>
      <p:ext uri="{BB962C8B-B14F-4D97-AF65-F5344CB8AC3E}">
        <p14:creationId xmlns:p14="http://schemas.microsoft.com/office/powerpoint/2010/main" val="223369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DC25A-AF59-06FE-7A85-B26C7EB78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655A-40D5-B3D6-3B47-3BB49187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011B-A02D-8C60-C0A9-A559A7C45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7627"/>
          </a:xfrm>
        </p:spPr>
        <p:txBody>
          <a:bodyPr>
            <a:normAutofit/>
          </a:bodyPr>
          <a:lstStyle/>
          <a:p>
            <a:r>
              <a:rPr b="1" u="sng" dirty="0"/>
              <a:t>📊 Dashboard Features:</a:t>
            </a:r>
          </a:p>
          <a:p>
            <a:r>
              <a:rPr dirty="0"/>
              <a:t>- Student filters &amp; batch-wise view</a:t>
            </a:r>
          </a:p>
          <a:p>
            <a:r>
              <a:rPr dirty="0"/>
              <a:t>- Status: Placed / Ready / Not Ready</a:t>
            </a:r>
          </a:p>
          <a:p>
            <a:r>
              <a:rPr dirty="0"/>
              <a:t>- Performance breakdown by skills</a:t>
            </a:r>
          </a:p>
          <a:p>
            <a:r>
              <a:rPr dirty="0"/>
              <a:t>- Batch-level performance table</a:t>
            </a:r>
          </a:p>
          <a:p>
            <a:endParaRPr dirty="0"/>
          </a:p>
          <a:p>
            <a:r>
              <a:rPr b="1" u="sng" dirty="0"/>
              <a:t>🧮 Eligibility Logic:</a:t>
            </a:r>
          </a:p>
          <a:p>
            <a:r>
              <a:rPr dirty="0"/>
              <a:t>Weighted scores from programming, soft skills &amp; interview</a:t>
            </a:r>
          </a:p>
          <a:p>
            <a:endParaRPr dirty="0"/>
          </a:p>
          <a:p>
            <a:r>
              <a:rPr b="1" u="sng" dirty="0"/>
              <a:t>✅ Insights:</a:t>
            </a:r>
          </a:p>
          <a:p>
            <a:r>
              <a:rPr dirty="0"/>
              <a:t>- Real-time tracking</a:t>
            </a:r>
          </a:p>
          <a:p>
            <a:r>
              <a:rPr dirty="0"/>
              <a:t>- Top students &amp; batches</a:t>
            </a:r>
          </a:p>
          <a:p>
            <a:r>
              <a:rPr dirty="0"/>
              <a:t>- Visual status indicators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7860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165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Project Overview – Placement Tracker</vt:lpstr>
      <vt:lpstr>Flow Chart </vt:lpstr>
      <vt:lpstr>Dashboard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SETHU RAMAN</dc:creator>
  <cp:keywords/>
  <dc:description>generated using python-pptx</dc:description>
  <cp:lastModifiedBy>SETHU RAMAN</cp:lastModifiedBy>
  <cp:revision>6</cp:revision>
  <dcterms:created xsi:type="dcterms:W3CDTF">2013-01-27T09:14:16Z</dcterms:created>
  <dcterms:modified xsi:type="dcterms:W3CDTF">2025-07-23T06:43:36Z</dcterms:modified>
  <cp:category/>
</cp:coreProperties>
</file>