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523B-BD8A-AF1A-80D5-CC30FF071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47A51-D0B5-AFE5-8F73-CB494781D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A2361-BC0C-363B-A705-11B71914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C1CB-4C20-4656-886C-DD20427F96D5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4B6E2-66E4-0489-0C91-C96D0AC5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596A2-1BF6-3594-79CB-43B05B12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E2E2-7110-4CDF-AF7B-CBE77ABEB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77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6FB9F-D458-3D1E-D706-93738F88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57CBA-1D80-039D-6489-B2C2F4DCF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13099-6F4E-ADF3-101E-2AD32796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C1CB-4C20-4656-886C-DD20427F96D5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B49C6-B724-29BE-099C-1873AA834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D6BE1-F5E8-AA32-E91F-01315D4E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E2E2-7110-4CDF-AF7B-CBE77ABEB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66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205887-5AF8-6AB7-00DB-24A28CE03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AA333-C688-95EC-80E8-856624E55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9B549-8C8D-08F6-2453-B52D08CE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C1CB-4C20-4656-886C-DD20427F96D5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DD693-65AE-BCF4-097D-896C5610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63A49-41C7-E6B5-9463-CF1FF658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E2E2-7110-4CDF-AF7B-CBE77ABEB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98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77FE-C1CA-A894-3391-8500F815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1CEC4-404F-4C57-9C52-AC1162D82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7797B-5118-7D6C-0322-193A273B7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C1CB-4C20-4656-886C-DD20427F96D5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D6E42-F206-8E71-AE7C-569777A7F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3A919-8929-1D78-E7C6-BBC7FC5A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E2E2-7110-4CDF-AF7B-CBE77ABEB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93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9AA4D-7D41-D978-79AA-1C995EC9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1AA93-E54E-F4A6-2ADB-83A20EE8F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7780E-503F-C8FA-CEAC-CE074817D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C1CB-4C20-4656-886C-DD20427F96D5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87C84-6280-6EA8-96E2-8CD87039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76452-F8C6-CA6B-D3D2-46ADC817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E2E2-7110-4CDF-AF7B-CBE77ABEB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73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F28F-236D-EB6F-C149-7C69F59A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6C74A-21AA-E7B6-623F-5F1A901C0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FCC58-8142-0AD5-6D6E-36D3EE155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F5632-3D8B-97AA-C2C2-FB4E0BDB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C1CB-4C20-4656-886C-DD20427F96D5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5B819-756F-6F6A-CF27-2816A15E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40F6E-2987-9BEB-743A-82068BB2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E2E2-7110-4CDF-AF7B-CBE77ABEB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2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3E2D-3D32-7638-475F-8B5DF15C8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4FDAC-2F08-B7E1-7747-349FF17C7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1821B-0A79-2CA3-1EAC-E8CC7A5E1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DC0995-C948-E116-E8A9-97F4C7884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3E27F-A917-5ED8-73D3-F16289C9F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07B32A-B17F-49E6-AE90-BFDA4DFE9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C1CB-4C20-4656-886C-DD20427F96D5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F4F6E8-1F89-11D1-E8AC-A455F6CB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0B179F-E5E0-7935-1090-6C1C2BD1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E2E2-7110-4CDF-AF7B-CBE77ABEB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2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3F73-A8D3-1281-40FF-D76053A1C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74E36-D77B-8625-2A51-F36466510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C1CB-4C20-4656-886C-DD20427F96D5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AF0A5-0C25-CED2-96B1-84299848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D88A1-B91F-0DF9-8207-389BF3BD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E2E2-7110-4CDF-AF7B-CBE77ABEB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41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9AC6C-385A-2121-4A96-E74B38F8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C1CB-4C20-4656-886C-DD20427F96D5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95A77-367D-12AB-5FA3-DD255D78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63358-FD1B-5A38-7F17-9001702D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E2E2-7110-4CDF-AF7B-CBE77ABEB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5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F0AD-BCB9-566F-44F5-D1A75528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FBDA9-41FE-868B-2172-B060F7003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19D09-0EDB-974A-6408-A67FAB344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A4217-4B66-AA57-CCB9-97285652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C1CB-4C20-4656-886C-DD20427F96D5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62401-60E0-7FD7-0A25-2F79734B6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C3E4B-E8E3-B68D-C052-351315B0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E2E2-7110-4CDF-AF7B-CBE77ABEB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25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0D50-6E71-6CC7-0520-93A6EA9D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275B2-5E68-DB58-6817-DD89CA4FE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BA6FC-CA84-FAE9-B63A-9BF4D5A81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6EBF1-F098-11F0-DAFD-E0907E1B1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C1CB-4C20-4656-886C-DD20427F96D5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F025B-3605-A88A-66D6-A8EA98EB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337D6-8EBC-1A80-CCB7-CB87E704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E2E2-7110-4CDF-AF7B-CBE77ABEB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63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D2C85-9E4C-7EF6-1C17-41396DD5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45869-9D9C-8E5C-67E8-91468FDA3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22605-AD2E-66D0-4374-B3C718E9C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3C1CB-4C20-4656-886C-DD20427F96D5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5D0CF-5BC6-A45F-AAC8-8B6732CB5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6834D-4F99-F505-1E41-FDC838427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5E2E2-7110-4CDF-AF7B-CBE77ABEB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58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EF170-EED3-2E64-396F-515CFACAF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93" y="261257"/>
            <a:ext cx="11155681" cy="350084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Monitoring and</a:t>
            </a:r>
            <a:b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Reputation Management</a:t>
            </a:r>
            <a:b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/>
            </a:b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Areas : PageRanking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1A89E-6277-C6F5-1514-C794B3029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274" y="4284617"/>
            <a:ext cx="10241280" cy="2122715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Sethuramalingam 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Nihal Kumar 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Balasai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Gayathri</a:t>
            </a:r>
          </a:p>
        </p:txBody>
      </p:sp>
    </p:spTree>
    <p:extLst>
      <p:ext uri="{BB962C8B-B14F-4D97-AF65-F5344CB8AC3E}">
        <p14:creationId xmlns:p14="http://schemas.microsoft.com/office/powerpoint/2010/main" val="282830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6F99-6D10-B97E-6634-532824538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154895"/>
            <a:ext cx="11033761" cy="132556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11DF-1A2E-7FC4-AF41-15678FB61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1" y="1480458"/>
            <a:ext cx="11251475" cy="498130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involves combining different features like CRM, NLP, PageRanking according to business needs, and researching the demerits in PageRank algorithm and build own algorithm to counter the disadvantages.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research is focused on pageranking of websites and how to tackle its disadvantages. The end-result is a modified version of the algorithm which resolves its demerit.</a:t>
            </a:r>
          </a:p>
        </p:txBody>
      </p:sp>
    </p:spTree>
    <p:extLst>
      <p:ext uri="{BB962C8B-B14F-4D97-AF65-F5344CB8AC3E}">
        <p14:creationId xmlns:p14="http://schemas.microsoft.com/office/powerpoint/2010/main" val="92123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7CD08-E0CF-495E-B5B8-9FA7204D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93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PageRanking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7DAC9D-B4E3-4055-1E21-78ED870B015F}"/>
              </a:ext>
            </a:extLst>
          </p:cNvPr>
          <p:cNvSpPr/>
          <p:nvPr/>
        </p:nvSpPr>
        <p:spPr>
          <a:xfrm>
            <a:off x="1442360" y="3036152"/>
            <a:ext cx="1271451" cy="132556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464C11-9DE6-229B-A39B-5139324DD856}"/>
              </a:ext>
            </a:extLst>
          </p:cNvPr>
          <p:cNvSpPr/>
          <p:nvPr/>
        </p:nvSpPr>
        <p:spPr>
          <a:xfrm>
            <a:off x="4893671" y="2766831"/>
            <a:ext cx="1741715" cy="18897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8E10F6-7641-5AF8-6E71-4B5CDDFC2A5B}"/>
              </a:ext>
            </a:extLst>
          </p:cNvPr>
          <p:cNvSpPr/>
          <p:nvPr/>
        </p:nvSpPr>
        <p:spPr>
          <a:xfrm>
            <a:off x="8759732" y="1952506"/>
            <a:ext cx="1436914" cy="1454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133424-F2EE-50DA-BD4D-164206155BED}"/>
              </a:ext>
            </a:extLst>
          </p:cNvPr>
          <p:cNvSpPr/>
          <p:nvPr/>
        </p:nvSpPr>
        <p:spPr>
          <a:xfrm>
            <a:off x="8255726" y="4656592"/>
            <a:ext cx="1567543" cy="160237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29A96A-22C3-F1EE-83E0-EA13695285CB}"/>
              </a:ext>
            </a:extLst>
          </p:cNvPr>
          <p:cNvSpPr txBox="1"/>
          <p:nvPr/>
        </p:nvSpPr>
        <p:spPr>
          <a:xfrm>
            <a:off x="1854926" y="3305445"/>
            <a:ext cx="731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E194CF-C71D-E178-D7B3-4BB92BD3772D}"/>
              </a:ext>
            </a:extLst>
          </p:cNvPr>
          <p:cNvSpPr txBox="1"/>
          <p:nvPr/>
        </p:nvSpPr>
        <p:spPr>
          <a:xfrm>
            <a:off x="9265920" y="2325729"/>
            <a:ext cx="722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FC5C85-22C0-638C-2CF8-EA9077E7D14E}"/>
              </a:ext>
            </a:extLst>
          </p:cNvPr>
          <p:cNvSpPr txBox="1"/>
          <p:nvPr/>
        </p:nvSpPr>
        <p:spPr>
          <a:xfrm>
            <a:off x="5467892" y="3278162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78ECE5-7D8E-9DC2-7ADC-6AF7760A8B42}"/>
              </a:ext>
            </a:extLst>
          </p:cNvPr>
          <p:cNvSpPr txBox="1"/>
          <p:nvPr/>
        </p:nvSpPr>
        <p:spPr>
          <a:xfrm>
            <a:off x="8817974" y="5105855"/>
            <a:ext cx="704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96A718-8901-8145-1163-5B840630C875}"/>
              </a:ext>
            </a:extLst>
          </p:cNvPr>
          <p:cNvCxnSpPr>
            <a:cxnSpLocks/>
          </p:cNvCxnSpPr>
          <p:nvPr/>
        </p:nvCxnSpPr>
        <p:spPr>
          <a:xfrm>
            <a:off x="2960914" y="3444260"/>
            <a:ext cx="1715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5F302F-D5E3-A49A-3D9A-0A40BC32F1D7}"/>
              </a:ext>
            </a:extLst>
          </p:cNvPr>
          <p:cNvCxnSpPr>
            <a:cxnSpLocks/>
          </p:cNvCxnSpPr>
          <p:nvPr/>
        </p:nvCxnSpPr>
        <p:spPr>
          <a:xfrm flipV="1">
            <a:off x="6729003" y="2591394"/>
            <a:ext cx="1810840" cy="529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116312-B1F5-0EFF-D461-17E07C1C1E18}"/>
              </a:ext>
            </a:extLst>
          </p:cNvPr>
          <p:cNvCxnSpPr>
            <a:cxnSpLocks/>
          </p:cNvCxnSpPr>
          <p:nvPr/>
        </p:nvCxnSpPr>
        <p:spPr>
          <a:xfrm flipH="1">
            <a:off x="6855275" y="3120775"/>
            <a:ext cx="1778185" cy="485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67C74A-E6C0-F221-7619-9B567055DF90}"/>
              </a:ext>
            </a:extLst>
          </p:cNvPr>
          <p:cNvCxnSpPr>
            <a:cxnSpLocks/>
          </p:cNvCxnSpPr>
          <p:nvPr/>
        </p:nvCxnSpPr>
        <p:spPr>
          <a:xfrm flipH="1" flipV="1">
            <a:off x="6635386" y="4493623"/>
            <a:ext cx="1428751" cy="844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30F416-827F-1F7B-35FB-CA4C047AF700}"/>
              </a:ext>
            </a:extLst>
          </p:cNvPr>
          <p:cNvCxnSpPr>
            <a:cxnSpLocks/>
          </p:cNvCxnSpPr>
          <p:nvPr/>
        </p:nvCxnSpPr>
        <p:spPr>
          <a:xfrm flipH="1">
            <a:off x="9265920" y="3537810"/>
            <a:ext cx="212269" cy="1042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37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5501C-FF1F-5A60-AF43-130CD148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20D92A-DB64-8B81-4780-68438704F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28283"/>
            <a:ext cx="10349439" cy="161849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2D1772-A18D-6997-F47D-C390E21CF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794" y="1994263"/>
            <a:ext cx="4899173" cy="149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6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5E074-84A9-7970-BC62-553766F4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Damping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CEBC2-97CE-A8D4-3BB3-32A985264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9829799" cy="26325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pt-BR" i="1" dirty="0">
              <a:effectLst/>
              <a:latin typeface="KaTeX_Math"/>
            </a:endParaRPr>
          </a:p>
          <a:p>
            <a:pPr marL="0" indent="0">
              <a:buNone/>
            </a:pPr>
            <a:r>
              <a:rPr lang="pt-BR" i="1" dirty="0">
                <a:latin typeface="KaTeX_Math"/>
              </a:rPr>
              <a:t>                                        </a:t>
            </a:r>
            <a:r>
              <a:rPr lang="pt-B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 Factor</a:t>
            </a:r>
          </a:p>
          <a:p>
            <a:pPr marL="0" indent="0">
              <a:buNone/>
            </a:pPr>
            <a:endParaRPr lang="pt-BR" i="1" dirty="0">
              <a:effectLst/>
              <a:latin typeface="KaTeX_Math"/>
            </a:endParaRPr>
          </a:p>
          <a:p>
            <a:pPr marL="0" indent="0">
              <a:buNone/>
            </a:pPr>
            <a:r>
              <a:rPr lang="pt-BR" i="1" dirty="0">
                <a:effectLst/>
                <a:latin typeface="KaTeX_Math"/>
              </a:rPr>
              <a:t>           PR</a:t>
            </a:r>
            <a:r>
              <a:rPr lang="pt-BR" dirty="0">
                <a:effectLst/>
              </a:rPr>
              <a:t>(</a:t>
            </a:r>
            <a:r>
              <a:rPr lang="pt-BR" i="1" dirty="0">
                <a:effectLst/>
                <a:latin typeface="KaTeX_Math"/>
              </a:rPr>
              <a:t>A</a:t>
            </a:r>
            <a:r>
              <a:rPr lang="pt-BR" dirty="0">
                <a:effectLst/>
              </a:rPr>
              <a:t>)  =  </a:t>
            </a:r>
            <a:r>
              <a:rPr lang="pt-BR" i="1" dirty="0">
                <a:effectLst/>
                <a:latin typeface="KaTeX_Math"/>
              </a:rPr>
              <a:t>PR</a:t>
            </a:r>
            <a:r>
              <a:rPr lang="pt-BR" dirty="0">
                <a:effectLst/>
              </a:rPr>
              <a:t>(</a:t>
            </a:r>
            <a:r>
              <a:rPr lang="pt-BR" i="1" dirty="0">
                <a:effectLst/>
                <a:latin typeface="KaTeX_Math"/>
              </a:rPr>
              <a:t>A</a:t>
            </a:r>
            <a:r>
              <a:rPr lang="pt-BR" dirty="0">
                <a:effectLst/>
              </a:rPr>
              <a:t>)  +  Relevance Factor  ×   1</a:t>
            </a:r>
          </a:p>
          <a:p>
            <a:pPr marL="0" indent="0">
              <a:buNone/>
            </a:pPr>
            <a:r>
              <a:rPr lang="pt-BR" dirty="0"/>
              <a:t>                                                                                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DC35F9-9514-AD81-F63D-3BDA25D88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488" y="1816767"/>
            <a:ext cx="8698117" cy="114414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B48684-853E-3B1B-469D-15AD9CF95D74}"/>
              </a:ext>
            </a:extLst>
          </p:cNvPr>
          <p:cNvCxnSpPr/>
          <p:nvPr/>
        </p:nvCxnSpPr>
        <p:spPr>
          <a:xfrm>
            <a:off x="7323911" y="5425440"/>
            <a:ext cx="4005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396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113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KaTeX_Math</vt:lpstr>
      <vt:lpstr>Times New Roman</vt:lpstr>
      <vt:lpstr>Office Theme</vt:lpstr>
      <vt:lpstr>Product Monitoring and Reputation Management  Research Areas : PageRanking</vt:lpstr>
      <vt:lpstr>Abstract</vt:lpstr>
      <vt:lpstr>PageRanking</vt:lpstr>
      <vt:lpstr>Formula</vt:lpstr>
      <vt:lpstr>Damping Factor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Monitoring and Reputation Management  Research Areas : PageRanking</dc:title>
  <dc:creator>Sethuramalingam G</dc:creator>
  <cp:lastModifiedBy>Sethuramalingam G</cp:lastModifiedBy>
  <cp:revision>2</cp:revision>
  <dcterms:created xsi:type="dcterms:W3CDTF">2024-03-22T08:13:38Z</dcterms:created>
  <dcterms:modified xsi:type="dcterms:W3CDTF">2024-03-23T03:57:53Z</dcterms:modified>
</cp:coreProperties>
</file>