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a:solidFill>
                  <a:schemeClr val="accent1">
                    <a:lumMod val="40000"/>
                    <a:lumOff val="60000"/>
                  </a:schemeClr>
                </a:solidFill>
              </a:rPr>
              <a:t>S.SETHUPATHI</a:t>
            </a:r>
            <a:r>
              <a:rPr lang="en-US"/>
              <a:t>-</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2309" y="421175"/>
            <a:ext cx="7781544" cy="859055"/>
          </a:xfrm>
        </p:spPr>
        <p:txBody>
          <a:bodyPr/>
          <a:lstStyle/>
          <a:p>
            <a:r>
              <a:rPr lang="en-US" u="sng" dirty="0"/>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FUTURE SCOPE: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100</TotalTime>
  <Words>388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4</cp:revision>
  <dcterms:created xsi:type="dcterms:W3CDTF">2024-04-02T06:56:34Z</dcterms:created>
  <dcterms:modified xsi:type="dcterms:W3CDTF">2024-04-05T04:39:26Z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