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79" r:id="rId12"/>
    <p:sldId id="263" r:id="rId13"/>
    <p:sldId id="264" r:id="rId14"/>
    <p:sldId id="267" r:id="rId15"/>
    <p:sldId id="280" r:id="rId16"/>
    <p:sldId id="268" r:id="rId17"/>
    <p:sldId id="281" r:id="rId18"/>
    <p:sldId id="269" r:id="rId19"/>
    <p:sldId id="282" r:id="rId20"/>
    <p:sldId id="271" r:id="rId21"/>
    <p:sldId id="272" r:id="rId22"/>
    <p:sldId id="275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2D583-4764-4615-8FEB-38ADC9D8DB8D}" v="24" dt="2025-08-25T08:37:38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3" autoAdjust="0"/>
  </p:normalViewPr>
  <p:slideViewPr>
    <p:cSldViewPr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i sheri" userId="cf7278e57d47fb10" providerId="LiveId" clId="{7172D583-4764-4615-8FEB-38ADC9D8DB8D}"/>
    <pc:docChg chg="undo custSel addSld delSld modSld">
      <pc:chgData name="jesi sheri" userId="cf7278e57d47fb10" providerId="LiveId" clId="{7172D583-4764-4615-8FEB-38ADC9D8DB8D}" dt="2025-08-25T08:42:07.474" v="212" actId="2696"/>
      <pc:docMkLst>
        <pc:docMk/>
      </pc:docMkLst>
      <pc:sldChg chg="modSp mod">
        <pc:chgData name="jesi sheri" userId="cf7278e57d47fb10" providerId="LiveId" clId="{7172D583-4764-4615-8FEB-38ADC9D8DB8D}" dt="2025-08-25T08:33:24.007" v="149" actId="1076"/>
        <pc:sldMkLst>
          <pc:docMk/>
          <pc:sldMk cId="0" sldId="261"/>
        </pc:sldMkLst>
        <pc:spChg chg="mod">
          <ac:chgData name="jesi sheri" userId="cf7278e57d47fb10" providerId="LiveId" clId="{7172D583-4764-4615-8FEB-38ADC9D8DB8D}" dt="2025-08-25T08:33:24.007" v="149" actId="1076"/>
          <ac:spMkLst>
            <pc:docMk/>
            <pc:sldMk cId="0" sldId="261"/>
            <ac:spMk id="6" creationId="{0985E780-D5B5-1F41-C165-42B1A0B71166}"/>
          </ac:spMkLst>
        </pc:spChg>
      </pc:sldChg>
      <pc:sldChg chg="modSp mod">
        <pc:chgData name="jesi sheri" userId="cf7278e57d47fb10" providerId="LiveId" clId="{7172D583-4764-4615-8FEB-38ADC9D8DB8D}" dt="2025-08-25T08:41:59.121" v="211" actId="2165"/>
        <pc:sldMkLst>
          <pc:docMk/>
          <pc:sldMk cId="0" sldId="264"/>
        </pc:sldMkLst>
        <pc:spChg chg="mod">
          <ac:chgData name="jesi sheri" userId="cf7278e57d47fb10" providerId="LiveId" clId="{7172D583-4764-4615-8FEB-38ADC9D8DB8D}" dt="2025-08-25T08:16:21.113" v="21" actId="20577"/>
          <ac:spMkLst>
            <pc:docMk/>
            <pc:sldMk cId="0" sldId="264"/>
            <ac:spMk id="2" creationId="{00000000-0000-0000-0000-000000000000}"/>
          </ac:spMkLst>
        </pc:spChg>
        <pc:graphicFrameChg chg="mod modGraphic">
          <ac:chgData name="jesi sheri" userId="cf7278e57d47fb10" providerId="LiveId" clId="{7172D583-4764-4615-8FEB-38ADC9D8DB8D}" dt="2025-08-25T08:41:59.121" v="211" actId="2165"/>
          <ac:graphicFrameMkLst>
            <pc:docMk/>
            <pc:sldMk cId="0" sldId="264"/>
            <ac:graphicFrameMk id="6" creationId="{00000000-0000-0000-0000-000000000000}"/>
          </ac:graphicFrameMkLst>
        </pc:graphicFrameChg>
      </pc:sldChg>
      <pc:sldChg chg="del">
        <pc:chgData name="jesi sheri" userId="cf7278e57d47fb10" providerId="LiveId" clId="{7172D583-4764-4615-8FEB-38ADC9D8DB8D}" dt="2025-08-25T08:42:07.474" v="212" actId="2696"/>
        <pc:sldMkLst>
          <pc:docMk/>
          <pc:sldMk cId="0" sldId="265"/>
        </pc:sldMkLst>
      </pc:sldChg>
      <pc:sldChg chg="modSp mod">
        <pc:chgData name="jesi sheri" userId="cf7278e57d47fb10" providerId="LiveId" clId="{7172D583-4764-4615-8FEB-38ADC9D8DB8D}" dt="2025-08-25T08:37:13.474" v="162"/>
        <pc:sldMkLst>
          <pc:docMk/>
          <pc:sldMk cId="3729327754" sldId="267"/>
        </pc:sldMkLst>
        <pc:graphicFrameChg chg="mod modGraphic">
          <ac:chgData name="jesi sheri" userId="cf7278e57d47fb10" providerId="LiveId" clId="{7172D583-4764-4615-8FEB-38ADC9D8DB8D}" dt="2025-08-25T08:37:13.474" v="162"/>
          <ac:graphicFrameMkLst>
            <pc:docMk/>
            <pc:sldMk cId="3729327754" sldId="267"/>
            <ac:graphicFrameMk id="6" creationId="{00000000-0000-0000-0000-000000000000}"/>
          </ac:graphicFrameMkLst>
        </pc:graphicFrameChg>
      </pc:sldChg>
      <pc:sldChg chg="addSp delSp modSp mod">
        <pc:chgData name="jesi sheri" userId="cf7278e57d47fb10" providerId="LiveId" clId="{7172D583-4764-4615-8FEB-38ADC9D8DB8D}" dt="2025-08-25T08:25:59.129" v="67"/>
        <pc:sldMkLst>
          <pc:docMk/>
          <pc:sldMk cId="3929722202" sldId="269"/>
        </pc:sldMkLst>
        <pc:spChg chg="del mod">
          <ac:chgData name="jesi sheri" userId="cf7278e57d47fb10" providerId="LiveId" clId="{7172D583-4764-4615-8FEB-38ADC9D8DB8D}" dt="2025-08-25T08:23:46.687" v="57" actId="3680"/>
          <ac:spMkLst>
            <pc:docMk/>
            <pc:sldMk cId="3929722202" sldId="269"/>
            <ac:spMk id="3" creationId="{00000000-0000-0000-0000-000000000000}"/>
          </ac:spMkLst>
        </pc:spChg>
        <pc:graphicFrameChg chg="add mod ord modGraphic">
          <ac:chgData name="jesi sheri" userId="cf7278e57d47fb10" providerId="LiveId" clId="{7172D583-4764-4615-8FEB-38ADC9D8DB8D}" dt="2025-08-25T08:23:54.361" v="58" actId="12385"/>
          <ac:graphicFrameMkLst>
            <pc:docMk/>
            <pc:sldMk cId="3929722202" sldId="269"/>
            <ac:graphicFrameMk id="6" creationId="{566D2F2E-0476-6380-67F8-348CA53ED1EC}"/>
          </ac:graphicFrameMkLst>
        </pc:graphicFrameChg>
        <pc:graphicFrameChg chg="add del mod modGraphic">
          <ac:chgData name="jesi sheri" userId="cf7278e57d47fb10" providerId="LiveId" clId="{7172D583-4764-4615-8FEB-38ADC9D8DB8D}" dt="2025-08-25T08:25:52.784" v="66" actId="478"/>
          <ac:graphicFrameMkLst>
            <pc:docMk/>
            <pc:sldMk cId="3929722202" sldId="269"/>
            <ac:graphicFrameMk id="7" creationId="{00000000-0000-0000-0000-000000000000}"/>
          </ac:graphicFrameMkLst>
        </pc:graphicFrameChg>
        <pc:graphicFrameChg chg="add mod">
          <ac:chgData name="jesi sheri" userId="cf7278e57d47fb10" providerId="LiveId" clId="{7172D583-4764-4615-8FEB-38ADC9D8DB8D}" dt="2025-08-25T08:25:59.129" v="67"/>
          <ac:graphicFrameMkLst>
            <pc:docMk/>
            <pc:sldMk cId="3929722202" sldId="269"/>
            <ac:graphicFrameMk id="8" creationId="{FB3F99A2-E658-666D-168E-4CB4DA4A8B1D}"/>
          </ac:graphicFrameMkLst>
        </pc:graphicFrameChg>
      </pc:sldChg>
      <pc:sldChg chg="del">
        <pc:chgData name="jesi sheri" userId="cf7278e57d47fb10" providerId="LiveId" clId="{7172D583-4764-4615-8FEB-38ADC9D8DB8D}" dt="2025-08-25T08:31:07.230" v="101" actId="2696"/>
        <pc:sldMkLst>
          <pc:docMk/>
          <pc:sldMk cId="549741697" sldId="278"/>
        </pc:sldMkLst>
      </pc:sldChg>
      <pc:sldChg chg="modSp mod">
        <pc:chgData name="jesi sheri" userId="cf7278e57d47fb10" providerId="LiveId" clId="{7172D583-4764-4615-8FEB-38ADC9D8DB8D}" dt="2025-08-25T08:38:38.803" v="189" actId="20577"/>
        <pc:sldMkLst>
          <pc:docMk/>
          <pc:sldMk cId="699227727" sldId="280"/>
        </pc:sldMkLst>
        <pc:spChg chg="mod">
          <ac:chgData name="jesi sheri" userId="cf7278e57d47fb10" providerId="LiveId" clId="{7172D583-4764-4615-8FEB-38ADC9D8DB8D}" dt="2025-08-25T08:38:38.803" v="189" actId="20577"/>
          <ac:spMkLst>
            <pc:docMk/>
            <pc:sldMk cId="699227727" sldId="280"/>
            <ac:spMk id="2" creationId="{8042520B-0F98-8E83-2033-9E3832B9EA4E}"/>
          </ac:spMkLst>
        </pc:spChg>
        <pc:spChg chg="mod">
          <ac:chgData name="jesi sheri" userId="cf7278e57d47fb10" providerId="LiveId" clId="{7172D583-4764-4615-8FEB-38ADC9D8DB8D}" dt="2025-08-25T08:38:28.682" v="174" actId="20577"/>
          <ac:spMkLst>
            <pc:docMk/>
            <pc:sldMk cId="699227727" sldId="280"/>
            <ac:spMk id="10" creationId="{F2AE2005-BC7B-4710-0561-AF3AD17B4604}"/>
          </ac:spMkLst>
        </pc:spChg>
        <pc:graphicFrameChg chg="mod">
          <ac:chgData name="jesi sheri" userId="cf7278e57d47fb10" providerId="LiveId" clId="{7172D583-4764-4615-8FEB-38ADC9D8DB8D}" dt="2025-08-25T08:37:38.359" v="167"/>
          <ac:graphicFrameMkLst>
            <pc:docMk/>
            <pc:sldMk cId="699227727" sldId="280"/>
            <ac:graphicFrameMk id="13" creationId="{2C967171-A52C-8AB6-1074-16FE70B6FAF6}"/>
          </ac:graphicFrameMkLst>
        </pc:graphicFrameChg>
      </pc:sldChg>
      <pc:sldChg chg="addSp delSp modSp new mod">
        <pc:chgData name="jesi sheri" userId="cf7278e57d47fb10" providerId="LiveId" clId="{7172D583-4764-4615-8FEB-38ADC9D8DB8D}" dt="2025-08-25T08:29:21.002" v="89" actId="20577"/>
        <pc:sldMkLst>
          <pc:docMk/>
          <pc:sldMk cId="1592286341" sldId="282"/>
        </pc:sldMkLst>
        <pc:spChg chg="mod">
          <ac:chgData name="jesi sheri" userId="cf7278e57d47fb10" providerId="LiveId" clId="{7172D583-4764-4615-8FEB-38ADC9D8DB8D}" dt="2025-08-25T08:29:21.002" v="89" actId="20577"/>
          <ac:spMkLst>
            <pc:docMk/>
            <pc:sldMk cId="1592286341" sldId="282"/>
            <ac:spMk id="2" creationId="{6A5C462C-CCF9-8DCA-9DCE-027CD83758DE}"/>
          </ac:spMkLst>
        </pc:spChg>
        <pc:spChg chg="del mod">
          <ac:chgData name="jesi sheri" userId="cf7278e57d47fb10" providerId="LiveId" clId="{7172D583-4764-4615-8FEB-38ADC9D8DB8D}" dt="2025-08-25T08:29:01.083" v="77" actId="22"/>
          <ac:spMkLst>
            <pc:docMk/>
            <pc:sldMk cId="1592286341" sldId="282"/>
            <ac:spMk id="3" creationId="{49BCEF27-CE7A-C656-29D2-6BF56106F5E8}"/>
          </ac:spMkLst>
        </pc:spChg>
        <pc:picChg chg="add mod ord">
          <ac:chgData name="jesi sheri" userId="cf7278e57d47fb10" providerId="LiveId" clId="{7172D583-4764-4615-8FEB-38ADC9D8DB8D}" dt="2025-08-25T08:29:01.083" v="77" actId="22"/>
          <ac:picMkLst>
            <pc:docMk/>
            <pc:sldMk cId="1592286341" sldId="282"/>
            <ac:picMk id="7" creationId="{EB43E2C0-4DD5-F43D-E16B-7BF716E7983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QR MALL CONNECT:YOUR DIGITAL MALL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SETHULAKSHMI K</a:t>
            </a:r>
          </a:p>
          <a:p>
            <a:pPr lvl="0"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MES24MCA-2050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20/08/2025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7.MODULE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1.Admin Module</a:t>
            </a:r>
          </a:p>
          <a:p>
            <a:r>
              <a:rPr lang="en-US" sz="2400" b="1" dirty="0"/>
              <a:t>Login</a:t>
            </a:r>
            <a:r>
              <a:rPr lang="en-US" sz="2400" dirty="0"/>
              <a:t>– Enables admins to securely log in and access management features.</a:t>
            </a:r>
          </a:p>
          <a:p>
            <a:r>
              <a:rPr lang="en-US" sz="2400" b="1" dirty="0"/>
              <a:t>Product Management</a:t>
            </a:r>
            <a:r>
              <a:rPr lang="en-US" sz="2400" dirty="0"/>
              <a:t> – Admins can add, update, or delete product details such as name, price, rack no, floor and location.</a:t>
            </a:r>
          </a:p>
          <a:p>
            <a:r>
              <a:rPr lang="en-US" sz="2400" b="1" dirty="0"/>
              <a:t>Offer Management</a:t>
            </a:r>
            <a:r>
              <a:rPr lang="en-US" sz="2400" dirty="0"/>
              <a:t> – Allows admins to create and manage offers or discounts linked to products.</a:t>
            </a:r>
          </a:p>
          <a:p>
            <a:r>
              <a:rPr lang="en-US" sz="2400" b="1" dirty="0"/>
              <a:t>Data Accuracy</a:t>
            </a:r>
            <a:r>
              <a:rPr lang="en-US" sz="2400" dirty="0"/>
              <a:t> – Ensures that all product and offer information displayed to users is up-to-date.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72558A-194D-DD65-EF77-0D7EEE08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2. User Module</a:t>
            </a:r>
          </a:p>
          <a:p>
            <a:r>
              <a:rPr lang="en-US" sz="2400" b="1" dirty="0"/>
              <a:t>QR Code Access</a:t>
            </a:r>
            <a:r>
              <a:rPr lang="en-US" sz="2400" dirty="0"/>
              <a:t> – Users scan a single mall QR code to access the product information system.</a:t>
            </a:r>
          </a:p>
          <a:p>
            <a:r>
              <a:rPr lang="en-US" sz="2400" b="1" dirty="0"/>
              <a:t>Product Viewing</a:t>
            </a:r>
            <a:r>
              <a:rPr lang="en-US" sz="2400" dirty="0"/>
              <a:t> – Displays product details including name, price and location.</a:t>
            </a:r>
          </a:p>
          <a:p>
            <a:r>
              <a:rPr lang="en-US" sz="2400" b="1" dirty="0"/>
              <a:t>Offer Viewing</a:t>
            </a:r>
            <a:r>
              <a:rPr lang="en-US" sz="2400" dirty="0"/>
              <a:t> – Users can see current offers and discounts available on products.</a:t>
            </a:r>
          </a:p>
          <a:p>
            <a:r>
              <a:rPr lang="en-US" sz="2400" b="1" dirty="0"/>
              <a:t>Search</a:t>
            </a:r>
            <a:r>
              <a:rPr lang="en-US" sz="2400" dirty="0"/>
              <a:t> – Allows users to quickly find products by entering product name.</a:t>
            </a:r>
          </a:p>
          <a:p>
            <a:r>
              <a:rPr lang="en-US" sz="2400" b="1" dirty="0"/>
              <a:t>Review Option</a:t>
            </a:r>
            <a:r>
              <a:rPr lang="en-US" sz="2400" dirty="0"/>
              <a:t> – Users can add product reviews with their name and description (no login required).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879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8.DEVELOPING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097A79-F488-062D-1728-AB6141703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70039"/>
            <a:ext cx="719139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Operating System: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Windows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 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 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(Django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SQLite/MYSQL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Framework: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 / Code Editor: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QR Code Generation Library: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qrcode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656200104"/>
              </p:ext>
            </p:extLst>
          </p:nvPr>
        </p:nvGraphicFramePr>
        <p:xfrm>
          <a:off x="457200" y="1143000"/>
          <a:ext cx="8229599" cy="3639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90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Backlog tem 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Status And Completion Date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Original Estimation in Hours 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1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2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3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4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5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6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7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8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9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10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SPRINT1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0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latin typeface="Bookman Old Style" panose="02050604050505020204" pitchFamily="18" charset="0"/>
                        </a:rPr>
                        <a:t>Abstract &amp; Problem Statement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06/08/2025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2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latin typeface="Bookman Old Style" panose="02050604050505020204" pitchFamily="18" charset="0"/>
                        </a:rPr>
                        <a:t>Literature Review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15/08/2025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3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1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0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0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latin typeface="Bookman Old Style" panose="02050604050505020204" pitchFamily="18" charset="0"/>
                        </a:rPr>
                        <a:t>Requirement Analysis &amp; Use Cases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24/08/2025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3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0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0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0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2047189822"/>
              </p:ext>
            </p:extLst>
          </p:nvPr>
        </p:nvGraphicFramePr>
        <p:xfrm>
          <a:off x="489375" y="1219200"/>
          <a:ext cx="8165225" cy="47559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112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        </a:t>
                      </a: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 ID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     </a:t>
                      </a: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NAME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PRIORITY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   &lt;high/medium/low&gt;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ESTIMATE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(Hours)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STATUS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&lt;Planned/In progress/Completed&gt;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14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1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PROJECT SETUP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4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661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2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DATABASE SETUP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8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 PLANNED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819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LOGIN 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6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544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4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QRCODE SCANNING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6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361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5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PRODUCT INFORMATION DISPLAY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MEDIUM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10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520B-0F98-8E83-2033-9E3832B9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E6A16-BA11-30DF-3B95-415711B5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3EDE6-4832-1E2F-CAFD-CC809584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7E5434-75C9-3479-3FCF-B50848DD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AE2005-BC7B-4710-0561-AF3AD17B4604}"/>
              </a:ext>
            </a:extLst>
          </p:cNvPr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  <a:ln w="222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2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8166193-C4A3-863B-CFFC-A63A1B3CF625}"/>
              </a:ext>
            </a:extLst>
          </p:cNvPr>
          <p:cNvSpPr txBox="1">
            <a:spLocks/>
          </p:cNvSpPr>
          <p:nvPr/>
        </p:nvSpPr>
        <p:spPr>
          <a:xfrm>
            <a:off x="1066800" y="6356350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2"/>
                </a:solidFill>
                <a:latin typeface="Bookman Old Style" panose="02050604050505020204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511D12A6-DF26-529D-3CC5-06FDC5D81736}"/>
              </a:ext>
            </a:extLst>
          </p:cNvPr>
          <p:cNvSpPr txBox="1">
            <a:spLocks/>
          </p:cNvSpPr>
          <p:nvPr/>
        </p:nvSpPr>
        <p:spPr>
          <a:xfrm>
            <a:off x="8077200" y="6369229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Bookman Old Style" panose="02050604050505020204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3" name="Google Shape;374;p27">
            <a:extLst>
              <a:ext uri="{FF2B5EF4-FFF2-40B4-BE49-F238E27FC236}">
                <a16:creationId xmlns:a16="http://schemas.microsoft.com/office/drawing/2014/main" id="{2C967171-A52C-8AB6-1074-16FE70B6F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169618"/>
              </p:ext>
            </p:extLst>
          </p:nvPr>
        </p:nvGraphicFramePr>
        <p:xfrm>
          <a:off x="489375" y="1219200"/>
          <a:ext cx="8165225" cy="4419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        </a:t>
                      </a: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 ID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     </a:t>
                      </a: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NAME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PRIORITY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   &lt;high/medium/low&gt;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(Hours)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&lt;Planned/In progress/Completed&gt;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6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SEARCH 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7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7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ADMIN PANEL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8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8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UI DESIGN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6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9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INTEGRATION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6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10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SYSTEM TESTING AND DEBUGGING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MEDIUM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4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2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1336067003"/>
              </p:ext>
            </p:extLst>
          </p:nvPr>
        </p:nvGraphicFramePr>
        <p:xfrm>
          <a:off x="515964" y="1247240"/>
          <a:ext cx="8143125" cy="40938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6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 User Story ID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As a type of User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I want to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&lt;Perform some task&gt;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So that i can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&lt;Achieve Some Goal&gt;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9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  1 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ADMIN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Login securely</a:t>
                      </a:r>
                      <a:endParaRPr sz="1200" kern="12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Manage mall data safely and prevent unauthorized access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9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 2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ADMIN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Add/Edit/Delete product information</a:t>
                      </a:r>
                      <a:endParaRPr sz="1200" kern="12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Keep store details accurate and up-to-date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9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ADMIN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Upload product listings and prices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Provide users with real-time product info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3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4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ADMIN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Generate QR codes for mall entry points </a:t>
                      </a:r>
                      <a:endParaRPr lang="en-IN"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Let users scan and instantly access product information.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C2B1-7FE1-FC93-117D-B72E538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6FAE7E-8D4C-DA87-9274-69567685C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242356"/>
              </p:ext>
            </p:extLst>
          </p:nvPr>
        </p:nvGraphicFramePr>
        <p:xfrm>
          <a:off x="457200" y="1177924"/>
          <a:ext cx="8001000" cy="4413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71349308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234328699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38139495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368513885"/>
                    </a:ext>
                  </a:extLst>
                </a:gridCol>
              </a:tblGrid>
              <a:tr h="756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 User Story 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As a type of User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I want to 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&lt;Perform some task&gt;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So that i can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&lt;Achieve Some Goal&gt;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974881641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USER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Scan a QR code at the mall entrance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Instantly get product information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09920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6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USER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Browse product names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Quickly find the type of product I need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08475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USER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Search for a product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Save time and avoid confusion while shopping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42191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8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USER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View product offers and promotions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Take advantage of discounts and deals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5963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337F6-4C8D-8C95-2B55-2FC0522B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D62E-9EA2-084B-5BD2-F84DF126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0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12.PROJECT PLAN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6D2F2E-0476-6380-67F8-348CA53ED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126741"/>
              </p:ext>
            </p:extLst>
          </p:nvPr>
        </p:nvGraphicFramePr>
        <p:xfrm>
          <a:off x="457200" y="1177925"/>
          <a:ext cx="8229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60355267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5414081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67259183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81500921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125576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9397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3F99A2-E658-666D-168E-4CB4DA4A8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95684"/>
              </p:ext>
            </p:extLst>
          </p:nvPr>
        </p:nvGraphicFramePr>
        <p:xfrm>
          <a:off x="533398" y="1143000"/>
          <a:ext cx="8001002" cy="4868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8892">
                  <a:extLst>
                    <a:ext uri="{9D8B030D-6E8A-4147-A177-3AD203B41FA5}">
                      <a16:colId xmlns:a16="http://schemas.microsoft.com/office/drawing/2014/main" val="291732279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417510752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3518917870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954821778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435325951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2637084956"/>
                    </a:ext>
                  </a:extLst>
                </a:gridCol>
              </a:tblGrid>
              <a:tr h="717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StoryID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Days 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Status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46021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Sprint 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97392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514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42538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215230"/>
                  </a:ext>
                </a:extLst>
              </a:tr>
              <a:tr h="4793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5623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25/08/2025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11868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01/09/2025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78802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10/09/2025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15/09/2025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15804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20/09/2025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25/09/2025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462C-CCF9-8DCA-9DCE-027CD837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43E2C0-4DD5-F43D-E16B-7BF716E79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74" y="1429859"/>
            <a:ext cx="8163252" cy="4444369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3E27C-6965-6DC7-766D-26027620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F9CAB-9B84-B263-5AB1-41CA7E20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cs typeface="Times New Roman" panose="02020603050405020304" pitchFamily="18" charset="0"/>
              </a:rPr>
              <a:t>Mrs.</a:t>
            </a:r>
            <a:r>
              <a:rPr lang="en-US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RESHMI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4637F-A49D-3D53-AE6E-0D5322D03909}"/>
              </a:ext>
            </a:extLst>
          </p:cNvPr>
          <p:cNvSpPr/>
          <p:nvPr/>
        </p:nvSpPr>
        <p:spPr>
          <a:xfrm>
            <a:off x="2819400" y="4495800"/>
            <a:ext cx="2209800" cy="56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BF936-0778-C180-BF3E-5BAA0A8A1E53}"/>
              </a:ext>
            </a:extLst>
          </p:cNvPr>
          <p:cNvSpPr/>
          <p:nvPr/>
        </p:nvSpPr>
        <p:spPr>
          <a:xfrm>
            <a:off x="3924300" y="4343400"/>
            <a:ext cx="4191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76CAA10-1C4C-122D-98E9-152F5DDEC23A}"/>
              </a:ext>
            </a:extLst>
          </p:cNvPr>
          <p:cNvSpPr/>
          <p:nvPr/>
        </p:nvSpPr>
        <p:spPr>
          <a:xfrm>
            <a:off x="2955756" y="4318000"/>
            <a:ext cx="2155138" cy="711200"/>
          </a:xfrm>
          <a:custGeom>
            <a:avLst/>
            <a:gdLst>
              <a:gd name="connsiteX0" fmla="*/ 1169204 w 2155138"/>
              <a:gd name="connsiteY0" fmla="*/ 101600 h 711200"/>
              <a:gd name="connsiteX1" fmla="*/ 986324 w 2155138"/>
              <a:gd name="connsiteY1" fmla="*/ 111760 h 711200"/>
              <a:gd name="connsiteX2" fmla="*/ 549444 w 2155138"/>
              <a:gd name="connsiteY2" fmla="*/ 121920 h 711200"/>
              <a:gd name="connsiteX3" fmla="*/ 498644 w 2155138"/>
              <a:gd name="connsiteY3" fmla="*/ 132080 h 711200"/>
              <a:gd name="connsiteX4" fmla="*/ 366564 w 2155138"/>
              <a:gd name="connsiteY4" fmla="*/ 152400 h 711200"/>
              <a:gd name="connsiteX5" fmla="*/ 264964 w 2155138"/>
              <a:gd name="connsiteY5" fmla="*/ 172720 h 711200"/>
              <a:gd name="connsiteX6" fmla="*/ 153204 w 2155138"/>
              <a:gd name="connsiteY6" fmla="*/ 182880 h 711200"/>
              <a:gd name="connsiteX7" fmla="*/ 92244 w 2155138"/>
              <a:gd name="connsiteY7" fmla="*/ 203200 h 711200"/>
              <a:gd name="connsiteX8" fmla="*/ 804 w 2155138"/>
              <a:gd name="connsiteY8" fmla="*/ 213360 h 711200"/>
              <a:gd name="connsiteX9" fmla="*/ 61764 w 2155138"/>
              <a:gd name="connsiteY9" fmla="*/ 335280 h 711200"/>
              <a:gd name="connsiteX10" fmla="*/ 71924 w 2155138"/>
              <a:gd name="connsiteY10" fmla="*/ 477520 h 711200"/>
              <a:gd name="connsiteX11" fmla="*/ 122724 w 2155138"/>
              <a:gd name="connsiteY11" fmla="*/ 497840 h 711200"/>
              <a:gd name="connsiteX12" fmla="*/ 193844 w 2155138"/>
              <a:gd name="connsiteY12" fmla="*/ 538480 h 711200"/>
              <a:gd name="connsiteX13" fmla="*/ 224324 w 2155138"/>
              <a:gd name="connsiteY13" fmla="*/ 548640 h 711200"/>
              <a:gd name="connsiteX14" fmla="*/ 264964 w 2155138"/>
              <a:gd name="connsiteY14" fmla="*/ 568960 h 711200"/>
              <a:gd name="connsiteX15" fmla="*/ 325924 w 2155138"/>
              <a:gd name="connsiteY15" fmla="*/ 589280 h 711200"/>
              <a:gd name="connsiteX16" fmla="*/ 376724 w 2155138"/>
              <a:gd name="connsiteY16" fmla="*/ 619760 h 711200"/>
              <a:gd name="connsiteX17" fmla="*/ 397044 w 2155138"/>
              <a:gd name="connsiteY17" fmla="*/ 650240 h 711200"/>
              <a:gd name="connsiteX18" fmla="*/ 407204 w 2155138"/>
              <a:gd name="connsiteY18" fmla="*/ 680720 h 711200"/>
              <a:gd name="connsiteX19" fmla="*/ 437684 w 2155138"/>
              <a:gd name="connsiteY19" fmla="*/ 711200 h 711200"/>
              <a:gd name="connsiteX20" fmla="*/ 468164 w 2155138"/>
              <a:gd name="connsiteY20" fmla="*/ 680720 h 711200"/>
              <a:gd name="connsiteX21" fmla="*/ 549444 w 2155138"/>
              <a:gd name="connsiteY21" fmla="*/ 690880 h 711200"/>
              <a:gd name="connsiteX22" fmla="*/ 732324 w 2155138"/>
              <a:gd name="connsiteY22" fmla="*/ 711200 h 711200"/>
              <a:gd name="connsiteX23" fmla="*/ 1656884 w 2155138"/>
              <a:gd name="connsiteY23" fmla="*/ 701040 h 711200"/>
              <a:gd name="connsiteX24" fmla="*/ 1707684 w 2155138"/>
              <a:gd name="connsiteY24" fmla="*/ 690880 h 711200"/>
              <a:gd name="connsiteX25" fmla="*/ 1778804 w 2155138"/>
              <a:gd name="connsiteY25" fmla="*/ 660400 h 711200"/>
              <a:gd name="connsiteX26" fmla="*/ 1819444 w 2155138"/>
              <a:gd name="connsiteY26" fmla="*/ 619760 h 711200"/>
              <a:gd name="connsiteX27" fmla="*/ 1982004 w 2155138"/>
              <a:gd name="connsiteY27" fmla="*/ 609600 h 711200"/>
              <a:gd name="connsiteX28" fmla="*/ 2032804 w 2155138"/>
              <a:gd name="connsiteY28" fmla="*/ 599440 h 711200"/>
              <a:gd name="connsiteX29" fmla="*/ 2042964 w 2155138"/>
              <a:gd name="connsiteY29" fmla="*/ 568960 h 711200"/>
              <a:gd name="connsiteX30" fmla="*/ 2093764 w 2155138"/>
              <a:gd name="connsiteY30" fmla="*/ 508000 h 711200"/>
              <a:gd name="connsiteX31" fmla="*/ 2114084 w 2155138"/>
              <a:gd name="connsiteY31" fmla="*/ 457200 h 711200"/>
              <a:gd name="connsiteX32" fmla="*/ 2124244 w 2155138"/>
              <a:gd name="connsiteY32" fmla="*/ 426720 h 711200"/>
              <a:gd name="connsiteX33" fmla="*/ 2144564 w 2155138"/>
              <a:gd name="connsiteY33" fmla="*/ 396240 h 711200"/>
              <a:gd name="connsiteX34" fmla="*/ 2154724 w 2155138"/>
              <a:gd name="connsiteY34" fmla="*/ 355600 h 711200"/>
              <a:gd name="connsiteX35" fmla="*/ 2144564 w 2155138"/>
              <a:gd name="connsiteY35" fmla="*/ 264160 h 711200"/>
              <a:gd name="connsiteX36" fmla="*/ 2093764 w 2155138"/>
              <a:gd name="connsiteY36" fmla="*/ 233680 h 711200"/>
              <a:gd name="connsiteX37" fmla="*/ 1890564 w 2155138"/>
              <a:gd name="connsiteY37" fmla="*/ 223520 h 711200"/>
              <a:gd name="connsiteX38" fmla="*/ 1799124 w 2155138"/>
              <a:gd name="connsiteY38" fmla="*/ 182880 h 711200"/>
              <a:gd name="connsiteX39" fmla="*/ 1748324 w 2155138"/>
              <a:gd name="connsiteY39" fmla="*/ 142240 h 711200"/>
              <a:gd name="connsiteX40" fmla="*/ 1697524 w 2155138"/>
              <a:gd name="connsiteY40" fmla="*/ 121920 h 711200"/>
              <a:gd name="connsiteX41" fmla="*/ 1585764 w 2155138"/>
              <a:gd name="connsiteY41" fmla="*/ 91440 h 711200"/>
              <a:gd name="connsiteX42" fmla="*/ 1534964 w 2155138"/>
              <a:gd name="connsiteY42" fmla="*/ 81280 h 711200"/>
              <a:gd name="connsiteX43" fmla="*/ 1504484 w 2155138"/>
              <a:gd name="connsiteY43" fmla="*/ 50800 h 711200"/>
              <a:gd name="connsiteX44" fmla="*/ 1463844 w 2155138"/>
              <a:gd name="connsiteY44" fmla="*/ 30480 h 711200"/>
              <a:gd name="connsiteX45" fmla="*/ 1423204 w 2155138"/>
              <a:gd name="connsiteY45" fmla="*/ 0 h 711200"/>
              <a:gd name="connsiteX46" fmla="*/ 1321604 w 2155138"/>
              <a:gd name="connsiteY46" fmla="*/ 10160 h 711200"/>
              <a:gd name="connsiteX47" fmla="*/ 1291124 w 2155138"/>
              <a:gd name="connsiteY47" fmla="*/ 20320 h 711200"/>
              <a:gd name="connsiteX48" fmla="*/ 1260644 w 2155138"/>
              <a:gd name="connsiteY48" fmla="*/ 60960 h 711200"/>
              <a:gd name="connsiteX49" fmla="*/ 1199684 w 2155138"/>
              <a:gd name="connsiteY49" fmla="*/ 71120 h 711200"/>
              <a:gd name="connsiteX50" fmla="*/ 1128564 w 2155138"/>
              <a:gd name="connsiteY50" fmla="*/ 101600 h 711200"/>
              <a:gd name="connsiteX51" fmla="*/ 1098084 w 2155138"/>
              <a:gd name="connsiteY51" fmla="*/ 12192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155138" h="711200">
                <a:moveTo>
                  <a:pt x="1169204" y="101600"/>
                </a:moveTo>
                <a:cubicBezTo>
                  <a:pt x="1108244" y="104987"/>
                  <a:pt x="1047345" y="109759"/>
                  <a:pt x="986324" y="111760"/>
                </a:cubicBezTo>
                <a:lnTo>
                  <a:pt x="549444" y="121920"/>
                </a:lnTo>
                <a:cubicBezTo>
                  <a:pt x="532190" y="122639"/>
                  <a:pt x="515678" y="129241"/>
                  <a:pt x="498644" y="132080"/>
                </a:cubicBezTo>
                <a:cubicBezTo>
                  <a:pt x="454705" y="139403"/>
                  <a:pt x="410450" y="144768"/>
                  <a:pt x="366564" y="152400"/>
                </a:cubicBezTo>
                <a:cubicBezTo>
                  <a:pt x="332537" y="158318"/>
                  <a:pt x="299154" y="167836"/>
                  <a:pt x="264964" y="172720"/>
                </a:cubicBezTo>
                <a:cubicBezTo>
                  <a:pt x="227933" y="178010"/>
                  <a:pt x="190457" y="179493"/>
                  <a:pt x="153204" y="182880"/>
                </a:cubicBezTo>
                <a:cubicBezTo>
                  <a:pt x="132884" y="189653"/>
                  <a:pt x="113247" y="198999"/>
                  <a:pt x="92244" y="203200"/>
                </a:cubicBezTo>
                <a:cubicBezTo>
                  <a:pt x="62172" y="209214"/>
                  <a:pt x="19205" y="188826"/>
                  <a:pt x="804" y="213360"/>
                </a:cubicBezTo>
                <a:cubicBezTo>
                  <a:pt x="-7698" y="224696"/>
                  <a:pt x="53816" y="322034"/>
                  <a:pt x="61764" y="335280"/>
                </a:cubicBezTo>
                <a:cubicBezTo>
                  <a:pt x="65151" y="382693"/>
                  <a:pt x="55234" y="433012"/>
                  <a:pt x="71924" y="477520"/>
                </a:cubicBezTo>
                <a:cubicBezTo>
                  <a:pt x="78328" y="494597"/>
                  <a:pt x="106412" y="489684"/>
                  <a:pt x="122724" y="497840"/>
                </a:cubicBezTo>
                <a:cubicBezTo>
                  <a:pt x="224760" y="548858"/>
                  <a:pt x="69159" y="485043"/>
                  <a:pt x="193844" y="538480"/>
                </a:cubicBezTo>
                <a:cubicBezTo>
                  <a:pt x="203688" y="542699"/>
                  <a:pt x="214480" y="544421"/>
                  <a:pt x="224324" y="548640"/>
                </a:cubicBezTo>
                <a:cubicBezTo>
                  <a:pt x="238245" y="554606"/>
                  <a:pt x="250902" y="563335"/>
                  <a:pt x="264964" y="568960"/>
                </a:cubicBezTo>
                <a:cubicBezTo>
                  <a:pt x="284851" y="576915"/>
                  <a:pt x="306425" y="580417"/>
                  <a:pt x="325924" y="589280"/>
                </a:cubicBezTo>
                <a:cubicBezTo>
                  <a:pt x="343901" y="597452"/>
                  <a:pt x="359791" y="609600"/>
                  <a:pt x="376724" y="619760"/>
                </a:cubicBezTo>
                <a:cubicBezTo>
                  <a:pt x="383497" y="629920"/>
                  <a:pt x="391583" y="639318"/>
                  <a:pt x="397044" y="650240"/>
                </a:cubicBezTo>
                <a:cubicBezTo>
                  <a:pt x="401833" y="659819"/>
                  <a:pt x="401263" y="671809"/>
                  <a:pt x="407204" y="680720"/>
                </a:cubicBezTo>
                <a:cubicBezTo>
                  <a:pt x="415174" y="692675"/>
                  <a:pt x="427524" y="701040"/>
                  <a:pt x="437684" y="711200"/>
                </a:cubicBezTo>
                <a:cubicBezTo>
                  <a:pt x="447844" y="701040"/>
                  <a:pt x="454027" y="683290"/>
                  <a:pt x="468164" y="680720"/>
                </a:cubicBezTo>
                <a:cubicBezTo>
                  <a:pt x="495028" y="675836"/>
                  <a:pt x="522414" y="687019"/>
                  <a:pt x="549444" y="690880"/>
                </a:cubicBezTo>
                <a:cubicBezTo>
                  <a:pt x="691104" y="711117"/>
                  <a:pt x="509751" y="692652"/>
                  <a:pt x="732324" y="711200"/>
                </a:cubicBezTo>
                <a:lnTo>
                  <a:pt x="1656884" y="701040"/>
                </a:lnTo>
                <a:cubicBezTo>
                  <a:pt x="1674149" y="700680"/>
                  <a:pt x="1690931" y="695068"/>
                  <a:pt x="1707684" y="690880"/>
                </a:cubicBezTo>
                <a:cubicBezTo>
                  <a:pt x="1727303" y="685975"/>
                  <a:pt x="1764265" y="671304"/>
                  <a:pt x="1778804" y="660400"/>
                </a:cubicBezTo>
                <a:cubicBezTo>
                  <a:pt x="1794130" y="648905"/>
                  <a:pt x="1800858" y="624406"/>
                  <a:pt x="1819444" y="619760"/>
                </a:cubicBezTo>
                <a:cubicBezTo>
                  <a:pt x="1872115" y="606592"/>
                  <a:pt x="1927817" y="612987"/>
                  <a:pt x="1982004" y="609600"/>
                </a:cubicBezTo>
                <a:cubicBezTo>
                  <a:pt x="1998937" y="606213"/>
                  <a:pt x="2018436" y="609019"/>
                  <a:pt x="2032804" y="599440"/>
                </a:cubicBezTo>
                <a:cubicBezTo>
                  <a:pt x="2041715" y="593499"/>
                  <a:pt x="2038745" y="578804"/>
                  <a:pt x="2042964" y="568960"/>
                </a:cubicBezTo>
                <a:cubicBezTo>
                  <a:pt x="2063589" y="520836"/>
                  <a:pt x="2054839" y="533950"/>
                  <a:pt x="2093764" y="508000"/>
                </a:cubicBezTo>
                <a:cubicBezTo>
                  <a:pt x="2100537" y="491067"/>
                  <a:pt x="2107680" y="474277"/>
                  <a:pt x="2114084" y="457200"/>
                </a:cubicBezTo>
                <a:cubicBezTo>
                  <a:pt x="2117844" y="447172"/>
                  <a:pt x="2119455" y="436299"/>
                  <a:pt x="2124244" y="426720"/>
                </a:cubicBezTo>
                <a:cubicBezTo>
                  <a:pt x="2129705" y="415798"/>
                  <a:pt x="2137791" y="406400"/>
                  <a:pt x="2144564" y="396240"/>
                </a:cubicBezTo>
                <a:cubicBezTo>
                  <a:pt x="2147951" y="382693"/>
                  <a:pt x="2154724" y="369564"/>
                  <a:pt x="2154724" y="355600"/>
                </a:cubicBezTo>
                <a:cubicBezTo>
                  <a:pt x="2154724" y="324932"/>
                  <a:pt x="2158279" y="291590"/>
                  <a:pt x="2144564" y="264160"/>
                </a:cubicBezTo>
                <a:cubicBezTo>
                  <a:pt x="2135733" y="246497"/>
                  <a:pt x="2113263" y="236800"/>
                  <a:pt x="2093764" y="233680"/>
                </a:cubicBezTo>
                <a:cubicBezTo>
                  <a:pt x="2026798" y="222965"/>
                  <a:pt x="1958297" y="226907"/>
                  <a:pt x="1890564" y="223520"/>
                </a:cubicBezTo>
                <a:cubicBezTo>
                  <a:pt x="1840630" y="211037"/>
                  <a:pt x="1847948" y="217057"/>
                  <a:pt x="1799124" y="182880"/>
                </a:cubicBezTo>
                <a:cubicBezTo>
                  <a:pt x="1781359" y="170444"/>
                  <a:pt x="1766919" y="153397"/>
                  <a:pt x="1748324" y="142240"/>
                </a:cubicBezTo>
                <a:cubicBezTo>
                  <a:pt x="1732685" y="132857"/>
                  <a:pt x="1714826" y="127687"/>
                  <a:pt x="1697524" y="121920"/>
                </a:cubicBezTo>
                <a:cubicBezTo>
                  <a:pt x="1677710" y="115315"/>
                  <a:pt x="1613662" y="97640"/>
                  <a:pt x="1585764" y="91440"/>
                </a:cubicBezTo>
                <a:cubicBezTo>
                  <a:pt x="1568907" y="87694"/>
                  <a:pt x="1551897" y="84667"/>
                  <a:pt x="1534964" y="81280"/>
                </a:cubicBezTo>
                <a:cubicBezTo>
                  <a:pt x="1524804" y="71120"/>
                  <a:pt x="1516176" y="59151"/>
                  <a:pt x="1504484" y="50800"/>
                </a:cubicBezTo>
                <a:cubicBezTo>
                  <a:pt x="1492159" y="41997"/>
                  <a:pt x="1476687" y="38507"/>
                  <a:pt x="1463844" y="30480"/>
                </a:cubicBezTo>
                <a:cubicBezTo>
                  <a:pt x="1449485" y="21505"/>
                  <a:pt x="1436751" y="10160"/>
                  <a:pt x="1423204" y="0"/>
                </a:cubicBezTo>
                <a:cubicBezTo>
                  <a:pt x="1389337" y="3387"/>
                  <a:pt x="1355244" y="4985"/>
                  <a:pt x="1321604" y="10160"/>
                </a:cubicBezTo>
                <a:cubicBezTo>
                  <a:pt x="1311019" y="11788"/>
                  <a:pt x="1299351" y="13464"/>
                  <a:pt x="1291124" y="20320"/>
                </a:cubicBezTo>
                <a:cubicBezTo>
                  <a:pt x="1278115" y="31160"/>
                  <a:pt x="1275446" y="52736"/>
                  <a:pt x="1260644" y="60960"/>
                </a:cubicBezTo>
                <a:cubicBezTo>
                  <a:pt x="1242636" y="70964"/>
                  <a:pt x="1219794" y="66651"/>
                  <a:pt x="1199684" y="71120"/>
                </a:cubicBezTo>
                <a:cubicBezTo>
                  <a:pt x="1176369" y="76301"/>
                  <a:pt x="1148330" y="90305"/>
                  <a:pt x="1128564" y="101600"/>
                </a:cubicBezTo>
                <a:cubicBezTo>
                  <a:pt x="1117962" y="107658"/>
                  <a:pt x="1108244" y="115147"/>
                  <a:pt x="1098084" y="121920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2DC7AA-3C4E-F79C-83F8-285B44CE0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4" y="2667000"/>
            <a:ext cx="6219825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642FDBD-FAFB-6607-BCE5-EE7B2AD8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980406"/>
            <a:ext cx="6324600" cy="33432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BE48860-8D0D-0410-ED6A-656AD7F3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52600"/>
            <a:ext cx="6324600" cy="42005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49"/>
            <a:ext cx="381000" cy="365125"/>
          </a:xfrm>
        </p:spPr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0C3958-C803-32DA-C96D-25F0D6BCAA39}"/>
              </a:ext>
            </a:extLst>
          </p:cNvPr>
          <p:cNvSpPr/>
          <p:nvPr/>
        </p:nvSpPr>
        <p:spPr>
          <a:xfrm>
            <a:off x="304800" y="1219200"/>
            <a:ext cx="22860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7B8476-B776-6E0D-8883-38FE2EE6DED8}"/>
              </a:ext>
            </a:extLst>
          </p:cNvPr>
          <p:cNvCxnSpPr>
            <a:endCxn id="6" idx="2"/>
          </p:cNvCxnSpPr>
          <p:nvPr/>
        </p:nvCxnSpPr>
        <p:spPr>
          <a:xfrm>
            <a:off x="990600" y="1828800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58FB3E0-50C5-A93A-3688-7D0F829B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6940791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1.INTRODUCTION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5200" b="1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QR-Based Access: Shoppers scan a single QR code to instantly access all product info, including  prices, offers, and locations in the mall.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US" sz="4600" b="1" dirty="0"/>
              <a:t>.</a:t>
            </a:r>
            <a:r>
              <a:rPr lang="en-US" dirty="0"/>
              <a:t>User-Friendly: Built using HTML, CSS, JS (frontend), Python with Django (backend), and SQLite database, offering real-time product search.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US" sz="4600" b="1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Simplifies finding particular product, saves time, and improves shopper satisfaction while enabling mall admins to manage and update store data easily. </a:t>
            </a:r>
            <a:r>
              <a:rPr lang="en-US" dirty="0"/>
              <a:t>Users can share reviews, helping others make better shopping decisions.</a:t>
            </a: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2.OBJECTIVES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/>
              <a:t>Provide instant access to product information through a single QR code scan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Quickly find products using the search function.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Allow real-time updates of product details, prices, and offers via an admin panel.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Reduce time and confusion for shoppers in locating products.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Enhance user experience with reviews.</a:t>
            </a:r>
            <a:endParaRPr lang="en-US" sz="24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3.EXISTING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Shoppers rely on mall directories, signboards, and manual assistance to find store locations.</a:t>
            </a:r>
          </a:p>
          <a:p>
            <a:endParaRPr lang="en-US" sz="2400" dirty="0"/>
          </a:p>
          <a:p>
            <a:r>
              <a:rPr lang="en-US" sz="2400" dirty="0"/>
              <a:t>Product details and pricing require physically visiting each store.</a:t>
            </a:r>
          </a:p>
          <a:p>
            <a:endParaRPr lang="en-US" sz="2400" dirty="0"/>
          </a:p>
          <a:p>
            <a:r>
              <a:rPr lang="en-US" sz="2400" dirty="0"/>
              <a:t>Offers and promotions are usually displayed on posters or brochures, which can be outdated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4.PROPOSED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QR-based digital mall guide for quick and easy access to  product information.</a:t>
            </a:r>
          </a:p>
          <a:p>
            <a:endParaRPr lang="en-US" sz="2400" dirty="0"/>
          </a:p>
          <a:p>
            <a:r>
              <a:rPr lang="en-US" sz="2400" dirty="0"/>
              <a:t>Centralized online platform displaying product details, offers, and location in real time.</a:t>
            </a:r>
          </a:p>
          <a:p>
            <a:endParaRPr lang="en-US" sz="2400" dirty="0"/>
          </a:p>
          <a:p>
            <a:r>
              <a:rPr lang="en-US" sz="2400" dirty="0"/>
              <a:t>Search features to quickly find products, or floors.</a:t>
            </a:r>
          </a:p>
          <a:p>
            <a:endParaRPr lang="en-US" sz="2400" dirty="0"/>
          </a:p>
          <a:p>
            <a:r>
              <a:rPr lang="en-US" sz="2400" dirty="0"/>
              <a:t>Enhance user experience with reviews, and sharing options.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5.MOTIVATIONS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8229600" cy="4948932"/>
          </a:xfrm>
        </p:spPr>
        <p:txBody>
          <a:bodyPr>
            <a:normAutofit/>
          </a:bodyPr>
          <a:lstStyle/>
          <a:p>
            <a:r>
              <a:rPr lang="en-US" sz="2400" dirty="0"/>
              <a:t>To simplify and speed up access to store information and offers inside malls.</a:t>
            </a:r>
          </a:p>
          <a:p>
            <a:endParaRPr lang="en-US" sz="2400" dirty="0"/>
          </a:p>
          <a:p>
            <a:r>
              <a:rPr lang="en-US" sz="2400" dirty="0"/>
              <a:t>To reduce confusion for shoppers by providing clear digital navigation.</a:t>
            </a:r>
          </a:p>
          <a:p>
            <a:endParaRPr lang="en-US" sz="2400" dirty="0"/>
          </a:p>
          <a:p>
            <a:r>
              <a:rPr lang="en-US" sz="2400" dirty="0"/>
              <a:t>To minimize manual effort in finding products, or offers.</a:t>
            </a:r>
          </a:p>
          <a:p>
            <a:endParaRPr lang="en-US" sz="2400" dirty="0"/>
          </a:p>
          <a:p>
            <a:r>
              <a:rPr lang="en-US" sz="2400" dirty="0"/>
              <a:t>To improve the overall shopping experience through instant, QR-based access.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6.FUNCTIONALITIES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85E780-D5B5-1F41-C165-42B1A0B71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676" y="1102440"/>
            <a:ext cx="901240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QR Code Scanning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Shoppers scan a QR code placed 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mall locations to instantly access </a:t>
            </a:r>
            <a:r>
              <a:rPr lang="en-US" altLang="en-US" sz="2400" dirty="0"/>
              <a:t>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details.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Special Offers &amp; Discounts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Displays ongoing sales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exclusive deals in real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Share reviews to help other shoppers.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Search Functionality – Enables quick search for 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    products within the mall.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Admin Panel – Mall management can update product 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    details, offers, easily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1224</Words>
  <Application>Microsoft Office PowerPoint</Application>
  <PresentationFormat>On-screen Show (4:3)</PresentationFormat>
  <Paragraphs>383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Times New Roman</vt:lpstr>
      <vt:lpstr>Office Theme</vt:lpstr>
      <vt:lpstr>QR MALL CONNECT:YOUR DIGITAL MALL GUIDE</vt:lpstr>
      <vt:lpstr>PRODUCT OWNER Mrs.RESHMI K ASSISTANT PROFESSOR DEPARTMENT OF COMPUTER APPLICATIONS MES COLLEGE OF ENGINEERING, KUTTIPPURAM</vt:lpstr>
      <vt:lpstr>TABLE OF CONTENTS</vt:lpstr>
      <vt:lpstr>1.INTRODUCTION</vt:lpstr>
      <vt:lpstr>2.OBJECTIVES</vt:lpstr>
      <vt:lpstr>3.EXISTING SYSTEM</vt:lpstr>
      <vt:lpstr>4.PROPOSED SYSTEM</vt:lpstr>
      <vt:lpstr>5.MOTIVATIONS</vt:lpstr>
      <vt:lpstr>6.FUNCTIONALITIES</vt:lpstr>
      <vt:lpstr>7.MODULE DESCRIPTION</vt:lpstr>
      <vt:lpstr>PowerPoint Presentation</vt:lpstr>
      <vt:lpstr>8.DEVELOPING ENVIRONMENT</vt:lpstr>
      <vt:lpstr>9.SPRINT BACKLOG</vt:lpstr>
      <vt:lpstr>10.PRODUCT BACKLOG</vt:lpstr>
      <vt:lpstr>PRODUCT BACKLOG</vt:lpstr>
      <vt:lpstr>11.USER STORY</vt:lpstr>
      <vt:lpstr>PowerPoint Presentation</vt:lpstr>
      <vt:lpstr>12.PROJECT PLAN</vt:lpstr>
      <vt:lpstr>PROJECT PLAN</vt:lpstr>
      <vt:lpstr>13.DATA FLOW DIAGRAM</vt:lpstr>
      <vt:lpstr>DATA FLOW DIAGRAM</vt:lpstr>
      <vt:lpstr>DATA FLOW DIAGRAM</vt:lpstr>
      <vt:lpstr>14.ER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sethulakshmi k</cp:lastModifiedBy>
  <cp:revision>61</cp:revision>
  <dcterms:created xsi:type="dcterms:W3CDTF">2024-09-27T10:56:22Z</dcterms:created>
  <dcterms:modified xsi:type="dcterms:W3CDTF">2025-08-28T13:22:44Z</dcterms:modified>
</cp:coreProperties>
</file>