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78" r:id="rId11"/>
    <p:sldId id="262" r:id="rId12"/>
    <p:sldId id="279" r:id="rId13"/>
    <p:sldId id="263" r:id="rId14"/>
    <p:sldId id="264" r:id="rId15"/>
    <p:sldId id="265" r:id="rId16"/>
    <p:sldId id="267" r:id="rId17"/>
    <p:sldId id="280" r:id="rId18"/>
    <p:sldId id="268" r:id="rId19"/>
    <p:sldId id="281" r:id="rId20"/>
    <p:sldId id="269" r:id="rId21"/>
    <p:sldId id="271" r:id="rId22"/>
    <p:sldId id="272" r:id="rId23"/>
    <p:sldId id="275" r:id="rId24"/>
    <p:sldId id="273" r:id="rId25"/>
    <p:sldId id="282" r:id="rId26"/>
    <p:sldId id="287" r:id="rId27"/>
    <p:sldId id="288" r:id="rId28"/>
    <p:sldId id="283" r:id="rId29"/>
    <p:sldId id="284" r:id="rId30"/>
    <p:sldId id="289" r:id="rId31"/>
    <p:sldId id="286" r:id="rId32"/>
    <p:sldId id="290" r:id="rId33"/>
    <p:sldId id="291" r:id="rId34"/>
    <p:sldId id="292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A0B0D-8C59-42D9-87FC-8040596020A8}" v="35" dt="2025-08-11T14:23:17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3" autoAdjust="0"/>
  </p:normalViewPr>
  <p:slideViewPr>
    <p:cSldViewPr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QR MALL CONNECT:YOUR DIGITAL MALL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SETHULAKSHMI K</a:t>
            </a:r>
          </a:p>
          <a:p>
            <a:pPr lvl="0"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MES24MCA-2050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20/08/2025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6A7F-09C1-114D-685C-51FE01D4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20740-5C32-8C7F-5A92-CC37241B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65870-BDFE-88AB-DC3D-C4FD08A8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B58243A-C8C9-CDA1-825D-1405CCF3E8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8430513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5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 Functionality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Enables quick search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 within the mall.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Admin Panel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Mall management can update </a:t>
            </a:r>
            <a:r>
              <a:rPr lang="en-US" altLang="en-US" sz="2400" dirty="0"/>
              <a:t>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details, offers, easily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74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7.MODULE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1.Admin Module</a:t>
            </a:r>
          </a:p>
          <a:p>
            <a:r>
              <a:rPr lang="en-US" sz="2400" b="1" dirty="0"/>
              <a:t>Login</a:t>
            </a:r>
            <a:r>
              <a:rPr lang="en-US" sz="2400" dirty="0"/>
              <a:t>– Enables admins to securely log in and access management features.</a:t>
            </a:r>
          </a:p>
          <a:p>
            <a:r>
              <a:rPr lang="en-US" sz="2400" b="1" dirty="0"/>
              <a:t>Product Management</a:t>
            </a:r>
            <a:r>
              <a:rPr lang="en-US" sz="2400" dirty="0"/>
              <a:t> – Admins can add, update, or delete product details such as name, price, rack no, floor and location.</a:t>
            </a:r>
          </a:p>
          <a:p>
            <a:r>
              <a:rPr lang="en-US" sz="2400" b="1" dirty="0"/>
              <a:t>Offer Management</a:t>
            </a:r>
            <a:r>
              <a:rPr lang="en-US" sz="2400" dirty="0"/>
              <a:t> – Allows admins to create and manage offers or discounts linked to products.</a:t>
            </a:r>
          </a:p>
          <a:p>
            <a:r>
              <a:rPr lang="en-US" sz="2400" b="1" dirty="0"/>
              <a:t>Data Accuracy</a:t>
            </a:r>
            <a:r>
              <a:rPr lang="en-US" sz="2400" dirty="0"/>
              <a:t> – Ensures that all product and offer information displayed to users is up-to-date.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72558A-194D-DD65-EF77-0D7EEE08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2. User Module</a:t>
            </a:r>
          </a:p>
          <a:p>
            <a:r>
              <a:rPr lang="en-US" sz="2400" b="1" dirty="0"/>
              <a:t>QR Code Access</a:t>
            </a:r>
            <a:r>
              <a:rPr lang="en-US" sz="2400" dirty="0"/>
              <a:t> – Users scan a single mall QR code to access the product information system.</a:t>
            </a:r>
          </a:p>
          <a:p>
            <a:r>
              <a:rPr lang="en-US" sz="2400" b="1" dirty="0"/>
              <a:t>Product Viewing</a:t>
            </a:r>
            <a:r>
              <a:rPr lang="en-US" sz="2400" dirty="0"/>
              <a:t> – Displays product details including name, price and location.</a:t>
            </a:r>
          </a:p>
          <a:p>
            <a:r>
              <a:rPr lang="en-US" sz="2400" b="1" dirty="0"/>
              <a:t>Offer Viewing</a:t>
            </a:r>
            <a:r>
              <a:rPr lang="en-US" sz="2400" dirty="0"/>
              <a:t> – Users can see current offers and discounts available on products.</a:t>
            </a:r>
          </a:p>
          <a:p>
            <a:r>
              <a:rPr lang="en-US" sz="2400" b="1" dirty="0"/>
              <a:t>Search</a:t>
            </a:r>
            <a:r>
              <a:rPr lang="en-US" sz="2400" dirty="0"/>
              <a:t> – Allows users to quickly find products by entering product name.</a:t>
            </a:r>
          </a:p>
          <a:p>
            <a:r>
              <a:rPr lang="en-US" sz="2400" b="1" dirty="0"/>
              <a:t>Review Option</a:t>
            </a:r>
            <a:r>
              <a:rPr lang="en-US" sz="2400" dirty="0"/>
              <a:t> – Users can add product reviews with their name and description (no login required).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879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8.DEVELOPING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097A79-F488-062D-1728-AB6141703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70039"/>
            <a:ext cx="719139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Operating System: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Windows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 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 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(Django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SQLite/MYSQL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Framework: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 / Code Editor: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QR Code Generation Library: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qrcode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9.SPRINT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685814044"/>
              </p:ext>
            </p:extLst>
          </p:nvPr>
        </p:nvGraphicFramePr>
        <p:xfrm>
          <a:off x="457200" y="1177233"/>
          <a:ext cx="8229599" cy="49694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Abstract &amp; Problem Statement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06/08/2025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Literature Review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Requirement Analysis &amp; Use Cases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UI Design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02/09/2025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Tech Stack Documentation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85085836"/>
              </p:ext>
            </p:extLst>
          </p:nvPr>
        </p:nvGraphicFramePr>
        <p:xfrm>
          <a:off x="430161" y="1116322"/>
          <a:ext cx="7951841" cy="50707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0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9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6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99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99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99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753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/>
                        <a:t>Backlog </a:t>
                      </a:r>
                      <a:r>
                        <a:rPr lang="en-IN" sz="1200" b="1" dirty="0" err="1"/>
                        <a:t>tem</a:t>
                      </a:r>
                      <a:r>
                        <a:rPr lang="en-IN" sz="1200" b="1" dirty="0"/>
                        <a:t>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/>
                        <a:t>Status And Completion Date</a:t>
                      </a:r>
                      <a:endParaRPr lang="en-IN"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/>
                        <a:t>Original Estimation in Hours </a:t>
                      </a:r>
                      <a:endParaRPr lang="en-IN"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62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/>
                        <a:t>SPRINT3</a:t>
                      </a:r>
                      <a:endParaRPr lang="en-IN"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Database Setup 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20/09/2025</a:t>
                      </a:r>
                      <a:endParaRPr lang="e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8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Backend Coding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29/09/2025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2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/>
                        <a:t>SPRINT 4</a:t>
                      </a:r>
                      <a:endParaRPr lang="en-IN"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1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Feature Integration (QR + Search + Admin)</a:t>
                      </a:r>
                      <a:endParaRPr lang="en-US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08/10/2025</a:t>
                      </a:r>
                      <a:endParaRPr lang="e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2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/>
                        <a:t>Testing &amp; Final Report/PPT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12/10/2025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TOTAL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822530518"/>
              </p:ext>
            </p:extLst>
          </p:nvPr>
        </p:nvGraphicFramePr>
        <p:xfrm>
          <a:off x="489375" y="1219200"/>
          <a:ext cx="8165225" cy="48072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PROJECT SETUP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DATABASE SETUP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LOGIN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QR CODE SCANNING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PRODUCT INFORMATION DISPLAY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520B-0F98-8E83-2033-9E3832B9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E6A16-BA11-30DF-3B95-415711B5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3EDE6-4832-1E2F-CAFD-CC809584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7E5434-75C9-3479-3FCF-B50848DD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AE2005-BC7B-4710-0561-AF3AD17B4604}"/>
              </a:ext>
            </a:extLst>
          </p:cNvPr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  <a:ln w="222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2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G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8166193-C4A3-863B-CFFC-A63A1B3CF625}"/>
              </a:ext>
            </a:extLst>
          </p:cNvPr>
          <p:cNvSpPr txBox="1">
            <a:spLocks/>
          </p:cNvSpPr>
          <p:nvPr/>
        </p:nvSpPr>
        <p:spPr>
          <a:xfrm>
            <a:off x="1066800" y="6356350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2"/>
                </a:solidFill>
                <a:latin typeface="Bookman Old Style" panose="02050604050505020204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511D12A6-DF26-529D-3CC5-06FDC5D81736}"/>
              </a:ext>
            </a:extLst>
          </p:cNvPr>
          <p:cNvSpPr txBox="1">
            <a:spLocks/>
          </p:cNvSpPr>
          <p:nvPr/>
        </p:nvSpPr>
        <p:spPr>
          <a:xfrm>
            <a:off x="8077200" y="6369229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Bookman Old Style" panose="02050604050505020204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3" name="Google Shape;374;p27">
            <a:extLst>
              <a:ext uri="{FF2B5EF4-FFF2-40B4-BE49-F238E27FC236}">
                <a16:creationId xmlns:a16="http://schemas.microsoft.com/office/drawing/2014/main" id="{2C967171-A52C-8AB6-1074-16FE70B6F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076490"/>
              </p:ext>
            </p:extLst>
          </p:nvPr>
        </p:nvGraphicFramePr>
        <p:xfrm>
          <a:off x="489375" y="1219200"/>
          <a:ext cx="8165225" cy="453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SEARCH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 PANEL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UI DESIGN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INTEGRATION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SYSTEM TESTING AND DEBUGGING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2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116926678"/>
              </p:ext>
            </p:extLst>
          </p:nvPr>
        </p:nvGraphicFramePr>
        <p:xfrm>
          <a:off x="515964" y="1247240"/>
          <a:ext cx="8143125" cy="4648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6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9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 securely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Manage mall data safely and prevent unauthorized access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9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Add/Edit/Delete product information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Keep store details accurate and up-to-date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9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Upload product listings and prices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Provide users with real-time product info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3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Generate QR codes for mall entry points 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 users scan and instantly access product information.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C2B1-7FE1-FC93-117D-B72E538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6FAE7E-8D4C-DA87-9274-69567685C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285071"/>
              </p:ext>
            </p:extLst>
          </p:nvPr>
        </p:nvGraphicFramePr>
        <p:xfrm>
          <a:off x="457200" y="1177924"/>
          <a:ext cx="8001000" cy="4413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71349308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234328699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38139495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368513885"/>
                    </a:ext>
                  </a:extLst>
                </a:gridCol>
              </a:tblGrid>
              <a:tr h="756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974881641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 a QR code at the mall entrance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Instantly get product 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09920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Browse product names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Quickly find the type of product I need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08475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for a 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time and avoid confusion while shopping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42191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product offers and promotions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advantage of discounts and deals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5963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337F6-4C8D-8C95-2B55-2FC0522B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D62E-9EA2-084B-5BD2-F84DF126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0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cs typeface="Times New Roman" panose="02020603050405020304" pitchFamily="18" charset="0"/>
              </a:rPr>
              <a:t>Mrs.</a:t>
            </a:r>
            <a:r>
              <a:rPr lang="en-US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RESHMI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12.PROJECT PLAN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CDD1EF9-8A1B-CE91-F6A9-1A81068DC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220033"/>
              </p:ext>
            </p:extLst>
          </p:nvPr>
        </p:nvGraphicFramePr>
        <p:xfrm>
          <a:off x="457200" y="1177924"/>
          <a:ext cx="8229600" cy="4232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99701695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567370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246177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2858839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0997647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03162569"/>
                    </a:ext>
                  </a:extLst>
                </a:gridCol>
              </a:tblGrid>
              <a:tr h="1086083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Story ID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Name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Date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Date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Hours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Status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7308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r>
                        <a:rPr lang="en-US" dirty="0"/>
                        <a:t>1,2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 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06/08/2025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15/08/2025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10201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 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16/08/2025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19/08/2025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96549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r>
                        <a:rPr lang="en-US" dirty="0"/>
                        <a:t>4,5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23/08/2025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05/09/2025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03681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r>
                        <a:rPr lang="en-US" dirty="0"/>
                        <a:t>6,7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07/09/2025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20/09/2025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78991"/>
                  </a:ext>
                </a:extLst>
              </a:tr>
              <a:tr h="629238">
                <a:tc>
                  <a:txBody>
                    <a:bodyPr/>
                    <a:lstStyle/>
                    <a:p>
                      <a:r>
                        <a:rPr lang="en-US" dirty="0"/>
                        <a:t>8,9,10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Sprint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24/09/2025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07/10/2025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2722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4637F-A49D-3D53-AE6E-0D5322D03909}"/>
              </a:ext>
            </a:extLst>
          </p:cNvPr>
          <p:cNvSpPr/>
          <p:nvPr/>
        </p:nvSpPr>
        <p:spPr>
          <a:xfrm>
            <a:off x="2819400" y="4495800"/>
            <a:ext cx="2209800" cy="56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BF936-0778-C180-BF3E-5BAA0A8A1E53}"/>
              </a:ext>
            </a:extLst>
          </p:cNvPr>
          <p:cNvSpPr/>
          <p:nvPr/>
        </p:nvSpPr>
        <p:spPr>
          <a:xfrm>
            <a:off x="3924300" y="4343400"/>
            <a:ext cx="4191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76CAA10-1C4C-122D-98E9-152F5DDEC23A}"/>
              </a:ext>
            </a:extLst>
          </p:cNvPr>
          <p:cNvSpPr/>
          <p:nvPr/>
        </p:nvSpPr>
        <p:spPr>
          <a:xfrm>
            <a:off x="2955756" y="4318000"/>
            <a:ext cx="2155138" cy="711200"/>
          </a:xfrm>
          <a:custGeom>
            <a:avLst/>
            <a:gdLst>
              <a:gd name="connsiteX0" fmla="*/ 1169204 w 2155138"/>
              <a:gd name="connsiteY0" fmla="*/ 101600 h 711200"/>
              <a:gd name="connsiteX1" fmla="*/ 986324 w 2155138"/>
              <a:gd name="connsiteY1" fmla="*/ 111760 h 711200"/>
              <a:gd name="connsiteX2" fmla="*/ 549444 w 2155138"/>
              <a:gd name="connsiteY2" fmla="*/ 121920 h 711200"/>
              <a:gd name="connsiteX3" fmla="*/ 498644 w 2155138"/>
              <a:gd name="connsiteY3" fmla="*/ 132080 h 711200"/>
              <a:gd name="connsiteX4" fmla="*/ 366564 w 2155138"/>
              <a:gd name="connsiteY4" fmla="*/ 152400 h 711200"/>
              <a:gd name="connsiteX5" fmla="*/ 264964 w 2155138"/>
              <a:gd name="connsiteY5" fmla="*/ 172720 h 711200"/>
              <a:gd name="connsiteX6" fmla="*/ 153204 w 2155138"/>
              <a:gd name="connsiteY6" fmla="*/ 182880 h 711200"/>
              <a:gd name="connsiteX7" fmla="*/ 92244 w 2155138"/>
              <a:gd name="connsiteY7" fmla="*/ 203200 h 711200"/>
              <a:gd name="connsiteX8" fmla="*/ 804 w 2155138"/>
              <a:gd name="connsiteY8" fmla="*/ 213360 h 711200"/>
              <a:gd name="connsiteX9" fmla="*/ 61764 w 2155138"/>
              <a:gd name="connsiteY9" fmla="*/ 335280 h 711200"/>
              <a:gd name="connsiteX10" fmla="*/ 71924 w 2155138"/>
              <a:gd name="connsiteY10" fmla="*/ 477520 h 711200"/>
              <a:gd name="connsiteX11" fmla="*/ 122724 w 2155138"/>
              <a:gd name="connsiteY11" fmla="*/ 497840 h 711200"/>
              <a:gd name="connsiteX12" fmla="*/ 193844 w 2155138"/>
              <a:gd name="connsiteY12" fmla="*/ 538480 h 711200"/>
              <a:gd name="connsiteX13" fmla="*/ 224324 w 2155138"/>
              <a:gd name="connsiteY13" fmla="*/ 548640 h 711200"/>
              <a:gd name="connsiteX14" fmla="*/ 264964 w 2155138"/>
              <a:gd name="connsiteY14" fmla="*/ 568960 h 711200"/>
              <a:gd name="connsiteX15" fmla="*/ 325924 w 2155138"/>
              <a:gd name="connsiteY15" fmla="*/ 589280 h 711200"/>
              <a:gd name="connsiteX16" fmla="*/ 376724 w 2155138"/>
              <a:gd name="connsiteY16" fmla="*/ 619760 h 711200"/>
              <a:gd name="connsiteX17" fmla="*/ 397044 w 2155138"/>
              <a:gd name="connsiteY17" fmla="*/ 650240 h 711200"/>
              <a:gd name="connsiteX18" fmla="*/ 407204 w 2155138"/>
              <a:gd name="connsiteY18" fmla="*/ 680720 h 711200"/>
              <a:gd name="connsiteX19" fmla="*/ 437684 w 2155138"/>
              <a:gd name="connsiteY19" fmla="*/ 711200 h 711200"/>
              <a:gd name="connsiteX20" fmla="*/ 468164 w 2155138"/>
              <a:gd name="connsiteY20" fmla="*/ 680720 h 711200"/>
              <a:gd name="connsiteX21" fmla="*/ 549444 w 2155138"/>
              <a:gd name="connsiteY21" fmla="*/ 690880 h 711200"/>
              <a:gd name="connsiteX22" fmla="*/ 732324 w 2155138"/>
              <a:gd name="connsiteY22" fmla="*/ 711200 h 711200"/>
              <a:gd name="connsiteX23" fmla="*/ 1656884 w 2155138"/>
              <a:gd name="connsiteY23" fmla="*/ 701040 h 711200"/>
              <a:gd name="connsiteX24" fmla="*/ 1707684 w 2155138"/>
              <a:gd name="connsiteY24" fmla="*/ 690880 h 711200"/>
              <a:gd name="connsiteX25" fmla="*/ 1778804 w 2155138"/>
              <a:gd name="connsiteY25" fmla="*/ 660400 h 711200"/>
              <a:gd name="connsiteX26" fmla="*/ 1819444 w 2155138"/>
              <a:gd name="connsiteY26" fmla="*/ 619760 h 711200"/>
              <a:gd name="connsiteX27" fmla="*/ 1982004 w 2155138"/>
              <a:gd name="connsiteY27" fmla="*/ 609600 h 711200"/>
              <a:gd name="connsiteX28" fmla="*/ 2032804 w 2155138"/>
              <a:gd name="connsiteY28" fmla="*/ 599440 h 711200"/>
              <a:gd name="connsiteX29" fmla="*/ 2042964 w 2155138"/>
              <a:gd name="connsiteY29" fmla="*/ 568960 h 711200"/>
              <a:gd name="connsiteX30" fmla="*/ 2093764 w 2155138"/>
              <a:gd name="connsiteY30" fmla="*/ 508000 h 711200"/>
              <a:gd name="connsiteX31" fmla="*/ 2114084 w 2155138"/>
              <a:gd name="connsiteY31" fmla="*/ 457200 h 711200"/>
              <a:gd name="connsiteX32" fmla="*/ 2124244 w 2155138"/>
              <a:gd name="connsiteY32" fmla="*/ 426720 h 711200"/>
              <a:gd name="connsiteX33" fmla="*/ 2144564 w 2155138"/>
              <a:gd name="connsiteY33" fmla="*/ 396240 h 711200"/>
              <a:gd name="connsiteX34" fmla="*/ 2154724 w 2155138"/>
              <a:gd name="connsiteY34" fmla="*/ 355600 h 711200"/>
              <a:gd name="connsiteX35" fmla="*/ 2144564 w 2155138"/>
              <a:gd name="connsiteY35" fmla="*/ 264160 h 711200"/>
              <a:gd name="connsiteX36" fmla="*/ 2093764 w 2155138"/>
              <a:gd name="connsiteY36" fmla="*/ 233680 h 711200"/>
              <a:gd name="connsiteX37" fmla="*/ 1890564 w 2155138"/>
              <a:gd name="connsiteY37" fmla="*/ 223520 h 711200"/>
              <a:gd name="connsiteX38" fmla="*/ 1799124 w 2155138"/>
              <a:gd name="connsiteY38" fmla="*/ 182880 h 711200"/>
              <a:gd name="connsiteX39" fmla="*/ 1748324 w 2155138"/>
              <a:gd name="connsiteY39" fmla="*/ 142240 h 711200"/>
              <a:gd name="connsiteX40" fmla="*/ 1697524 w 2155138"/>
              <a:gd name="connsiteY40" fmla="*/ 121920 h 711200"/>
              <a:gd name="connsiteX41" fmla="*/ 1585764 w 2155138"/>
              <a:gd name="connsiteY41" fmla="*/ 91440 h 711200"/>
              <a:gd name="connsiteX42" fmla="*/ 1534964 w 2155138"/>
              <a:gd name="connsiteY42" fmla="*/ 81280 h 711200"/>
              <a:gd name="connsiteX43" fmla="*/ 1504484 w 2155138"/>
              <a:gd name="connsiteY43" fmla="*/ 50800 h 711200"/>
              <a:gd name="connsiteX44" fmla="*/ 1463844 w 2155138"/>
              <a:gd name="connsiteY44" fmla="*/ 30480 h 711200"/>
              <a:gd name="connsiteX45" fmla="*/ 1423204 w 2155138"/>
              <a:gd name="connsiteY45" fmla="*/ 0 h 711200"/>
              <a:gd name="connsiteX46" fmla="*/ 1321604 w 2155138"/>
              <a:gd name="connsiteY46" fmla="*/ 10160 h 711200"/>
              <a:gd name="connsiteX47" fmla="*/ 1291124 w 2155138"/>
              <a:gd name="connsiteY47" fmla="*/ 20320 h 711200"/>
              <a:gd name="connsiteX48" fmla="*/ 1260644 w 2155138"/>
              <a:gd name="connsiteY48" fmla="*/ 60960 h 711200"/>
              <a:gd name="connsiteX49" fmla="*/ 1199684 w 2155138"/>
              <a:gd name="connsiteY49" fmla="*/ 71120 h 711200"/>
              <a:gd name="connsiteX50" fmla="*/ 1128564 w 2155138"/>
              <a:gd name="connsiteY50" fmla="*/ 101600 h 711200"/>
              <a:gd name="connsiteX51" fmla="*/ 1098084 w 2155138"/>
              <a:gd name="connsiteY51" fmla="*/ 12192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155138" h="711200">
                <a:moveTo>
                  <a:pt x="1169204" y="101600"/>
                </a:moveTo>
                <a:cubicBezTo>
                  <a:pt x="1108244" y="104987"/>
                  <a:pt x="1047345" y="109759"/>
                  <a:pt x="986324" y="111760"/>
                </a:cubicBezTo>
                <a:lnTo>
                  <a:pt x="549444" y="121920"/>
                </a:lnTo>
                <a:cubicBezTo>
                  <a:pt x="532190" y="122639"/>
                  <a:pt x="515678" y="129241"/>
                  <a:pt x="498644" y="132080"/>
                </a:cubicBezTo>
                <a:cubicBezTo>
                  <a:pt x="454705" y="139403"/>
                  <a:pt x="410450" y="144768"/>
                  <a:pt x="366564" y="152400"/>
                </a:cubicBezTo>
                <a:cubicBezTo>
                  <a:pt x="332537" y="158318"/>
                  <a:pt x="299154" y="167836"/>
                  <a:pt x="264964" y="172720"/>
                </a:cubicBezTo>
                <a:cubicBezTo>
                  <a:pt x="227933" y="178010"/>
                  <a:pt x="190457" y="179493"/>
                  <a:pt x="153204" y="182880"/>
                </a:cubicBezTo>
                <a:cubicBezTo>
                  <a:pt x="132884" y="189653"/>
                  <a:pt x="113247" y="198999"/>
                  <a:pt x="92244" y="203200"/>
                </a:cubicBezTo>
                <a:cubicBezTo>
                  <a:pt x="62172" y="209214"/>
                  <a:pt x="19205" y="188826"/>
                  <a:pt x="804" y="213360"/>
                </a:cubicBezTo>
                <a:cubicBezTo>
                  <a:pt x="-7698" y="224696"/>
                  <a:pt x="53816" y="322034"/>
                  <a:pt x="61764" y="335280"/>
                </a:cubicBezTo>
                <a:cubicBezTo>
                  <a:pt x="65151" y="382693"/>
                  <a:pt x="55234" y="433012"/>
                  <a:pt x="71924" y="477520"/>
                </a:cubicBezTo>
                <a:cubicBezTo>
                  <a:pt x="78328" y="494597"/>
                  <a:pt x="106412" y="489684"/>
                  <a:pt x="122724" y="497840"/>
                </a:cubicBezTo>
                <a:cubicBezTo>
                  <a:pt x="224760" y="548858"/>
                  <a:pt x="69159" y="485043"/>
                  <a:pt x="193844" y="538480"/>
                </a:cubicBezTo>
                <a:cubicBezTo>
                  <a:pt x="203688" y="542699"/>
                  <a:pt x="214480" y="544421"/>
                  <a:pt x="224324" y="548640"/>
                </a:cubicBezTo>
                <a:cubicBezTo>
                  <a:pt x="238245" y="554606"/>
                  <a:pt x="250902" y="563335"/>
                  <a:pt x="264964" y="568960"/>
                </a:cubicBezTo>
                <a:cubicBezTo>
                  <a:pt x="284851" y="576915"/>
                  <a:pt x="306425" y="580417"/>
                  <a:pt x="325924" y="589280"/>
                </a:cubicBezTo>
                <a:cubicBezTo>
                  <a:pt x="343901" y="597452"/>
                  <a:pt x="359791" y="609600"/>
                  <a:pt x="376724" y="619760"/>
                </a:cubicBezTo>
                <a:cubicBezTo>
                  <a:pt x="383497" y="629920"/>
                  <a:pt x="391583" y="639318"/>
                  <a:pt x="397044" y="650240"/>
                </a:cubicBezTo>
                <a:cubicBezTo>
                  <a:pt x="401833" y="659819"/>
                  <a:pt x="401263" y="671809"/>
                  <a:pt x="407204" y="680720"/>
                </a:cubicBezTo>
                <a:cubicBezTo>
                  <a:pt x="415174" y="692675"/>
                  <a:pt x="427524" y="701040"/>
                  <a:pt x="437684" y="711200"/>
                </a:cubicBezTo>
                <a:cubicBezTo>
                  <a:pt x="447844" y="701040"/>
                  <a:pt x="454027" y="683290"/>
                  <a:pt x="468164" y="680720"/>
                </a:cubicBezTo>
                <a:cubicBezTo>
                  <a:pt x="495028" y="675836"/>
                  <a:pt x="522414" y="687019"/>
                  <a:pt x="549444" y="690880"/>
                </a:cubicBezTo>
                <a:cubicBezTo>
                  <a:pt x="691104" y="711117"/>
                  <a:pt x="509751" y="692652"/>
                  <a:pt x="732324" y="711200"/>
                </a:cubicBezTo>
                <a:lnTo>
                  <a:pt x="1656884" y="701040"/>
                </a:lnTo>
                <a:cubicBezTo>
                  <a:pt x="1674149" y="700680"/>
                  <a:pt x="1690931" y="695068"/>
                  <a:pt x="1707684" y="690880"/>
                </a:cubicBezTo>
                <a:cubicBezTo>
                  <a:pt x="1727303" y="685975"/>
                  <a:pt x="1764265" y="671304"/>
                  <a:pt x="1778804" y="660400"/>
                </a:cubicBezTo>
                <a:cubicBezTo>
                  <a:pt x="1794130" y="648905"/>
                  <a:pt x="1800858" y="624406"/>
                  <a:pt x="1819444" y="619760"/>
                </a:cubicBezTo>
                <a:cubicBezTo>
                  <a:pt x="1872115" y="606592"/>
                  <a:pt x="1927817" y="612987"/>
                  <a:pt x="1982004" y="609600"/>
                </a:cubicBezTo>
                <a:cubicBezTo>
                  <a:pt x="1998937" y="606213"/>
                  <a:pt x="2018436" y="609019"/>
                  <a:pt x="2032804" y="599440"/>
                </a:cubicBezTo>
                <a:cubicBezTo>
                  <a:pt x="2041715" y="593499"/>
                  <a:pt x="2038745" y="578804"/>
                  <a:pt x="2042964" y="568960"/>
                </a:cubicBezTo>
                <a:cubicBezTo>
                  <a:pt x="2063589" y="520836"/>
                  <a:pt x="2054839" y="533950"/>
                  <a:pt x="2093764" y="508000"/>
                </a:cubicBezTo>
                <a:cubicBezTo>
                  <a:pt x="2100537" y="491067"/>
                  <a:pt x="2107680" y="474277"/>
                  <a:pt x="2114084" y="457200"/>
                </a:cubicBezTo>
                <a:cubicBezTo>
                  <a:pt x="2117844" y="447172"/>
                  <a:pt x="2119455" y="436299"/>
                  <a:pt x="2124244" y="426720"/>
                </a:cubicBezTo>
                <a:cubicBezTo>
                  <a:pt x="2129705" y="415798"/>
                  <a:pt x="2137791" y="406400"/>
                  <a:pt x="2144564" y="396240"/>
                </a:cubicBezTo>
                <a:cubicBezTo>
                  <a:pt x="2147951" y="382693"/>
                  <a:pt x="2154724" y="369564"/>
                  <a:pt x="2154724" y="355600"/>
                </a:cubicBezTo>
                <a:cubicBezTo>
                  <a:pt x="2154724" y="324932"/>
                  <a:pt x="2158279" y="291590"/>
                  <a:pt x="2144564" y="264160"/>
                </a:cubicBezTo>
                <a:cubicBezTo>
                  <a:pt x="2135733" y="246497"/>
                  <a:pt x="2113263" y="236800"/>
                  <a:pt x="2093764" y="233680"/>
                </a:cubicBezTo>
                <a:cubicBezTo>
                  <a:pt x="2026798" y="222965"/>
                  <a:pt x="1958297" y="226907"/>
                  <a:pt x="1890564" y="223520"/>
                </a:cubicBezTo>
                <a:cubicBezTo>
                  <a:pt x="1840630" y="211037"/>
                  <a:pt x="1847948" y="217057"/>
                  <a:pt x="1799124" y="182880"/>
                </a:cubicBezTo>
                <a:cubicBezTo>
                  <a:pt x="1781359" y="170444"/>
                  <a:pt x="1766919" y="153397"/>
                  <a:pt x="1748324" y="142240"/>
                </a:cubicBezTo>
                <a:cubicBezTo>
                  <a:pt x="1732685" y="132857"/>
                  <a:pt x="1714826" y="127687"/>
                  <a:pt x="1697524" y="121920"/>
                </a:cubicBezTo>
                <a:cubicBezTo>
                  <a:pt x="1677710" y="115315"/>
                  <a:pt x="1613662" y="97640"/>
                  <a:pt x="1585764" y="91440"/>
                </a:cubicBezTo>
                <a:cubicBezTo>
                  <a:pt x="1568907" y="87694"/>
                  <a:pt x="1551897" y="84667"/>
                  <a:pt x="1534964" y="81280"/>
                </a:cubicBezTo>
                <a:cubicBezTo>
                  <a:pt x="1524804" y="71120"/>
                  <a:pt x="1516176" y="59151"/>
                  <a:pt x="1504484" y="50800"/>
                </a:cubicBezTo>
                <a:cubicBezTo>
                  <a:pt x="1492159" y="41997"/>
                  <a:pt x="1476687" y="38507"/>
                  <a:pt x="1463844" y="30480"/>
                </a:cubicBezTo>
                <a:cubicBezTo>
                  <a:pt x="1449485" y="21505"/>
                  <a:pt x="1436751" y="10160"/>
                  <a:pt x="1423204" y="0"/>
                </a:cubicBezTo>
                <a:cubicBezTo>
                  <a:pt x="1389337" y="3387"/>
                  <a:pt x="1355244" y="4985"/>
                  <a:pt x="1321604" y="10160"/>
                </a:cubicBezTo>
                <a:cubicBezTo>
                  <a:pt x="1311019" y="11788"/>
                  <a:pt x="1299351" y="13464"/>
                  <a:pt x="1291124" y="20320"/>
                </a:cubicBezTo>
                <a:cubicBezTo>
                  <a:pt x="1278115" y="31160"/>
                  <a:pt x="1275446" y="52736"/>
                  <a:pt x="1260644" y="60960"/>
                </a:cubicBezTo>
                <a:cubicBezTo>
                  <a:pt x="1242636" y="70964"/>
                  <a:pt x="1219794" y="66651"/>
                  <a:pt x="1199684" y="71120"/>
                </a:cubicBezTo>
                <a:cubicBezTo>
                  <a:pt x="1176369" y="76301"/>
                  <a:pt x="1148330" y="90305"/>
                  <a:pt x="1128564" y="101600"/>
                </a:cubicBezTo>
                <a:cubicBezTo>
                  <a:pt x="1117962" y="107658"/>
                  <a:pt x="1108244" y="115147"/>
                  <a:pt x="1098084" y="121920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2DC7AA-3C4E-F79C-83F8-285B44CE0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4" y="2667000"/>
            <a:ext cx="6219825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642FDBD-FAFB-6607-BCE5-EE7B2AD8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980406"/>
            <a:ext cx="6324600" cy="33432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BE48860-8D0D-0410-ED6A-656AD7F3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52600"/>
            <a:ext cx="6324600" cy="42005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49"/>
            <a:ext cx="381000" cy="365125"/>
          </a:xfrm>
        </p:spPr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0C3958-C803-32DA-C96D-25F0D6BCAA39}"/>
              </a:ext>
            </a:extLst>
          </p:cNvPr>
          <p:cNvSpPr/>
          <p:nvPr/>
        </p:nvSpPr>
        <p:spPr>
          <a:xfrm>
            <a:off x="304800" y="1219200"/>
            <a:ext cx="22860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7B8476-B776-6E0D-8883-38FE2EE6DED8}"/>
              </a:ext>
            </a:extLst>
          </p:cNvPr>
          <p:cNvCxnSpPr>
            <a:endCxn id="6" idx="2"/>
          </p:cNvCxnSpPr>
          <p:nvPr/>
        </p:nvCxnSpPr>
        <p:spPr>
          <a:xfrm>
            <a:off x="990600" y="1828800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3C5013B-1E09-1283-B169-3995621D23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1447801"/>
            <a:ext cx="6553200" cy="42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1B14-3F97-0EBF-9D8E-B9C11402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C78F4-30DF-4ABA-014A-00483E06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F5E55-F39F-E755-141C-7B26AF80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60FC55-E272-B6C8-D630-8114D027F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</a:t>
            </a:r>
            <a:r>
              <a:rPr lang="en-IN" dirty="0"/>
              <a:t>Page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7DDC2-FF37-11D5-3C3B-3B281FA10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7696200" cy="39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55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25A6-6C40-8822-A5AD-A65DEF95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BB64-58C7-3DEC-9FA7-C1E63F20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Option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0951A-9769-1F8E-6DE5-CE75F846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EF68E-73DF-2555-4186-4E035E04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DE2F36-C9F9-3C8C-7AD2-22F73AEF50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981200"/>
            <a:ext cx="6781800" cy="3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04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4EA4-5244-D09C-83EE-B3D08B08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ED23-14CF-1580-B5A0-F389DFE1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Product Details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378BF-C0F9-5B05-EFBB-09DF4B41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DA504-7FF9-D1D3-D7B1-F3EB7389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E2DC51-9513-A125-3825-519656107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010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61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EC10-9A92-65BD-E1F4-015447BD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F3F5-175C-F38C-9408-691439D5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Option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1606D-CE68-DEC3-7DA0-A51D26C9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48F9-FE12-D5C4-66D8-BE10576B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D0A4-4877-75C7-D537-F0ACB2A13F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52600" y="1828800"/>
            <a:ext cx="522732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92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AAAF-26A2-3004-82C8-36DB1996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6371-26CD-C3FA-BDA0-8256A450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Offers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13327-3DB4-0B2E-F1C5-02C13292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24902-513A-FADD-6773-B21B6DAF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B4C70-87DF-6D7F-353D-A7B979DC36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9607" y="2377757"/>
            <a:ext cx="5264785" cy="31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8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E190-F2F2-E8A0-49AA-A8E86301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Code- Views.py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79D2D4-16C4-CA8F-E755-6A912349A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268586" cy="4572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C01EE-8F45-FC38-FE3F-902C020D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C8E4A-42EE-0232-F84B-6A43F66B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55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BEF6-3FA4-2A15-F15B-3FFE15EA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F91F2B-2AE8-A06E-D240-7A119C719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054" y="1371600"/>
            <a:ext cx="6601891" cy="4495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06BCC-96B4-986B-D844-11894995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9960A-D22A-0DB5-DABB-9ABAE2CE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57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8DCB-2E2D-1385-CEFA-BA5F4172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AB0DF9-05CE-C44E-0420-590DAD0B6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76" y="1295400"/>
            <a:ext cx="5908448" cy="4572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2D9A0-F3B2-8B40-8BC2-DDDF5689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C8028-3761-D168-7768-1AE2DE2C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002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B02A-50A7-B5B5-1598-0912D044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8CE5A7-FEBA-959C-0487-9A3C864AF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02" y="1219200"/>
            <a:ext cx="6229795" cy="4648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BE915-1749-4512-54A8-79AA8413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D6A7F-B555-EE58-6DD6-AA67E6BE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4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9579-1785-746C-225F-0D49E999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3FA736-C67B-A681-19E8-C9E92DA2F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/>
          <a:stretch>
            <a:fillRect/>
          </a:stretch>
        </p:blipFill>
        <p:spPr>
          <a:xfrm>
            <a:off x="1158240" y="1244038"/>
            <a:ext cx="6150878" cy="39782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6C770-FEC2-D080-4274-504F144A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28AA7-7660-1B6E-F3A6-630904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B3585-D51E-A50D-57BC-7493913E4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5207073"/>
            <a:ext cx="6150878" cy="6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74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1.INTRODUCTION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5200" b="1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QR-Based Access: Shoppers scan a single QR code to instantly access all product info, including  prices, offers, and locations in the mall.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US" sz="4600" b="1" dirty="0"/>
              <a:t>.</a:t>
            </a:r>
            <a:r>
              <a:rPr lang="en-US" dirty="0"/>
              <a:t>User-Friendly: Built using HTML, CSS, JS (frontend), Python with Django (backend), and SQLite database, offering real-time product search.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US" sz="4600" b="1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Simplifies finding particular product, saves time, and improves shopper satisfaction while enabling mall admins to manage and update store data easily. </a:t>
            </a:r>
            <a:r>
              <a:rPr lang="en-US" dirty="0"/>
              <a:t>Users can share reviews, helping others make better shopping decisions.</a:t>
            </a: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2.OBJECTIVES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/>
              <a:t>Provide instant access to product information through a single QR code scan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Quickly find products using the search function.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Allow real-time updates of product details, prices, and offers via an admin panel.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Reduce time and confusion for shoppers in locating products.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Enhance user experience with reviews.</a:t>
            </a:r>
            <a:endParaRPr lang="en-US" sz="24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3.EXISTING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Shoppers rely on mall directories, signboards, and manual assistance to find store locations.</a:t>
            </a:r>
          </a:p>
          <a:p>
            <a:endParaRPr lang="en-US" sz="2400" dirty="0"/>
          </a:p>
          <a:p>
            <a:r>
              <a:rPr lang="en-US" sz="2400" dirty="0"/>
              <a:t>Product details and pricing require physically visiting each store.</a:t>
            </a:r>
          </a:p>
          <a:p>
            <a:endParaRPr lang="en-US" sz="2400" dirty="0"/>
          </a:p>
          <a:p>
            <a:r>
              <a:rPr lang="en-US" sz="2400" dirty="0"/>
              <a:t>Offers and promotions are usually displayed on posters or brochures, which can be outdated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4.PROPOSED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QR-based digital mall guide for quick and easy access to  product information.</a:t>
            </a:r>
          </a:p>
          <a:p>
            <a:endParaRPr lang="en-US" sz="2400" dirty="0"/>
          </a:p>
          <a:p>
            <a:r>
              <a:rPr lang="en-US" sz="2400" dirty="0"/>
              <a:t>Centralized online platform displaying product details, offers, and location in real time.</a:t>
            </a:r>
          </a:p>
          <a:p>
            <a:endParaRPr lang="en-US" sz="2400" dirty="0"/>
          </a:p>
          <a:p>
            <a:r>
              <a:rPr lang="en-US" sz="2400" dirty="0"/>
              <a:t>Search features to quickly find products, or floors.</a:t>
            </a:r>
          </a:p>
          <a:p>
            <a:endParaRPr lang="en-US" sz="2400" dirty="0"/>
          </a:p>
          <a:p>
            <a:r>
              <a:rPr lang="en-US" sz="2400" dirty="0"/>
              <a:t>Enhance user experience with reviews, and sharing options.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5.MOTIVATIONS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8229600" cy="4948932"/>
          </a:xfrm>
        </p:spPr>
        <p:txBody>
          <a:bodyPr>
            <a:normAutofit/>
          </a:bodyPr>
          <a:lstStyle/>
          <a:p>
            <a:r>
              <a:rPr lang="en-US" sz="2400" dirty="0"/>
              <a:t>To simplify and speed up access to store information and offers inside malls.</a:t>
            </a:r>
          </a:p>
          <a:p>
            <a:endParaRPr lang="en-US" sz="2400" dirty="0"/>
          </a:p>
          <a:p>
            <a:r>
              <a:rPr lang="en-US" sz="2400" dirty="0"/>
              <a:t>To reduce confusion for shoppers by providing clear digital navigation.</a:t>
            </a:r>
          </a:p>
          <a:p>
            <a:endParaRPr lang="en-US" sz="2400" dirty="0"/>
          </a:p>
          <a:p>
            <a:r>
              <a:rPr lang="en-US" sz="2400" dirty="0"/>
              <a:t>To minimize manual effort in finding products, or offers.</a:t>
            </a:r>
          </a:p>
          <a:p>
            <a:endParaRPr lang="en-US" sz="2400" dirty="0"/>
          </a:p>
          <a:p>
            <a:r>
              <a:rPr lang="en-US" sz="2400" dirty="0"/>
              <a:t>To improve the overall shopping experience through instant, QR-based access.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6.FUNCTIONALITIES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85E780-D5B5-1F41-C165-42B1A0B71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58982"/>
            <a:ext cx="8807219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QR Code Scanning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Shoppers scan a QR code placed 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mall locations to instantly access </a:t>
            </a:r>
            <a:r>
              <a:rPr lang="en-US" altLang="en-US" sz="2400" dirty="0"/>
              <a:t>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Special Offers &amp; Discounts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Displays ongoing sales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exclusive deals in real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/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400" b="1" dirty="0"/>
              <a:t>.</a:t>
            </a:r>
            <a:r>
              <a:rPr lang="en-US" sz="2400" dirty="0"/>
              <a:t>Share reviews to help other shoppers.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1443</Words>
  <Application>Microsoft Office PowerPoint</Application>
  <PresentationFormat>On-screen Show (4:3)</PresentationFormat>
  <Paragraphs>514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Bookman Old Style</vt:lpstr>
      <vt:lpstr>Calibri</vt:lpstr>
      <vt:lpstr>Times New Roman</vt:lpstr>
      <vt:lpstr>Office Theme</vt:lpstr>
      <vt:lpstr>QR MALL CONNECT:YOUR DIGITAL MALL GUIDE</vt:lpstr>
      <vt:lpstr>PRODUCT OWNER Mrs.RESHMI K ASSISTANT PROFESSOR DEPARTMENT OF COMPUTER APPLICATIONS MES COLLEGE OF ENGINEERING, KUTTIPPURAM</vt:lpstr>
      <vt:lpstr>TABLE OF CONTENTS</vt:lpstr>
      <vt:lpstr>1.INTRODUCTION</vt:lpstr>
      <vt:lpstr>2.OBJECTIVES</vt:lpstr>
      <vt:lpstr>3.EXISTING SYSTEM</vt:lpstr>
      <vt:lpstr>4.PROPOSED SYSTEM</vt:lpstr>
      <vt:lpstr>5.MOTIVATIONS</vt:lpstr>
      <vt:lpstr>6.FUNCTIONALITIES</vt:lpstr>
      <vt:lpstr>PowerPoint Presentation</vt:lpstr>
      <vt:lpstr>7.MODULE DESCRIPTION</vt:lpstr>
      <vt:lpstr>PowerPoint Presentation</vt:lpstr>
      <vt:lpstr>8.DEVELOPING ENVIRONMENT</vt:lpstr>
      <vt:lpstr>9.SPRINT PLAN</vt:lpstr>
      <vt:lpstr>SPRINT PLAN</vt:lpstr>
      <vt:lpstr>10.PRODUCT BACKLOG</vt:lpstr>
      <vt:lpstr>PowerPoint Presentation</vt:lpstr>
      <vt:lpstr>11.USER STORY</vt:lpstr>
      <vt:lpstr>PowerPoint Presentation</vt:lpstr>
      <vt:lpstr>12.PROJECT PLAN</vt:lpstr>
      <vt:lpstr>13.DATA FLOW DIAGRAM</vt:lpstr>
      <vt:lpstr>DATA FLOW DIAGRAM</vt:lpstr>
      <vt:lpstr>DATA FLOW DIAGRAM</vt:lpstr>
      <vt:lpstr>14.ER DIAGRAM</vt:lpstr>
      <vt:lpstr>RESULTS</vt:lpstr>
      <vt:lpstr>PowerPoint Presentation</vt:lpstr>
      <vt:lpstr>PowerPoint Presentation</vt:lpstr>
      <vt:lpstr>PowerPoint Presentation</vt:lpstr>
      <vt:lpstr>PowerPoint Presentation</vt:lpstr>
      <vt:lpstr>Source Code- Views.py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sethulakshmi k</cp:lastModifiedBy>
  <cp:revision>63</cp:revision>
  <dcterms:created xsi:type="dcterms:W3CDTF">2024-09-27T10:56:22Z</dcterms:created>
  <dcterms:modified xsi:type="dcterms:W3CDTF">2025-10-16T13:50:19Z</dcterms:modified>
</cp:coreProperties>
</file>