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44259-58F9-4B54-9E4D-B352C074C4DA}" v="3" dt="2024-04-08T08:52:42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33638" y="357154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Team Members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33638" y="3836676"/>
            <a:ext cx="2095554" cy="4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05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050" dirty="0" err="1">
                <a:solidFill>
                  <a:schemeClr val="tx1"/>
                </a:solidFill>
              </a:rPr>
              <a:t>Sethupathi</a:t>
            </a:r>
            <a:r>
              <a:rPr lang="en-US" sz="1050" dirty="0">
                <a:solidFill>
                  <a:schemeClr val="tx1"/>
                </a:solidFill>
              </a:rPr>
              <a:t> V</a:t>
            </a:r>
            <a:endParaRPr lang="en-US"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05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au110321104047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095095" y="3835331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GRT Institute of Engineering and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1FC5-ECF2-A7B2-89B1-C25738C6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56375"/>
            <a:ext cx="8468027" cy="3270993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1. Modeling and Database Setup:</a:t>
            </a:r>
          </a:p>
          <a:p>
            <a:r>
              <a:rPr lang="en-US" b="1" dirty="0"/>
              <a:t>Song Model: </a:t>
            </a:r>
            <a:r>
              <a:rPr lang="en-US" dirty="0"/>
              <a:t>Define a Django model named “Song” with fields for song metadata (title, category, artist), audio file, and audio image. This model represents individual songs in the application.</a:t>
            </a:r>
          </a:p>
          <a:p>
            <a:r>
              <a:rPr lang="en-US" b="1" dirty="0"/>
              <a:t>Custom User Model: </a:t>
            </a:r>
            <a:r>
              <a:rPr lang="en-US" dirty="0"/>
              <a:t>Extend the default Django user model to include additional fields (e.g., profile picture, favorite genres) for user customization.</a:t>
            </a:r>
          </a:p>
          <a:p>
            <a:pPr marL="152396" indent="0">
              <a:buNone/>
            </a:pPr>
            <a:r>
              <a:rPr lang="en-US" b="1" dirty="0"/>
              <a:t>2. Views and API Endpoints:</a:t>
            </a:r>
          </a:p>
          <a:p>
            <a:r>
              <a:rPr lang="en-US" b="1" dirty="0"/>
              <a:t>Song Views: </a:t>
            </a:r>
            <a:r>
              <a:rPr lang="en-US" dirty="0"/>
              <a:t>Create Django Rest Framework views for listing songs (</a:t>
            </a:r>
            <a:r>
              <a:rPr lang="en-US" dirty="0" err="1"/>
              <a:t>SongListCreateView</a:t>
            </a:r>
            <a:r>
              <a:rPr lang="en-US" dirty="0"/>
              <a:t>) and handling individual song details (</a:t>
            </a:r>
            <a:r>
              <a:rPr lang="en-US" dirty="0" err="1"/>
              <a:t>SongDetailView</a:t>
            </a:r>
            <a:r>
              <a:rPr lang="en-US" dirty="0"/>
              <a:t>). These views interact with the “Song” model.</a:t>
            </a:r>
          </a:p>
          <a:p>
            <a:r>
              <a:rPr lang="en-US" b="1" dirty="0"/>
              <a:t>User Views: </a:t>
            </a:r>
            <a:r>
              <a:rPr lang="en-US" dirty="0"/>
              <a:t>Implement views for user registration, login, and authenticated actions (e.g., adding songs). Ensure proper authentication and authorization.</a:t>
            </a:r>
          </a:p>
          <a:p>
            <a:pPr marL="152396" indent="0">
              <a:buNone/>
            </a:pPr>
            <a:r>
              <a:rPr lang="en-US" b="1" dirty="0"/>
              <a:t>3. Frontend and Templates:</a:t>
            </a:r>
          </a:p>
          <a:p>
            <a:r>
              <a:rPr lang="en-US" b="1" dirty="0"/>
              <a:t>Home Page: </a:t>
            </a:r>
            <a:r>
              <a:rPr lang="en-US" dirty="0"/>
              <a:t>Design a user-friendly home page where users can search for songs, view song listings, and play songs. Display song details and corresponding images.</a:t>
            </a:r>
          </a:p>
          <a:p>
            <a:r>
              <a:rPr lang="en-US" b="1" dirty="0"/>
              <a:t>User Authentication: </a:t>
            </a:r>
            <a:r>
              <a:rPr lang="en-US" dirty="0"/>
              <a:t>Create login and registration forms. After successful login, redirect users to the home page.</a:t>
            </a:r>
            <a:endParaRPr lang="en-IN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 anchor="ctr"/>
          <a:lstStyle/>
          <a:p>
            <a:pPr algn="ctr"/>
            <a:r>
              <a:rPr lang="en-US" sz="1600" b="1" dirty="0" err="1"/>
              <a:t>HomePage</a:t>
            </a:r>
            <a:endParaRPr lang="en-US" sz="1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04331"/>
            <a:ext cx="8593602" cy="36010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67BF5-6D41-5492-1FE1-67748516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4330"/>
            <a:ext cx="8593602" cy="36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1"/>
            <a:ext cx="8490329" cy="641298"/>
          </a:xfrm>
        </p:spPr>
        <p:txBody>
          <a:bodyPr anchor="ctr"/>
          <a:lstStyle/>
          <a:p>
            <a:pPr algn="ctr"/>
            <a:r>
              <a:rPr lang="en-US" sz="1600" b="1" dirty="0"/>
              <a:t>Trending Songs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686F-DA5E-4E4C-FBB4-D8E162C4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599"/>
            <a:ext cx="8564671" cy="34351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0EC3A-3CB7-AA73-0082-C504EC4E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389598"/>
            <a:ext cx="8564672" cy="34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23422" cy="760244"/>
          </a:xfrm>
        </p:spPr>
        <p:txBody>
          <a:bodyPr anchor="ctr"/>
          <a:lstStyle/>
          <a:p>
            <a:pPr algn="ctr"/>
            <a:r>
              <a:rPr lang="en-US" sz="1600" b="1" dirty="0"/>
              <a:t>Recently Played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B5629-3E8B-15F2-B4D6-655BE70A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564671" cy="33608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224CB-F5F6-F53E-F184-0B6C768D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389600"/>
            <a:ext cx="8564672" cy="33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1"/>
            <a:ext cx="8520066" cy="544654"/>
          </a:xfrm>
        </p:spPr>
        <p:txBody>
          <a:bodyPr anchor="ctr"/>
          <a:lstStyle/>
          <a:p>
            <a:pPr algn="ctr"/>
            <a:r>
              <a:rPr lang="en-US" sz="1600" b="1" dirty="0"/>
              <a:t>Watch Later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0656-58DC-7A0F-BFA6-BECB1F84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599"/>
            <a:ext cx="8520066" cy="34946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B01AC-1542-93AD-DB75-E4DAF3DC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1389598"/>
            <a:ext cx="8520067" cy="34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549802" cy="581824"/>
          </a:xfrm>
        </p:spPr>
        <p:txBody>
          <a:bodyPr anchor="ctr"/>
          <a:lstStyle/>
          <a:p>
            <a:pPr algn="ctr"/>
            <a:r>
              <a:rPr lang="en-US" sz="1600" b="1" dirty="0"/>
              <a:t>User Account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2688-33C7-1C31-DAAA-42C18941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3541"/>
            <a:ext cx="8549802" cy="35089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E9F57-32BB-8CD3-A930-25D4CB9D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93542"/>
            <a:ext cx="8549802" cy="35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555600"/>
            <a:ext cx="2602484" cy="529785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22EF-46F3-7EE2-2019-78D84ED8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08410"/>
            <a:ext cx="8557237" cy="3279490"/>
          </a:xfrm>
        </p:spPr>
        <p:txBody>
          <a:bodyPr/>
          <a:lstStyle/>
          <a:p>
            <a:pPr marL="380996" indent="-228600">
              <a:buAutoNum type="arabicPeriod"/>
            </a:pPr>
            <a:r>
              <a:rPr lang="en-US" b="1" dirty="0"/>
              <a:t>User Profiles and Playlists:</a:t>
            </a:r>
          </a:p>
          <a:p>
            <a:r>
              <a:rPr lang="en-US" dirty="0"/>
              <a:t>Implement user profiles where users can create and manage their playlists.</a:t>
            </a:r>
          </a:p>
          <a:p>
            <a:r>
              <a:rPr lang="en-US" dirty="0"/>
              <a:t>Allow users to customize their profiles with avatars, bios, and favorite genres.</a:t>
            </a:r>
          </a:p>
          <a:p>
            <a:r>
              <a:rPr lang="en-US" dirty="0"/>
              <a:t>Enhance the playlist functionality by enabling collaborative playlists and sharing options.</a:t>
            </a:r>
          </a:p>
          <a:p>
            <a:pPr marL="152396" indent="0">
              <a:buNone/>
            </a:pPr>
            <a:r>
              <a:rPr lang="en-US" b="1" dirty="0"/>
              <a:t>2. Advanced Search and Recommendations:</a:t>
            </a:r>
          </a:p>
          <a:p>
            <a:r>
              <a:rPr lang="en-US" dirty="0"/>
              <a:t>Enhance the search functionality to support filters like artist, genre, album, and release year.</a:t>
            </a:r>
          </a:p>
          <a:p>
            <a:r>
              <a:rPr lang="en-US" dirty="0"/>
              <a:t>Implement recommendation algorithms based on user preferences, listening history, and similar artists.</a:t>
            </a:r>
          </a:p>
          <a:p>
            <a:r>
              <a:rPr lang="en-US" dirty="0"/>
              <a:t>Provide personalized song recommendations to users based on their activity.</a:t>
            </a:r>
          </a:p>
          <a:p>
            <a:pPr marL="152396" indent="0">
              <a:buNone/>
            </a:pPr>
            <a:r>
              <a:rPr lang="en-US" b="1" dirty="0"/>
              <a:t>3. Social Integration and Sharing:</a:t>
            </a:r>
          </a:p>
          <a:p>
            <a:r>
              <a:rPr lang="en-US" dirty="0"/>
              <a:t>Integrate social media platforms to allow users to share their favorite songs and playlists.</a:t>
            </a:r>
          </a:p>
          <a:p>
            <a:r>
              <a:rPr lang="en-US" dirty="0"/>
              <a:t>Enable users to follow other users, discover new music, and see what their friends are listening to.</a:t>
            </a:r>
          </a:p>
          <a:p>
            <a:r>
              <a:rPr lang="en-US" dirty="0"/>
              <a:t>Implement social features like comments, likes, and user-generated playlists.</a:t>
            </a:r>
          </a:p>
          <a:p>
            <a:pPr marL="152396" indent="0">
              <a:buNone/>
            </a:pPr>
            <a:r>
              <a:rPr lang="en-US" b="1" dirty="0"/>
              <a:t>4. Audio Visualization and Lyrics Display:</a:t>
            </a:r>
          </a:p>
          <a:p>
            <a:r>
              <a:rPr lang="en-US" dirty="0"/>
              <a:t>Add visualizers that respond to the music’s beat and rhythm, enhancing the user experience.</a:t>
            </a:r>
          </a:p>
          <a:p>
            <a:r>
              <a:rPr lang="en-US" dirty="0"/>
              <a:t>Display lyrics synchronized with the currently playing song.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751168" cy="51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BC8E-B143-7832-1943-23FD0ABD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19201"/>
            <a:ext cx="8542368" cy="3368682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1. Empowering Music Lovers:</a:t>
            </a:r>
          </a:p>
          <a:p>
            <a:r>
              <a:rPr lang="en-US" dirty="0"/>
              <a:t>A Django-based music app provides a platform for music enthusiasts to explore, discover, and enjoy their favorite tunes.</a:t>
            </a:r>
          </a:p>
          <a:p>
            <a:r>
              <a:rPr lang="en-US" dirty="0"/>
              <a:t>By seamlessly integrating features like user profiles, playlists, and recommendations, it caters to diverse musical tastes.</a:t>
            </a:r>
          </a:p>
          <a:p>
            <a:pPr marL="152396" indent="0">
              <a:buNone/>
            </a:pPr>
            <a:r>
              <a:rPr lang="en-US" b="1" dirty="0"/>
              <a:t>2. Social Interaction and Sharing:</a:t>
            </a:r>
          </a:p>
          <a:p>
            <a:r>
              <a:rPr lang="en-US" dirty="0"/>
              <a:t>Leveraging social integration, the app fosters a sense of community among users.</a:t>
            </a:r>
          </a:p>
          <a:p>
            <a:r>
              <a:rPr lang="en-US" dirty="0"/>
              <a:t>Sharing playlists, commenting on tracks, and following other music lovers enhance the overall experience.</a:t>
            </a:r>
          </a:p>
          <a:p>
            <a:pPr marL="152396" indent="0">
              <a:buNone/>
            </a:pPr>
            <a:r>
              <a:rPr lang="en-US" b="1" dirty="0"/>
              <a:t>3. Enhanced User Experience:</a:t>
            </a:r>
          </a:p>
          <a:p>
            <a:r>
              <a:rPr lang="en-US" dirty="0"/>
              <a:t>Features like advanced search, synchronized lyrics, and audio visualizers elevate the app’s usability.</a:t>
            </a:r>
          </a:p>
          <a:p>
            <a:r>
              <a:rPr lang="en-US" dirty="0"/>
              <a:t>Personalized recommendations keep users engaged and excited about their musical journey.</a:t>
            </a:r>
          </a:p>
          <a:p>
            <a:pPr marL="152396" indent="0">
              <a:buNone/>
            </a:pPr>
            <a:r>
              <a:rPr lang="en-US" b="1" dirty="0"/>
              <a:t>4. Continuous Improvement:</a:t>
            </a:r>
          </a:p>
          <a:p>
            <a:r>
              <a:rPr lang="en-US" dirty="0"/>
              <a:t>Regular updates, bug fixes, and performance enhancements ensure a smooth and delightful music experience.</a:t>
            </a:r>
          </a:p>
          <a:p>
            <a:r>
              <a:rPr lang="en-US" dirty="0"/>
              <a:t>The journey doesn’t end—keep refining and expanding the app to keep users coming back for more! 🎵🎧</a:t>
            </a:r>
            <a:endParaRPr lang="en-IN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766037" cy="54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3125A-F2C1-B96C-0B32-0ACBD01CD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19201"/>
            <a:ext cx="8475461" cy="3456703"/>
          </a:xfrm>
        </p:spPr>
        <p:txBody>
          <a:bodyPr anchor="ctr"/>
          <a:lstStyle/>
          <a:p>
            <a:pPr marL="152396" indent="0">
              <a:buNone/>
            </a:pPr>
            <a:r>
              <a:rPr lang="en-US" b="1" dirty="0"/>
              <a:t>1. User Account Creation and Login:</a:t>
            </a:r>
          </a:p>
          <a:p>
            <a:r>
              <a:rPr lang="en-US" dirty="0"/>
              <a:t>Users create accounts and log in.</a:t>
            </a:r>
          </a:p>
          <a:p>
            <a:r>
              <a:rPr lang="en-US" dirty="0"/>
              <a:t>Upon successful login, they are redirected to the home page.</a:t>
            </a:r>
          </a:p>
          <a:p>
            <a:pPr marL="152396" indent="0">
              <a:buNone/>
            </a:pPr>
            <a:r>
              <a:rPr lang="en-US" b="1" dirty="0"/>
              <a:t>2. Song Search and Playback:</a:t>
            </a:r>
          </a:p>
          <a:p>
            <a:r>
              <a:rPr lang="en-US" dirty="0"/>
              <a:t>Users can search for songs based on their preferences.</a:t>
            </a:r>
          </a:p>
          <a:p>
            <a:r>
              <a:rPr lang="en-US" dirty="0"/>
              <a:t>An API fetches songs and displays them on the home page.</a:t>
            </a:r>
          </a:p>
          <a:p>
            <a:r>
              <a:rPr lang="en-US" dirty="0"/>
              <a:t>Users can easily play the songs.</a:t>
            </a:r>
          </a:p>
          <a:p>
            <a:pPr marL="152396" indent="0">
              <a:buNone/>
            </a:pPr>
            <a:r>
              <a:rPr lang="en-US" b="1" dirty="0"/>
              <a:t>3. Admin Panel for Management:</a:t>
            </a:r>
          </a:p>
          <a:p>
            <a:r>
              <a:rPr lang="en-US" dirty="0"/>
              <a:t>The admin panel allows managing the login system.</a:t>
            </a:r>
          </a:p>
          <a:p>
            <a:r>
              <a:rPr lang="en-US" dirty="0"/>
              <a:t>Custom user models extend the default Django user model.</a:t>
            </a:r>
          </a:p>
          <a:p>
            <a:r>
              <a:rPr lang="en-US" dirty="0"/>
              <a:t>Authentication and authorization are handled effectively.</a:t>
            </a:r>
          </a:p>
          <a:p>
            <a:pPr marL="152396" indent="0">
              <a:buNone/>
            </a:pPr>
            <a:r>
              <a:rPr lang="en-US" b="1" dirty="0"/>
              <a:t>4. Song Metadata and Images:</a:t>
            </a:r>
          </a:p>
          <a:p>
            <a:r>
              <a:rPr lang="en-US" dirty="0"/>
              <a:t>The application stores song metadata (title, category, artist) and audio files.</a:t>
            </a:r>
          </a:p>
          <a:p>
            <a:r>
              <a:rPr lang="en-US" dirty="0"/>
              <a:t>Corresponding images related to songs are displayed on the home page.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9853-D7AF-39DB-C1E1-C9A0303D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599"/>
            <a:ext cx="8527500" cy="3198269"/>
          </a:xfrm>
        </p:spPr>
        <p:txBody>
          <a:bodyPr anchor="ctr"/>
          <a:lstStyle/>
          <a:p>
            <a:pPr marL="152396" indent="0">
              <a:buNone/>
            </a:pPr>
            <a:r>
              <a:rPr lang="en-US" b="1" dirty="0"/>
              <a:t>1. User-Friendly Music Playback:</a:t>
            </a:r>
          </a:p>
          <a:p>
            <a:r>
              <a:rPr lang="en-US" dirty="0"/>
              <a:t>Design an application that allows users to create accounts and log in.</a:t>
            </a:r>
          </a:p>
          <a:p>
            <a:r>
              <a:rPr lang="en-US" dirty="0"/>
              <a:t>Upon successful login, users should be redirected to the home page.</a:t>
            </a:r>
          </a:p>
          <a:p>
            <a:r>
              <a:rPr lang="en-US" dirty="0"/>
              <a:t>Implement a search feature for songs based on user preferences.</a:t>
            </a:r>
          </a:p>
          <a:p>
            <a:r>
              <a:rPr lang="en-US" dirty="0"/>
              <a:t>Enable smooth playback of songs using an API.</a:t>
            </a:r>
          </a:p>
          <a:p>
            <a:pPr marL="152396" indent="0">
              <a:buNone/>
            </a:pPr>
            <a:r>
              <a:rPr lang="en-US" b="1" dirty="0"/>
              <a:t>2. Admin Panel and User Management:</a:t>
            </a:r>
          </a:p>
          <a:p>
            <a:r>
              <a:rPr lang="en-US" dirty="0"/>
              <a:t>Develop an admin panel for managing user accounts.</a:t>
            </a:r>
          </a:p>
          <a:p>
            <a:r>
              <a:rPr lang="en-US" dirty="0"/>
              <a:t>Extend the default Django user model to include custom fields.</a:t>
            </a:r>
          </a:p>
          <a:p>
            <a:r>
              <a:rPr lang="en-US" dirty="0"/>
              <a:t>Handle authentication and authorization effectively.</a:t>
            </a:r>
          </a:p>
          <a:p>
            <a:pPr marL="152396" indent="0">
              <a:buNone/>
            </a:pPr>
            <a:r>
              <a:rPr lang="en-US" b="1" dirty="0"/>
              <a:t>3. Song Metadata and Images:</a:t>
            </a:r>
          </a:p>
          <a:p>
            <a:r>
              <a:rPr lang="en-US" dirty="0"/>
              <a:t>Store essential song details (title, category, artist) in the database.</a:t>
            </a:r>
          </a:p>
          <a:p>
            <a:r>
              <a:rPr lang="en-US" dirty="0"/>
              <a:t>Associate audio files with songs.</a:t>
            </a:r>
          </a:p>
          <a:p>
            <a:r>
              <a:rPr lang="en-US" dirty="0"/>
              <a:t>Display corresponding images related to each song on the home </a:t>
            </a:r>
            <a:endParaRPr lang="en-IN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780905" cy="57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E0611-878B-3239-0B6A-BFA21254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41502"/>
            <a:ext cx="8520066" cy="3590692"/>
          </a:xfrm>
        </p:spPr>
        <p:txBody>
          <a:bodyPr anchor="ctr"/>
          <a:lstStyle/>
          <a:p>
            <a:pPr marL="152396" indent="0">
              <a:buNone/>
            </a:pPr>
            <a:r>
              <a:rPr lang="en-US" b="1" dirty="0"/>
              <a:t>1. User Account Creation and Login:</a:t>
            </a:r>
          </a:p>
          <a:p>
            <a:r>
              <a:rPr lang="en-US" dirty="0"/>
              <a:t>Users can create accounts and log in.</a:t>
            </a:r>
          </a:p>
          <a:p>
            <a:r>
              <a:rPr lang="en-US" dirty="0"/>
              <a:t>After successful login, they are redirected to the home page.</a:t>
            </a:r>
          </a:p>
          <a:p>
            <a:pPr marL="152396" indent="0">
              <a:buNone/>
            </a:pPr>
            <a:r>
              <a:rPr lang="en-US" b="1" dirty="0"/>
              <a:t>2. Song Search and Playback:</a:t>
            </a:r>
            <a:endParaRPr lang="en-US" dirty="0"/>
          </a:p>
          <a:p>
            <a:r>
              <a:rPr lang="en-US" dirty="0"/>
              <a:t>Users can search for songs based on their preferences.</a:t>
            </a:r>
          </a:p>
          <a:p>
            <a:r>
              <a:rPr lang="en-US" dirty="0"/>
              <a:t>An API fetches songs and displays them on the home page.</a:t>
            </a:r>
          </a:p>
          <a:p>
            <a:r>
              <a:rPr lang="en-US" dirty="0"/>
              <a:t>Users can easily play the songs.</a:t>
            </a:r>
          </a:p>
          <a:p>
            <a:pPr marL="152396" indent="0">
              <a:buNone/>
            </a:pPr>
            <a:r>
              <a:rPr lang="en-US" b="1" dirty="0"/>
              <a:t>3. Admin Panel for Management:</a:t>
            </a:r>
          </a:p>
          <a:p>
            <a:r>
              <a:rPr lang="en-US" dirty="0"/>
              <a:t>The admin panel allows managing the login system.</a:t>
            </a:r>
          </a:p>
          <a:p>
            <a:r>
              <a:rPr lang="en-US" dirty="0"/>
              <a:t>Custom user models extend the default Django user model.</a:t>
            </a:r>
          </a:p>
          <a:p>
            <a:r>
              <a:rPr lang="en-US" dirty="0"/>
              <a:t>Authentication and authorization are handled effectively.</a:t>
            </a:r>
          </a:p>
          <a:p>
            <a:pPr marL="152396" indent="0">
              <a:buNone/>
            </a:pPr>
            <a:r>
              <a:rPr lang="en-US" b="1" dirty="0"/>
              <a:t>4. Song Metadata and Images:</a:t>
            </a:r>
          </a:p>
          <a:p>
            <a:r>
              <a:rPr lang="en-US" dirty="0"/>
              <a:t>The application stores song metadata (title, category, artist) and audio files.</a:t>
            </a:r>
          </a:p>
          <a:p>
            <a:r>
              <a:rPr lang="en-US" dirty="0"/>
              <a:t>Corresponding images related to songs are displayed on the home page.</a:t>
            </a:r>
            <a:endParaRPr lang="en-IN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3207" cy="54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2E098-8B0B-8EAD-8C13-115E1ABB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564671" cy="3118475"/>
          </a:xfrm>
        </p:spPr>
        <p:txBody>
          <a:bodyPr anchor="ctr"/>
          <a:lstStyle/>
          <a:p>
            <a:pPr marL="380996" indent="-228600">
              <a:buAutoNum type="arabicPeriod"/>
            </a:pPr>
            <a:r>
              <a:rPr lang="en-US" b="1" dirty="0"/>
              <a:t>Project Setup and Configuration:</a:t>
            </a:r>
          </a:p>
          <a:p>
            <a:r>
              <a:rPr lang="en-US" b="1" dirty="0"/>
              <a:t>Create a Django Project:</a:t>
            </a:r>
            <a:r>
              <a:rPr lang="en-US" dirty="0"/>
              <a:t> Begin by setting up a new Django project using the </a:t>
            </a: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command. This will create the project folder structure.</a:t>
            </a:r>
          </a:p>
          <a:p>
            <a:r>
              <a:rPr lang="en-US" b="1" dirty="0"/>
              <a:t>App Creation: </a:t>
            </a:r>
            <a:r>
              <a:rPr lang="en-US" dirty="0"/>
              <a:t>Within the project, create two Django apps: one for managing user accounts and authentication (e.g., accounts), and another for handling music-related functionality (e.g., </a:t>
            </a:r>
            <a:r>
              <a:rPr lang="en-US" dirty="0" err="1"/>
              <a:t>music_player</a:t>
            </a:r>
            <a:r>
              <a:rPr lang="en-US" dirty="0"/>
              <a:t>).</a:t>
            </a:r>
          </a:p>
          <a:p>
            <a:r>
              <a:rPr lang="en-US" b="1" dirty="0"/>
              <a:t>Configure Settings: </a:t>
            </a:r>
            <a:r>
              <a:rPr lang="en-US" dirty="0"/>
              <a:t>Update the INSTALLED_APPS in the project’s settings.py to include your custom apps and any necessary third-party packages (e.g., </a:t>
            </a:r>
            <a:r>
              <a:rPr lang="en-US" dirty="0" err="1"/>
              <a:t>rest_framework</a:t>
            </a:r>
            <a:r>
              <a:rPr lang="en-US" dirty="0"/>
              <a:t>).</a:t>
            </a:r>
          </a:p>
          <a:p>
            <a:pPr marL="152396" indent="0">
              <a:buNone/>
            </a:pPr>
            <a:r>
              <a:rPr lang="en-US" b="1" dirty="0"/>
              <a:t>2. Database Models and Relationships:</a:t>
            </a:r>
          </a:p>
          <a:p>
            <a:r>
              <a:rPr lang="en-US" b="1" dirty="0"/>
              <a:t>Song Model:</a:t>
            </a:r>
            <a:r>
              <a:rPr lang="en-US" dirty="0"/>
              <a:t> Define a Django model named Song in the </a:t>
            </a:r>
            <a:r>
              <a:rPr lang="en-US" dirty="0" err="1"/>
              <a:t>music_player</a:t>
            </a:r>
            <a:r>
              <a:rPr lang="en-US" dirty="0"/>
              <a:t> app. This model should include fields for song metadata, such as title, category, artist, audio file (uploaded using </a:t>
            </a:r>
            <a:r>
              <a:rPr lang="en-US" dirty="0" err="1"/>
              <a:t>FileField</a:t>
            </a:r>
            <a:r>
              <a:rPr lang="en-US" dirty="0"/>
              <a:t>), and an associated audio image (also uploaded using </a:t>
            </a:r>
            <a:r>
              <a:rPr lang="en-US" dirty="0" err="1"/>
              <a:t>FileField</a:t>
            </a:r>
            <a:r>
              <a:rPr lang="en-US" dirty="0"/>
              <a:t>).</a:t>
            </a:r>
          </a:p>
          <a:p>
            <a:r>
              <a:rPr lang="en-US" b="1" dirty="0"/>
              <a:t>Custom User Model: </a:t>
            </a:r>
            <a:r>
              <a:rPr lang="en-US" dirty="0"/>
              <a:t>Extend the default Django user model by creating a custom user model (e.g., </a:t>
            </a:r>
            <a:r>
              <a:rPr lang="en-US" dirty="0" err="1"/>
              <a:t>CustomUser</a:t>
            </a:r>
            <a:r>
              <a:rPr lang="en-US" dirty="0"/>
              <a:t>) in the accounts app. This allows you to add additional fields specific to your application (e.g., profile picture, favorite genres).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406126C-5D4C-DC3E-6EA8-6C0EEF62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751168" cy="514917"/>
          </a:xfrm>
        </p:spPr>
        <p:txBody>
          <a:bodyPr anchor="t"/>
          <a:lstStyle/>
          <a:p>
            <a:r>
              <a:rPr lang="en-US" sz="1600" b="1" dirty="0">
                <a:solidFill>
                  <a:srgbClr val="213264"/>
                </a:solidFill>
              </a:rPr>
              <a:t>Proposed  Solution</a:t>
            </a:r>
            <a:endParaRPr lang="en-IN" sz="1600" b="1" dirty="0">
              <a:solidFill>
                <a:srgbClr val="213264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E153E2-6103-41D1-A0BA-335EA7AD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20066" cy="3026284"/>
          </a:xfrm>
        </p:spPr>
        <p:txBody>
          <a:bodyPr anchor="ctr"/>
          <a:lstStyle/>
          <a:p>
            <a:pPr marL="152396" indent="0">
              <a:buNone/>
            </a:pPr>
            <a:r>
              <a:rPr lang="en-US" b="1" dirty="0"/>
              <a:t>3. Views and API Endpoints:</a:t>
            </a:r>
          </a:p>
          <a:p>
            <a:r>
              <a:rPr lang="en-US" b="1" dirty="0"/>
              <a:t>Song Views: </a:t>
            </a:r>
            <a:r>
              <a:rPr lang="en-US" dirty="0"/>
              <a:t>Create views for listing songs, adding new songs, updating existing songs, and deleting songs. Use Django Rest Framework (DRF) to create API endpoints (e.g., </a:t>
            </a:r>
            <a:r>
              <a:rPr lang="en-US" dirty="0" err="1"/>
              <a:t>SongListCreateView</a:t>
            </a:r>
            <a:r>
              <a:rPr lang="en-US" dirty="0"/>
              <a:t>, </a:t>
            </a:r>
            <a:r>
              <a:rPr lang="en-US" dirty="0" err="1"/>
              <a:t>SongDetailView</a:t>
            </a:r>
            <a:r>
              <a:rPr lang="en-US" dirty="0"/>
              <a:t>) that interact with the Song model.</a:t>
            </a:r>
          </a:p>
          <a:p>
            <a:r>
              <a:rPr lang="en-US" b="1" dirty="0"/>
              <a:t>User Views: </a:t>
            </a:r>
            <a:r>
              <a:rPr lang="en-US" dirty="0"/>
              <a:t>Implement views for user registration, login, and authenticated user actions (e.g., viewing the home page, adding a song). Use Django forms for registration and login, and ensure that certain actions require user authentication.</a:t>
            </a:r>
          </a:p>
          <a:p>
            <a:pPr marL="152396" indent="0">
              <a:buNone/>
            </a:pPr>
            <a:r>
              <a:rPr lang="en-US" b="1" dirty="0"/>
              <a:t>4. Frontend and Templates:</a:t>
            </a:r>
          </a:p>
          <a:p>
            <a:r>
              <a:rPr lang="en-US" b="1" dirty="0"/>
              <a:t>Home Page: </a:t>
            </a:r>
            <a:r>
              <a:rPr lang="en-US" dirty="0"/>
              <a:t>Design a clean and user-friendly home page where users can search for songs, view song listings, and play songs. Display song details along with corresponding images.</a:t>
            </a:r>
          </a:p>
          <a:p>
            <a:r>
              <a:rPr lang="en-US" b="1" dirty="0"/>
              <a:t>User Authentication: </a:t>
            </a:r>
            <a:r>
              <a:rPr lang="en-US" dirty="0"/>
              <a:t>Create login and registration forms. After successful login, redirect users to the home page.</a:t>
            </a:r>
          </a:p>
          <a:p>
            <a:r>
              <a:rPr lang="en-US" b="1" dirty="0"/>
              <a:t>Responsive Design: </a:t>
            </a:r>
            <a:r>
              <a:rPr lang="en-US" dirty="0"/>
              <a:t>Ensure that the application works well on different devices (desktop, tablet, mobile).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CF52AE-B37F-CB93-8E57-17D33F45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773471" cy="485180"/>
          </a:xfrm>
        </p:spPr>
        <p:txBody>
          <a:bodyPr anchor="ctr"/>
          <a:lstStyle/>
          <a:p>
            <a:r>
              <a:rPr lang="en-IN" sz="1600" b="1" dirty="0">
                <a:solidFill>
                  <a:srgbClr val="213264"/>
                </a:solidFill>
              </a:rPr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800E1D-DD0E-0623-5FBF-846AE137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38013"/>
            <a:ext cx="8557237" cy="3579314"/>
          </a:xfrm>
        </p:spPr>
        <p:txBody>
          <a:bodyPr anchor="ctr"/>
          <a:lstStyle/>
          <a:p>
            <a:pPr marL="152396" indent="0">
              <a:buNone/>
            </a:pPr>
            <a:r>
              <a:rPr lang="en-IN" b="1" dirty="0"/>
              <a:t>5. Backend Platforms:</a:t>
            </a:r>
          </a:p>
          <a:p>
            <a:r>
              <a:rPr lang="en-IN" b="1" dirty="0"/>
              <a:t>Python: </a:t>
            </a:r>
            <a:r>
              <a:rPr lang="en-IN" dirty="0"/>
              <a:t>Utilize Python as the primary backend language. Django, being a Python web framework, provides robust features for building web applications.</a:t>
            </a:r>
          </a:p>
          <a:p>
            <a:r>
              <a:rPr lang="en-IN" b="1" dirty="0"/>
              <a:t>Django: </a:t>
            </a:r>
            <a:r>
              <a:rPr lang="en-IN" dirty="0"/>
              <a:t>Leverage Django for its powerful ORM (Object-Relational Mapping), authentication system, and built-in security features.</a:t>
            </a:r>
          </a:p>
          <a:p>
            <a:r>
              <a:rPr lang="en-IN" b="1" dirty="0"/>
              <a:t>Database Management Systems (DBMS): </a:t>
            </a:r>
            <a:r>
              <a:rPr lang="en-IN" dirty="0"/>
              <a:t>Choose a suitable DBMS (e.g., PostgreSQL, MySQL, SQLite) based on your application’s requirements.</a:t>
            </a:r>
          </a:p>
          <a:p>
            <a:pPr marL="152396" indent="0">
              <a:buNone/>
            </a:pPr>
            <a:r>
              <a:rPr lang="en-IN" b="1" dirty="0"/>
              <a:t>6. Browser Compatibility:</a:t>
            </a:r>
          </a:p>
          <a:p>
            <a:r>
              <a:rPr lang="en-IN" dirty="0"/>
              <a:t>Ensure cross-browser compatibility by testing your application on popular browsers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Google Chrome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Mozilla Firefox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Microsoft Edge</a:t>
            </a:r>
          </a:p>
          <a:p>
            <a:r>
              <a:rPr lang="en-IN" dirty="0" err="1"/>
              <a:t>SafariConsider</a:t>
            </a:r>
            <a:r>
              <a:rPr lang="en-IN" dirty="0"/>
              <a:t> using tools like </a:t>
            </a:r>
            <a:r>
              <a:rPr lang="en-IN" dirty="0" err="1"/>
              <a:t>BrowserStack</a:t>
            </a:r>
            <a:r>
              <a:rPr lang="en-IN" dirty="0"/>
              <a:t> for comprehensive browser testing.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1535</Words>
  <Application>Microsoft Office PowerPoint</Application>
  <PresentationFormat>On-screen Show (16:9)</PresentationFormat>
  <Paragraphs>137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MT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Proposed  Solution</vt:lpstr>
      <vt:lpstr>Proposed Solution</vt:lpstr>
      <vt:lpstr>Technology Used</vt:lpstr>
      <vt:lpstr>Modelling &amp; Results</vt:lpstr>
      <vt:lpstr>HomePage</vt:lpstr>
      <vt:lpstr>Trending Songs</vt:lpstr>
      <vt:lpstr>Recently Played</vt:lpstr>
      <vt:lpstr>Watch Later</vt:lpstr>
      <vt:lpstr>User Account </vt:lpstr>
      <vt:lpstr>Future Enhancements: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 Suresh</cp:lastModifiedBy>
  <cp:revision>9</cp:revision>
  <dcterms:modified xsi:type="dcterms:W3CDTF">2024-04-08T16:33:04Z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