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3" r:id="rId4"/>
    <p:sldId id="266" r:id="rId5"/>
    <p:sldId id="264" r:id="rId6"/>
    <p:sldId id="269" r:id="rId7"/>
    <p:sldId id="270" r:id="rId8"/>
    <p:sldId id="271" r:id="rId9"/>
    <p:sldId id="272" r:id="rId10"/>
    <p:sldId id="273" r:id="rId11"/>
    <p:sldId id="275" r:id="rId12"/>
    <p:sldId id="274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FE46-F92F-44A6-AF7A-2E14F0EB7E50}" type="datetimeFigureOut">
              <a:rPr lang="en-US" smtClean="0"/>
              <a:pPr/>
              <a:t>29-Mar-23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3FB6-BBBC-4578-AC57-36A2ECE05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FE46-F92F-44A6-AF7A-2E14F0EB7E50}" type="datetimeFigureOut">
              <a:rPr lang="en-US" smtClean="0"/>
              <a:pPr/>
              <a:t>29-Mar-23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3FB6-BBBC-4578-AC57-36A2ECE05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FE46-F92F-44A6-AF7A-2E14F0EB7E50}" type="datetimeFigureOut">
              <a:rPr lang="en-US" smtClean="0"/>
              <a:pPr/>
              <a:t>29-Mar-23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3FB6-BBBC-4578-AC57-36A2ECE05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FE46-F92F-44A6-AF7A-2E14F0EB7E50}" type="datetimeFigureOut">
              <a:rPr lang="en-US" smtClean="0"/>
              <a:pPr/>
              <a:t>29-Mar-23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3FB6-BBBC-4578-AC57-36A2ECE05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FE46-F92F-44A6-AF7A-2E14F0EB7E50}" type="datetimeFigureOut">
              <a:rPr lang="en-US" smtClean="0"/>
              <a:pPr/>
              <a:t>29-Mar-23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3FB6-BBBC-4578-AC57-36A2ECE05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FE46-F92F-44A6-AF7A-2E14F0EB7E50}" type="datetimeFigureOut">
              <a:rPr lang="en-US" smtClean="0"/>
              <a:pPr/>
              <a:t>29-Mar-23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3FB6-BBBC-4578-AC57-36A2ECE05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FE46-F92F-44A6-AF7A-2E14F0EB7E50}" type="datetimeFigureOut">
              <a:rPr lang="en-US" smtClean="0"/>
              <a:pPr/>
              <a:t>29-Mar-23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3FB6-BBBC-4578-AC57-36A2ECE05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FE46-F92F-44A6-AF7A-2E14F0EB7E50}" type="datetimeFigureOut">
              <a:rPr lang="en-US" smtClean="0"/>
              <a:pPr/>
              <a:t>29-Mar-23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3FB6-BBBC-4578-AC57-36A2ECE05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FE46-F92F-44A6-AF7A-2E14F0EB7E50}" type="datetimeFigureOut">
              <a:rPr lang="en-US" smtClean="0"/>
              <a:pPr/>
              <a:t>29-Mar-23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3FB6-BBBC-4578-AC57-36A2ECE05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FE46-F92F-44A6-AF7A-2E14F0EB7E50}" type="datetimeFigureOut">
              <a:rPr lang="en-US" smtClean="0"/>
              <a:pPr/>
              <a:t>29-Mar-23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3FB6-BBBC-4578-AC57-36A2ECE05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FE46-F92F-44A6-AF7A-2E14F0EB7E50}" type="datetimeFigureOut">
              <a:rPr lang="en-US" smtClean="0"/>
              <a:pPr/>
              <a:t>29-Mar-23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3FB6-BBBC-4578-AC57-36A2ECE05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8FE46-F92F-44A6-AF7A-2E14F0EB7E50}" type="datetimeFigureOut">
              <a:rPr lang="en-US" smtClean="0"/>
              <a:pPr/>
              <a:t>29-Mar-23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E3FB6-BBBC-4578-AC57-36A2ECE05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CSS: Cascading Style Sheets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color</a:t>
            </a:r>
          </a:p>
          <a:p>
            <a:r>
              <a:rPr lang="en-US" dirty="0" smtClean="0"/>
              <a:t>text-alignment - center, right, left, justify</a:t>
            </a:r>
          </a:p>
          <a:p>
            <a:r>
              <a:rPr lang="en-US" dirty="0" smtClean="0"/>
              <a:t>text-decoration – </a:t>
            </a:r>
            <a:r>
              <a:rPr lang="en-US" dirty="0" err="1" smtClean="0"/>
              <a:t>overline</a:t>
            </a:r>
            <a:r>
              <a:rPr lang="en-US" dirty="0" smtClean="0"/>
              <a:t>, line-through, underline, none</a:t>
            </a:r>
          </a:p>
          <a:p>
            <a:r>
              <a:rPr lang="en-US" dirty="0" smtClean="0"/>
              <a:t>text-transform – lowercase, uppercase, capitalize</a:t>
            </a:r>
          </a:p>
          <a:p>
            <a:r>
              <a:rPr lang="en-US" dirty="0" smtClean="0"/>
              <a:t>text-indent – </a:t>
            </a:r>
            <a:r>
              <a:rPr lang="en-US" dirty="0" err="1" smtClean="0"/>
              <a:t>px</a:t>
            </a:r>
            <a:endParaRPr lang="en-US" dirty="0" smtClean="0"/>
          </a:p>
          <a:p>
            <a:r>
              <a:rPr lang="en-US" dirty="0" smtClean="0"/>
              <a:t>letter-spacing – </a:t>
            </a:r>
            <a:r>
              <a:rPr lang="en-US" dirty="0" err="1" smtClean="0"/>
              <a:t>px</a:t>
            </a:r>
            <a:endParaRPr lang="en-US" dirty="0" smtClean="0"/>
          </a:p>
          <a:p>
            <a:r>
              <a:rPr lang="en-US" dirty="0" smtClean="0"/>
              <a:t>word-spacing - </a:t>
            </a:r>
            <a:r>
              <a:rPr lang="en-US" dirty="0" err="1" smtClean="0"/>
              <a:t>px</a:t>
            </a:r>
            <a:endParaRPr lang="en-US" dirty="0" smtClean="0"/>
          </a:p>
          <a:p>
            <a:r>
              <a:rPr lang="en-US" dirty="0" smtClean="0"/>
              <a:t>line-height – 1, 1.5, 2</a:t>
            </a:r>
          </a:p>
          <a:p>
            <a:r>
              <a:rPr lang="en-US" dirty="0" smtClean="0"/>
              <a:t>text-shadow – </a:t>
            </a:r>
            <a:r>
              <a:rPr lang="en-US" dirty="0" err="1" smtClean="0"/>
              <a:t>hor</a:t>
            </a:r>
            <a:r>
              <a:rPr lang="en-US" dirty="0" smtClean="0"/>
              <a:t> </a:t>
            </a:r>
            <a:r>
              <a:rPr lang="en-US" dirty="0" err="1" smtClean="0"/>
              <a:t>ver</a:t>
            </a:r>
            <a:r>
              <a:rPr lang="en-US" dirty="0" smtClean="0"/>
              <a:t> </a:t>
            </a:r>
            <a:r>
              <a:rPr lang="en-US" dirty="0" err="1" smtClean="0"/>
              <a:t>col</a:t>
            </a:r>
            <a:r>
              <a:rPr lang="en-US" dirty="0" smtClean="0"/>
              <a:t> (3px 2px red)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position: static, relative, fixed, absolute, sticky</a:t>
            </a:r>
          </a:p>
          <a:p>
            <a:r>
              <a:rPr lang="en-US" dirty="0" smtClean="0"/>
              <a:t>list-style-type: circle, square, upper-roman, lower-alpha</a:t>
            </a:r>
          </a:p>
          <a:p>
            <a:r>
              <a:rPr lang="en-US" dirty="0" smtClean="0"/>
              <a:t>width – </a:t>
            </a:r>
            <a:r>
              <a:rPr lang="en-US" dirty="0" err="1" smtClean="0"/>
              <a:t>px</a:t>
            </a:r>
            <a:endParaRPr lang="en-US" dirty="0" smtClean="0"/>
          </a:p>
          <a:p>
            <a:r>
              <a:rPr lang="en-US" dirty="0" smtClean="0"/>
              <a:t>overflow – visible, hidden, auto, scroll</a:t>
            </a:r>
          </a:p>
          <a:p>
            <a:r>
              <a:rPr lang="en-US" dirty="0" smtClean="0"/>
              <a:t>float – left, right, none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Guess the code?</a:t>
            </a:r>
            <a:endParaRPr lang="en-US" dirty="0"/>
          </a:p>
        </p:txBody>
      </p:sp>
      <p:pic>
        <p:nvPicPr>
          <p:cNvPr id="2051" name="Picture 3" descr="C:\Users\admin\Desktop\css3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219200"/>
            <a:ext cx="6973645" cy="51114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paragraph about your lab project domain and incorporate the following styles</a:t>
            </a:r>
          </a:p>
          <a:p>
            <a:pPr lvl="1"/>
            <a:r>
              <a:rPr lang="en-US" dirty="0" smtClean="0"/>
              <a:t>Font and text properties</a:t>
            </a:r>
          </a:p>
          <a:p>
            <a:pPr lvl="1"/>
            <a:r>
              <a:rPr lang="en-US" dirty="0" smtClean="0"/>
              <a:t>Margin and padding properties</a:t>
            </a:r>
          </a:p>
          <a:p>
            <a:pPr lvl="1"/>
            <a:r>
              <a:rPr lang="en-US" dirty="0" smtClean="0"/>
              <a:t>Color properties</a:t>
            </a:r>
          </a:p>
          <a:p>
            <a:pPr lvl="1"/>
            <a:r>
              <a:rPr lang="en-US" dirty="0" smtClean="0"/>
              <a:t>Border properties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&lt;p style=“font-size: 20pt”&gt;</a:t>
            </a:r>
          </a:p>
          <a:p>
            <a:r>
              <a:rPr lang="en-US" dirty="0" smtClean="0"/>
              <a:t>&lt;p style=“font-size: 20pt; color:#6666ff”&gt;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&lt;style type=“text/</a:t>
            </a:r>
            <a:r>
              <a:rPr lang="en-US" dirty="0" err="1" smtClean="0"/>
              <a:t>css</a:t>
            </a:r>
            <a:r>
              <a:rPr lang="en-US" dirty="0" smtClean="0"/>
              <a:t>”&gt;</a:t>
            </a:r>
          </a:p>
          <a:p>
            <a:pPr>
              <a:buNone/>
            </a:pPr>
            <a:r>
              <a:rPr lang="en-US" dirty="0" smtClean="0"/>
              <a:t>	p {	font-weight: bold;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color:blue</a:t>
            </a:r>
            <a:r>
              <a:rPr lang="en-US" dirty="0" smtClean="0"/>
              <a:t>;	}</a:t>
            </a:r>
          </a:p>
          <a:p>
            <a:pPr>
              <a:buNone/>
            </a:pPr>
            <a:r>
              <a:rPr lang="en-US" dirty="0" smtClean="0"/>
              <a:t>	h1{	font-family: </a:t>
            </a:r>
            <a:r>
              <a:rPr lang="en-US" dirty="0" err="1" smtClean="0"/>
              <a:t>tahoma</a:t>
            </a:r>
            <a:r>
              <a:rPr lang="en-US" dirty="0" smtClean="0"/>
              <a:t>, sans-serif }</a:t>
            </a:r>
          </a:p>
          <a:p>
            <a:pPr>
              <a:buNone/>
            </a:pPr>
            <a:r>
              <a:rPr lang="en-US" dirty="0" smtClean="0"/>
              <a:t>&lt;/style&gt;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&lt;link </a:t>
            </a:r>
            <a:r>
              <a:rPr lang="en-US" dirty="0" err="1" smtClean="0"/>
              <a:t>rel</a:t>
            </a:r>
            <a:r>
              <a:rPr lang="en-US" dirty="0" smtClean="0"/>
              <a:t> = "</a:t>
            </a:r>
            <a:r>
              <a:rPr lang="en-US" dirty="0" err="1" smtClean="0"/>
              <a:t>stylesheet</a:t>
            </a:r>
            <a:r>
              <a:rPr lang="en-US" dirty="0" smtClean="0"/>
              <a:t>" type = "text/</a:t>
            </a:r>
            <a:r>
              <a:rPr lang="en-US" dirty="0" err="1" smtClean="0"/>
              <a:t>css</a:t>
            </a:r>
            <a:r>
              <a:rPr lang="en-US" dirty="0" smtClean="0"/>
              <a:t>"</a:t>
            </a:r>
            <a:br>
              <a:rPr lang="en-US" dirty="0" smtClean="0"/>
            </a:br>
            <a:r>
              <a:rPr lang="en-US" dirty="0" err="1" smtClean="0"/>
              <a:t>href</a:t>
            </a:r>
            <a:r>
              <a:rPr lang="en-US" dirty="0" smtClean="0"/>
              <a:t> = "styles.css" /&gt; 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b="1" u="sng" dirty="0" smtClean="0"/>
              <a:t>Styles.css</a:t>
            </a:r>
          </a:p>
          <a:p>
            <a:pPr>
              <a:buNone/>
            </a:pPr>
            <a:r>
              <a:rPr lang="en-US" dirty="0" smtClean="0"/>
              <a:t>body { font-family: </a:t>
            </a:r>
            <a:r>
              <a:rPr lang="en-US" dirty="0" err="1" smtClean="0"/>
              <a:t>arial</a:t>
            </a:r>
            <a:r>
              <a:rPr lang="en-US" dirty="0" smtClean="0"/>
              <a:t>, </a:t>
            </a:r>
            <a:r>
              <a:rPr lang="en-US" dirty="0" err="1" smtClean="0"/>
              <a:t>helvetica</a:t>
            </a:r>
            <a:r>
              <a:rPr lang="en-US" dirty="0" smtClean="0"/>
              <a:t>, sans-serif }</a:t>
            </a:r>
          </a:p>
          <a:p>
            <a:pPr>
              <a:buNone/>
            </a:pPr>
            <a:r>
              <a:rPr lang="en-US" dirty="0" err="1" smtClean="0"/>
              <a:t>a.nodec</a:t>
            </a:r>
            <a:r>
              <a:rPr lang="en-US" dirty="0" smtClean="0"/>
              <a:t> { text-decoration: none }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a:hover { text-decoration: underline }</a:t>
            </a:r>
          </a:p>
          <a:p>
            <a:pPr>
              <a:buNone/>
            </a:pPr>
            <a:r>
              <a:rPr lang="en-US" dirty="0" err="1" smtClean="0"/>
              <a:t>li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{ font-weight: bold }</a:t>
            </a:r>
          </a:p>
          <a:p>
            <a:pPr>
              <a:buNone/>
            </a:pPr>
            <a:r>
              <a:rPr lang="en-US" dirty="0" smtClean="0"/>
              <a:t>h1, </a:t>
            </a:r>
            <a:r>
              <a:rPr lang="en-US" dirty="0" err="1" smtClean="0"/>
              <a:t>em</a:t>
            </a:r>
            <a:r>
              <a:rPr lang="en-US" dirty="0" smtClean="0"/>
              <a:t> { text-decoration: underline }</a:t>
            </a:r>
          </a:p>
          <a:p>
            <a:pPr>
              <a:buNone/>
            </a:pPr>
            <a:r>
              <a:rPr lang="en-US" dirty="0" err="1" smtClean="0"/>
              <a:t>ul</a:t>
            </a:r>
            <a:r>
              <a:rPr lang="en-US" dirty="0" smtClean="0"/>
              <a:t> { margin-left: 20px }</a:t>
            </a:r>
          </a:p>
          <a:p>
            <a:pPr>
              <a:buNone/>
            </a:pP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ul</a:t>
            </a:r>
            <a:r>
              <a:rPr lang="en-US" dirty="0" smtClean="0"/>
              <a:t> { font-size: .8em; 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font-family: </a:t>
            </a:r>
            <a:r>
              <a:rPr lang="en-US" dirty="0" err="1" smtClean="0"/>
              <a:t>verdana</a:t>
            </a:r>
            <a:r>
              <a:rPr lang="en-US" dirty="0" smtClean="0"/>
              <a:t>, sans-serif</a:t>
            </a:r>
          </a:p>
          <a:p>
            <a:r>
              <a:rPr lang="en-US" dirty="0" smtClean="0"/>
              <a:t>font-weight: normal, bold, bolder, lighter, 100, 200…900 (Thin – heavy)</a:t>
            </a:r>
          </a:p>
          <a:p>
            <a:r>
              <a:rPr lang="en-US" dirty="0" smtClean="0"/>
              <a:t>font-width: ultra, extra, semi (condensed, normal, expanded)</a:t>
            </a:r>
          </a:p>
          <a:p>
            <a:r>
              <a:rPr lang="en-US" dirty="0" smtClean="0"/>
              <a:t>font-variant: small-caps</a:t>
            </a:r>
          </a:p>
          <a:p>
            <a:r>
              <a:rPr lang="en-US" dirty="0" smtClean="0"/>
              <a:t>font-style: normal, italic, oblique</a:t>
            </a:r>
          </a:p>
          <a:p>
            <a:r>
              <a:rPr lang="en-US" dirty="0" smtClean="0"/>
              <a:t>font-size: xx-small to xx-large (h6 – h1), pt</a:t>
            </a:r>
          </a:p>
          <a:p>
            <a:r>
              <a:rPr lang="en-US" dirty="0" smtClean="0"/>
              <a:t>font-size-adjust: decimals (0.5)</a:t>
            </a:r>
          </a:p>
          <a:p>
            <a:r>
              <a:rPr lang="en-US" dirty="0" smtClean="0"/>
              <a:t>font: style, variant, weight, size, family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background-color: red</a:t>
            </a:r>
          </a:p>
          <a:p>
            <a:r>
              <a:rPr lang="en-US" dirty="0" smtClean="0"/>
              <a:t>background-image: </a:t>
            </a:r>
            <a:r>
              <a:rPr lang="en-US" dirty="0" err="1" smtClean="0"/>
              <a:t>url</a:t>
            </a:r>
            <a:r>
              <a:rPr lang="en-US" dirty="0" smtClean="0"/>
              <a:t>(“abc.png”)</a:t>
            </a:r>
          </a:p>
          <a:p>
            <a:r>
              <a:rPr lang="en-US" dirty="0" smtClean="0"/>
              <a:t>background-repeat</a:t>
            </a:r>
          </a:p>
          <a:p>
            <a:pPr lvl="1"/>
            <a:r>
              <a:rPr lang="en-US" dirty="0" smtClean="0"/>
              <a:t>repeat, repeat-</a:t>
            </a:r>
            <a:r>
              <a:rPr lang="en-US" dirty="0" err="1" smtClean="0"/>
              <a:t>x,repeat</a:t>
            </a:r>
            <a:r>
              <a:rPr lang="en-US" dirty="0" smtClean="0"/>
              <a:t>-</a:t>
            </a:r>
            <a:r>
              <a:rPr lang="en-US" dirty="0" err="1" smtClean="0"/>
              <a:t>y,repeat</a:t>
            </a:r>
            <a:r>
              <a:rPr lang="en-US" dirty="0" smtClean="0"/>
              <a:t>-</a:t>
            </a:r>
            <a:r>
              <a:rPr lang="en-US" dirty="0" err="1" smtClean="0"/>
              <a:t>xy,norepeat</a:t>
            </a:r>
            <a:endParaRPr lang="en-US" dirty="0" smtClean="0"/>
          </a:p>
          <a:p>
            <a:r>
              <a:rPr lang="en-US" dirty="0" smtClean="0"/>
              <a:t>background-position</a:t>
            </a:r>
          </a:p>
          <a:p>
            <a:pPr lvl="1"/>
            <a:r>
              <a:rPr lang="en-US" dirty="0" smtClean="0"/>
              <a:t>left, right, left top, right top</a:t>
            </a:r>
          </a:p>
          <a:p>
            <a:r>
              <a:rPr lang="en-US" dirty="0" smtClean="0"/>
              <a:t>background-attachment</a:t>
            </a:r>
          </a:p>
          <a:p>
            <a:pPr lvl="1"/>
            <a:r>
              <a:rPr lang="en-US" dirty="0" smtClean="0"/>
              <a:t>fixed, scroll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border-style</a:t>
            </a:r>
          </a:p>
          <a:p>
            <a:pPr lvl="1"/>
            <a:r>
              <a:rPr lang="en-US" dirty="0" smtClean="0"/>
              <a:t>dotted, dashed, solid, double, groove, ridge, inset, outset, none, hidden</a:t>
            </a:r>
          </a:p>
          <a:p>
            <a:pPr lvl="1"/>
            <a:r>
              <a:rPr lang="en-US" dirty="0" smtClean="0"/>
              <a:t>four styles “dotted dashed solid double”</a:t>
            </a:r>
          </a:p>
          <a:p>
            <a:pPr lvl="1"/>
            <a:r>
              <a:rPr lang="en-US" dirty="0" smtClean="0"/>
              <a:t>border-top-style, border-bottom-style, border-left-style, border-right-style</a:t>
            </a:r>
          </a:p>
          <a:p>
            <a:r>
              <a:rPr lang="en-US" dirty="0" smtClean="0"/>
              <a:t>border-width - thin, thick, medium &amp; </a:t>
            </a:r>
            <a:r>
              <a:rPr lang="en-US" dirty="0" err="1" smtClean="0"/>
              <a:t>px</a:t>
            </a:r>
            <a:r>
              <a:rPr lang="en-US" dirty="0" smtClean="0"/>
              <a:t> value</a:t>
            </a:r>
          </a:p>
          <a:p>
            <a:r>
              <a:rPr lang="en-US" dirty="0" smtClean="0"/>
              <a:t>border-radius – one value - four values (</a:t>
            </a:r>
            <a:r>
              <a:rPr lang="en-US" dirty="0" err="1" smtClean="0"/>
              <a:t>px</a:t>
            </a:r>
            <a:r>
              <a:rPr lang="en-US" dirty="0" smtClean="0"/>
              <a:t>)</a:t>
            </a:r>
          </a:p>
          <a:p>
            <a:r>
              <a:rPr lang="en-US" dirty="0" smtClean="0"/>
              <a:t>border – “width style(required) color”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 &amp; Padding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margin – 1-4 values (</a:t>
            </a:r>
            <a:r>
              <a:rPr lang="en-US" dirty="0" err="1" smtClean="0"/>
              <a:t>px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margin-top</a:t>
            </a:r>
          </a:p>
          <a:p>
            <a:pPr lvl="1"/>
            <a:r>
              <a:rPr lang="en-US" dirty="0" smtClean="0"/>
              <a:t>margin-bottom</a:t>
            </a:r>
          </a:p>
          <a:p>
            <a:pPr lvl="1"/>
            <a:r>
              <a:rPr lang="en-US" dirty="0" smtClean="0"/>
              <a:t>margin-left</a:t>
            </a:r>
          </a:p>
          <a:p>
            <a:pPr lvl="1"/>
            <a:r>
              <a:rPr lang="en-US" dirty="0" smtClean="0"/>
              <a:t>margin-right</a:t>
            </a:r>
          </a:p>
          <a:p>
            <a:r>
              <a:rPr lang="en-US" dirty="0" smtClean="0"/>
              <a:t>padding – 1-4 values (</a:t>
            </a:r>
            <a:r>
              <a:rPr lang="en-US" dirty="0" err="1" smtClean="0"/>
              <a:t>px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padding-top</a:t>
            </a:r>
          </a:p>
          <a:p>
            <a:pPr lvl="1"/>
            <a:r>
              <a:rPr lang="en-US" dirty="0" smtClean="0"/>
              <a:t>padding-bottom</a:t>
            </a:r>
          </a:p>
          <a:p>
            <a:pPr lvl="1"/>
            <a:r>
              <a:rPr lang="en-US" dirty="0" smtClean="0"/>
              <a:t>padding-left</a:t>
            </a:r>
          </a:p>
          <a:p>
            <a:pPr lvl="1"/>
            <a:r>
              <a:rPr lang="en-US" dirty="0" smtClean="0"/>
              <a:t>padding-right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rgba</a:t>
            </a:r>
            <a:r>
              <a:rPr lang="en-US" dirty="0" smtClean="0"/>
              <a:t>(0-255,0-255,0-255,0-1) </a:t>
            </a:r>
          </a:p>
          <a:p>
            <a:pPr lvl="1"/>
            <a:r>
              <a:rPr lang="en-US" dirty="0" smtClean="0"/>
              <a:t>red, green, blue, alpha</a:t>
            </a:r>
          </a:p>
          <a:p>
            <a:r>
              <a:rPr lang="en-US" dirty="0" err="1" smtClean="0"/>
              <a:t>hsla</a:t>
            </a:r>
            <a:r>
              <a:rPr lang="en-US" dirty="0" smtClean="0"/>
              <a:t>(0-360,%,%,0-1)</a:t>
            </a:r>
          </a:p>
          <a:p>
            <a:pPr lvl="1"/>
            <a:r>
              <a:rPr lang="en-US" dirty="0" smtClean="0"/>
              <a:t>Hue – degree, Saturation - %, Lightness - %</a:t>
            </a:r>
          </a:p>
          <a:p>
            <a:r>
              <a:rPr lang="en-US" dirty="0" smtClean="0"/>
              <a:t>Hex value (#</a:t>
            </a:r>
            <a:r>
              <a:rPr lang="en-US" dirty="0" err="1" smtClean="0"/>
              <a:t>rrggbb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401</Words>
  <Application>Microsoft Office PowerPoint</Application>
  <PresentationFormat>On-screen Show (4:3)</PresentationFormat>
  <Paragraphs>86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CSS: Cascading Style Sheets</vt:lpstr>
      <vt:lpstr>Inline Styles</vt:lpstr>
      <vt:lpstr>Embedded Styles</vt:lpstr>
      <vt:lpstr>External Styles</vt:lpstr>
      <vt:lpstr>Font Properties</vt:lpstr>
      <vt:lpstr>Background property</vt:lpstr>
      <vt:lpstr>Border Property</vt:lpstr>
      <vt:lpstr>Margin &amp; Padding property</vt:lpstr>
      <vt:lpstr>Color Property</vt:lpstr>
      <vt:lpstr>Text Property</vt:lpstr>
      <vt:lpstr>Other Properties</vt:lpstr>
      <vt:lpstr>Guess the code?</vt:lpstr>
      <vt:lpstr>Problem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5</dc:title>
  <dc:creator>admin</dc:creator>
  <cp:lastModifiedBy>Windows User</cp:lastModifiedBy>
  <cp:revision>91</cp:revision>
  <dcterms:created xsi:type="dcterms:W3CDTF">2018-07-22T06:41:49Z</dcterms:created>
  <dcterms:modified xsi:type="dcterms:W3CDTF">2023-03-29T09:32:53Z</dcterms:modified>
</cp:coreProperties>
</file>