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a2962ef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a2962ef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a2962ef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a2962ef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a2962ef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a2962ef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2962e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a2962e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CO₂ Emissions Per Capita from Fuel Use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SDG 13 – Climate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Sethyasto Amin’ga</a:t>
            </a:r>
            <a:endParaRPr/>
          </a:p>
        </p:txBody>
      </p:sp>
      <p:pic>
        <p:nvPicPr>
          <p:cNvPr id="56" name="Google Shape;56;p1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150" y="76200"/>
            <a:ext cx="920150" cy="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SDG Relevance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The Challenge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CO₂ emissions contribute to climate change and global warming.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Accurate per-person predictions help craft targeted policies.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SDG Connection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Aligns with </a:t>
            </a:r>
            <a:r>
              <a:rPr b="1" lang="en" sz="1100">
                <a:solidFill>
                  <a:schemeClr val="dk1"/>
                </a:solidFill>
              </a:rPr>
              <a:t>SDG 13: Climate Action</a:t>
            </a:r>
            <a:r>
              <a:rPr lang="en" sz="1100">
                <a:solidFill>
                  <a:schemeClr val="dk1"/>
                </a:solidFill>
              </a:rPr>
              <a:t> – aiming to combat climate change via data-led strategies.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Solution &amp; 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 Type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Supervised regression using </a:t>
            </a:r>
            <a:r>
              <a:rPr b="1" lang="en" sz="1100">
                <a:solidFill>
                  <a:schemeClr val="dk1"/>
                </a:solidFill>
              </a:rPr>
              <a:t>Random Forest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Inputs (features)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Total CO₂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Gas, Liquid, Solid Fuels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Cement, Gas Flaring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Output (target)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CO₂ Emissions Per Capita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Dataset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Global fossil CO₂ emissions, 260 records, dropped missing values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Visuals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Performance metrics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R² ≈ </a:t>
            </a:r>
            <a:r>
              <a:rPr i="1" lang="en" sz="1100">
                <a:solidFill>
                  <a:schemeClr val="dk1"/>
                </a:solidFill>
              </a:rPr>
              <a:t>[insert your value]</a:t>
            </a:r>
            <a:br>
              <a:rPr i="1" lang="en" sz="1100">
                <a:solidFill>
                  <a:schemeClr val="dk1"/>
                </a:solidFill>
              </a:rPr>
            </a:br>
            <a:endParaRPr i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MAE ≈ </a:t>
            </a:r>
            <a:r>
              <a:rPr i="1" lang="en" sz="1100">
                <a:solidFill>
                  <a:schemeClr val="dk1"/>
                </a:solidFill>
              </a:rPr>
              <a:t>[insert your value]</a:t>
            </a:r>
            <a:r>
              <a:rPr lang="en" sz="1100">
                <a:solidFill>
                  <a:schemeClr val="dk1"/>
                </a:solidFill>
              </a:rPr>
              <a:t> metric tons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Strong predictive accuracy → model can help quantify fuel-type impacts per person.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Visual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Include your scatter plot: “Actual vs Predicted CO₂ Emissions per Capita”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Impact, Ethics &amp; Next Steps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Social/Environmental Impact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Supports governments in targeting high-impact fuel sources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Enables simulation of cleaner fuel alternatives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Ethical Reflection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Fuel-based model avoids geopolitical bias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Addresses data representation limits of the dataset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Future Expansion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Add real-time data feeds (e.g., energy stats APIs)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Deploy as a Streamlit web app for interactive use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Extend to include country-level variables (GDP, policies, etc.)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