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B7D9"/>
    <a:srgbClr val="E11F1F"/>
    <a:srgbClr val="9E00D0"/>
    <a:srgbClr val="9966FF"/>
    <a:srgbClr val="9933FF"/>
    <a:srgbClr val="C30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2AC8-A3D1-4BDB-8739-3D9E64F7D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EB69-DCFF-46AB-AADE-DE8E72528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5F299-4CCA-438E-B679-1AAF86C2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D568-9F00-41C0-9B78-D3B20886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3C30-C98C-4205-B901-49E5A2C0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968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C954-A062-482B-BDCB-D630C0AC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5293D-9807-4C08-A5AF-AB2F22CCB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6FE2-70B5-4EC4-B0FB-39D47666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F2DA-A5FC-499A-8369-84F43A7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774B7-92DB-4B17-B9E9-5DBFB7BC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383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A04F2-4172-4319-AA8E-81A48FB80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938A9-D443-4AB7-89C0-6A61273F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59C3-9931-45A5-B04C-1E141736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406F-BBD3-45EC-AC1A-9E3ADB9E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9DFE-6474-4AE3-B494-AFD66F58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536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47D9-1C8C-4671-93F6-EE5DED3C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D98C-8DC6-4D50-A30D-E2D539E5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0119-B165-472E-BDD9-7261F316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09A6-FE25-4713-933E-D0F448F6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8C1D-9983-44FC-82D5-B87BFD13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36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CC3-8799-4EAF-B34E-A9A8F1E0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088F-242D-4370-AE15-00287273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930D-CB32-40CF-8A58-54F529B1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E7E77-318F-4BA4-AE76-244B64BB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C6CCE-3CD8-4EE3-B31E-6B657430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14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1A4A-33D3-47DB-88C0-5AAF9D8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F72E-4345-4E37-AA86-0D1062E6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3A31C-3E8F-4A58-8E5E-D929DEEEF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1231-C41E-4FF6-8890-EFE775A0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F4C90-8F39-4E40-8FB4-3155F684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A364C-E23C-467E-92CB-FE69755C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6863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F3F1-B674-4C86-8023-ADEFE5C5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83D2-CB78-4635-B711-439FF143C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C3F85-D249-4433-97E2-B2D35A97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EEF0F-D52C-4598-8EE4-80FD5D208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FDA5-EBB3-4847-AA87-6E4C65082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5B731-3988-4E2A-836B-15D1E520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838E5-8A5F-46AC-A2F7-817A8501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CA718-47F9-487F-BAE1-16EE7429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500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3DBE-D3A4-4557-A754-26A58E2E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299FF-FF02-4C25-921D-F863F066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E283F-810B-4BE6-A47B-70171534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37F42-A38A-45FB-BABC-4227F1E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04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A9EE1-5EF1-4336-B04F-FE5938E6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D6C75-D26F-487D-96BC-FA690490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8CA02-A523-4989-87A1-BCF3F16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703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061E-04AF-45F8-88F7-8B67B0E5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F9FB-FC81-4BAF-8652-B2EFE1060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3163-39FE-4495-9E21-AEC360D1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1AFF-DB0D-4961-8862-1E57252E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08DB2-1EC5-49CB-906C-74E835A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67A8B-EAEA-4B52-AB75-F9392C0E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670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1254-5AD0-4690-B3CD-608C1DA7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0128F-7C1B-41B1-9B18-E5064F6C5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8E6A9-E518-4C3D-BADE-840171851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42D18-2336-4EDF-9AD9-DD0B78F8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1A171-C79C-44C1-B195-066DF555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66B2A-002C-48AF-822B-8F2598F6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796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F3D85-5CC8-45B1-B9B2-7695405B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4315-243D-41EB-9ADF-1B88C3DA7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A51E-363B-4A77-B6EF-852ACE8B4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0722-EAEE-4751-A09C-BD20B2657AC9}" type="datetimeFigureOut">
              <a:rPr lang="en-IE" smtClean="0"/>
              <a:t>07/01/2021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9EBD-073C-49BA-A0D4-05958022F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442B-1235-4252-BFAF-A26A97A76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E54E-A95F-42A0-9BD3-5C7BEA41763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51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DE3B29-5331-4099-8D84-F496EBAEAEC6}"/>
              </a:ext>
            </a:extLst>
          </p:cNvPr>
          <p:cNvSpPr/>
          <p:nvPr/>
        </p:nvSpPr>
        <p:spPr>
          <a:xfrm>
            <a:off x="1400947" y="2709456"/>
            <a:ext cx="1929321" cy="4977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Candidate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51ACE-FB5F-41BE-BB0F-B2A1BA47B35E}"/>
              </a:ext>
            </a:extLst>
          </p:cNvPr>
          <p:cNvSpPr/>
          <p:nvPr/>
        </p:nvSpPr>
        <p:spPr>
          <a:xfrm>
            <a:off x="8838470" y="3902642"/>
            <a:ext cx="1988589" cy="4354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Hospital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BB0A0-BADF-49E5-A48F-A24481F5F02F}"/>
              </a:ext>
            </a:extLst>
          </p:cNvPr>
          <p:cNvSpPr/>
          <p:nvPr/>
        </p:nvSpPr>
        <p:spPr>
          <a:xfrm>
            <a:off x="6681319" y="5479012"/>
            <a:ext cx="1876890" cy="4354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F32E9E-A7B6-4639-9299-F25CC8839324}"/>
              </a:ext>
            </a:extLst>
          </p:cNvPr>
          <p:cNvCxnSpPr>
            <a:cxnSpLocks/>
            <a:stCxn id="61" idx="2"/>
            <a:endCxn id="11" idx="1"/>
          </p:cNvCxnSpPr>
          <p:nvPr/>
        </p:nvCxnSpPr>
        <p:spPr>
          <a:xfrm>
            <a:off x="5339426" y="4373725"/>
            <a:ext cx="1341893" cy="13229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BC6448-EDCD-4D57-89B2-66FE4B609A16}"/>
              </a:ext>
            </a:extLst>
          </p:cNvPr>
          <p:cNvCxnSpPr>
            <a:cxnSpLocks/>
            <a:stCxn id="61" idx="0"/>
            <a:endCxn id="7" idx="3"/>
          </p:cNvCxnSpPr>
          <p:nvPr/>
        </p:nvCxnSpPr>
        <p:spPr>
          <a:xfrm flipH="1" flipV="1">
            <a:off x="3330268" y="2958314"/>
            <a:ext cx="2009158" cy="7711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1DDEF8-CF38-4B39-AAFA-42FE34C83FA3}"/>
              </a:ext>
            </a:extLst>
          </p:cNvPr>
          <p:cNvSpPr txBox="1"/>
          <p:nvPr/>
        </p:nvSpPr>
        <p:spPr>
          <a:xfrm>
            <a:off x="2463805" y="4308508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023B817-9FE0-47A7-8F68-A0E36A32E973}"/>
              </a:ext>
            </a:extLst>
          </p:cNvPr>
          <p:cNvSpPr/>
          <p:nvPr/>
        </p:nvSpPr>
        <p:spPr>
          <a:xfrm>
            <a:off x="857630" y="2483366"/>
            <a:ext cx="859162" cy="233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S. Name</a:t>
            </a:r>
            <a:endParaRPr lang="en-IE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A0F056-DBB1-4FA3-92FC-BB027642A07C}"/>
              </a:ext>
            </a:extLst>
          </p:cNvPr>
          <p:cNvSpPr/>
          <p:nvPr/>
        </p:nvSpPr>
        <p:spPr>
          <a:xfrm>
            <a:off x="10732592" y="3854310"/>
            <a:ext cx="637756" cy="2304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endParaRPr lang="en-IE" sz="12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C0F7670-1D70-425B-A538-88F65888D704}"/>
              </a:ext>
            </a:extLst>
          </p:cNvPr>
          <p:cNvSpPr/>
          <p:nvPr/>
        </p:nvSpPr>
        <p:spPr>
          <a:xfrm>
            <a:off x="816350" y="2672611"/>
            <a:ext cx="827927" cy="211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F. Name</a:t>
            </a:r>
            <a:endParaRPr lang="en-IE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F9941BA-6D3C-4E6A-AF6E-59449CBFC79B}"/>
              </a:ext>
            </a:extLst>
          </p:cNvPr>
          <p:cNvSpPr/>
          <p:nvPr/>
        </p:nvSpPr>
        <p:spPr>
          <a:xfrm>
            <a:off x="710213" y="2884691"/>
            <a:ext cx="975528" cy="211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Ph. Number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2E6887-A1DC-4C4B-AE52-C2BEB4C50A14}"/>
              </a:ext>
            </a:extLst>
          </p:cNvPr>
          <p:cNvSpPr/>
          <p:nvPr/>
        </p:nvSpPr>
        <p:spPr>
          <a:xfrm>
            <a:off x="1758291" y="4699465"/>
            <a:ext cx="1998772" cy="536797"/>
          </a:xfrm>
          <a:prstGeom prst="rect">
            <a:avLst/>
          </a:prstGeom>
          <a:solidFill>
            <a:srgbClr val="9966FF"/>
          </a:solidFill>
          <a:ln>
            <a:solidFill>
              <a:srgbClr val="9E00D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  <a:endParaRPr lang="en-IE" dirty="0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E57518C5-DBB2-4F47-8172-E67454EB81F3}"/>
              </a:ext>
            </a:extLst>
          </p:cNvPr>
          <p:cNvSpPr/>
          <p:nvPr/>
        </p:nvSpPr>
        <p:spPr>
          <a:xfrm>
            <a:off x="3404742" y="5644438"/>
            <a:ext cx="1998772" cy="6002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Required Skill</a:t>
            </a:r>
            <a:endParaRPr lang="en-IE" sz="1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7B082C-9D29-4ED1-B994-EFA885BF07BB}"/>
              </a:ext>
            </a:extLst>
          </p:cNvPr>
          <p:cNvCxnSpPr>
            <a:cxnSpLocks/>
            <a:stCxn id="11" idx="1"/>
            <a:endCxn id="37" idx="3"/>
          </p:cNvCxnSpPr>
          <p:nvPr/>
        </p:nvCxnSpPr>
        <p:spPr>
          <a:xfrm flipH="1">
            <a:off x="5403514" y="5696716"/>
            <a:ext cx="1277805" cy="2478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26E2A8-F098-4E74-899E-9463A11C7401}"/>
              </a:ext>
            </a:extLst>
          </p:cNvPr>
          <p:cNvCxnSpPr>
            <a:cxnSpLocks/>
            <a:stCxn id="35" idx="2"/>
            <a:endCxn id="37" idx="1"/>
          </p:cNvCxnSpPr>
          <p:nvPr/>
        </p:nvCxnSpPr>
        <p:spPr>
          <a:xfrm>
            <a:off x="2757677" y="5236262"/>
            <a:ext cx="647065" cy="70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EDE6C28B-E96A-4748-94D3-D84BFBC126B1}"/>
              </a:ext>
            </a:extLst>
          </p:cNvPr>
          <p:cNvSpPr/>
          <p:nvPr/>
        </p:nvSpPr>
        <p:spPr>
          <a:xfrm>
            <a:off x="1116085" y="3644361"/>
            <a:ext cx="1998772" cy="600271"/>
          </a:xfrm>
          <a:prstGeom prst="diamon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Skills</a:t>
            </a:r>
            <a:endParaRPr lang="en-IE" sz="14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63F5A0-07F9-4F7E-AF96-F84B46496FE5}"/>
              </a:ext>
            </a:extLst>
          </p:cNvPr>
          <p:cNvCxnSpPr>
            <a:cxnSpLocks/>
            <a:stCxn id="43" idx="0"/>
            <a:endCxn id="7" idx="2"/>
          </p:cNvCxnSpPr>
          <p:nvPr/>
        </p:nvCxnSpPr>
        <p:spPr>
          <a:xfrm flipV="1">
            <a:off x="2115471" y="3207172"/>
            <a:ext cx="250137" cy="4371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B47593-0CA5-46E6-ABC6-C2399CD64D9B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>
            <a:off x="2115471" y="4244632"/>
            <a:ext cx="642206" cy="454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0658C8B-030B-4FF4-9378-E8DC72833FCA}"/>
              </a:ext>
            </a:extLst>
          </p:cNvPr>
          <p:cNvSpPr/>
          <p:nvPr/>
        </p:nvSpPr>
        <p:spPr>
          <a:xfrm>
            <a:off x="8495444" y="5370655"/>
            <a:ext cx="461639" cy="280939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DC52D19-9FEC-4D8A-83DC-2639D9437BBE}"/>
              </a:ext>
            </a:extLst>
          </p:cNvPr>
          <p:cNvSpPr/>
          <p:nvPr/>
        </p:nvSpPr>
        <p:spPr>
          <a:xfrm>
            <a:off x="8270979" y="5890252"/>
            <a:ext cx="818223" cy="36933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Type</a:t>
            </a:r>
            <a:endParaRPr lang="en-IE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E27FF-B5C6-4414-9615-ED573BF77686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7619764" y="4338049"/>
            <a:ext cx="2213001" cy="11409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215A9A2-9FA9-4D3C-A21D-90CC363959D6}"/>
              </a:ext>
            </a:extLst>
          </p:cNvPr>
          <p:cNvSpPr/>
          <p:nvPr/>
        </p:nvSpPr>
        <p:spPr>
          <a:xfrm>
            <a:off x="1321527" y="5217714"/>
            <a:ext cx="717254" cy="243979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</a:t>
            </a:r>
            <a:endParaRPr lang="en-IE" sz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766A5A-8904-4F97-BB11-2D2A7F6536F5}"/>
              </a:ext>
            </a:extLst>
          </p:cNvPr>
          <p:cNvSpPr/>
          <p:nvPr/>
        </p:nvSpPr>
        <p:spPr>
          <a:xfrm>
            <a:off x="5368717" y="2439475"/>
            <a:ext cx="1742985" cy="405920"/>
          </a:xfrm>
          <a:prstGeom prst="rect">
            <a:avLst/>
          </a:prstGeom>
          <a:solidFill>
            <a:srgbClr val="E11F1F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9391521D-CDB3-4FC1-9A46-5FDB025D0FE4}"/>
              </a:ext>
            </a:extLst>
          </p:cNvPr>
          <p:cNvSpPr/>
          <p:nvPr/>
        </p:nvSpPr>
        <p:spPr>
          <a:xfrm>
            <a:off x="4092911" y="3729477"/>
            <a:ext cx="2493030" cy="644248"/>
          </a:xfrm>
          <a:prstGeom prst="diamond">
            <a:avLst/>
          </a:prstGeom>
          <a:solidFill>
            <a:srgbClr val="FFC00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IE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89E3D16-5869-495F-ACD3-D3488E2AE8E3}"/>
              </a:ext>
            </a:extLst>
          </p:cNvPr>
          <p:cNvSpPr/>
          <p:nvPr/>
        </p:nvSpPr>
        <p:spPr>
          <a:xfrm>
            <a:off x="4734018" y="3454373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C231831-B251-48AF-B53F-A7410D0CF1F9}"/>
              </a:ext>
            </a:extLst>
          </p:cNvPr>
          <p:cNvSpPr/>
          <p:nvPr/>
        </p:nvSpPr>
        <p:spPr>
          <a:xfrm>
            <a:off x="5474050" y="4532468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4BE5EB7-621B-401C-84E7-CDAE7D65970F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5339426" y="2845395"/>
            <a:ext cx="900784" cy="8840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3AEE5B-8308-4DE3-8DC6-36633C3B88D8}"/>
              </a:ext>
            </a:extLst>
          </p:cNvPr>
          <p:cNvSpPr/>
          <p:nvPr/>
        </p:nvSpPr>
        <p:spPr>
          <a:xfrm>
            <a:off x="6194571" y="4122634"/>
            <a:ext cx="1295337" cy="228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Position Offered?</a:t>
            </a:r>
            <a:endParaRPr lang="en-IE" sz="12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2F40CC-C617-493C-86F0-37EB4C52C29E}"/>
              </a:ext>
            </a:extLst>
          </p:cNvPr>
          <p:cNvSpPr/>
          <p:nvPr/>
        </p:nvSpPr>
        <p:spPr>
          <a:xfrm>
            <a:off x="6955807" y="2320934"/>
            <a:ext cx="612004" cy="2004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  <a:endParaRPr lang="en-IE" sz="12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8609D24-B4CB-4487-8319-97F8926A9238}"/>
              </a:ext>
            </a:extLst>
          </p:cNvPr>
          <p:cNvSpPr/>
          <p:nvPr/>
        </p:nvSpPr>
        <p:spPr>
          <a:xfrm>
            <a:off x="5244053" y="2242096"/>
            <a:ext cx="403643" cy="230425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BD58C5-34D9-4E1A-B2F9-C97C3F4BA143}"/>
              </a:ext>
            </a:extLst>
          </p:cNvPr>
          <p:cNvSpPr txBox="1"/>
          <p:nvPr/>
        </p:nvSpPr>
        <p:spPr>
          <a:xfrm>
            <a:off x="1661757" y="3338106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1803CD-6E13-419D-80E4-DF32B89D1478}"/>
              </a:ext>
            </a:extLst>
          </p:cNvPr>
          <p:cNvSpPr txBox="1"/>
          <p:nvPr/>
        </p:nvSpPr>
        <p:spPr>
          <a:xfrm>
            <a:off x="3938150" y="2975421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0A89A8-A27B-4030-BA66-8C669ED7122D}"/>
              </a:ext>
            </a:extLst>
          </p:cNvPr>
          <p:cNvSpPr txBox="1"/>
          <p:nvPr/>
        </p:nvSpPr>
        <p:spPr>
          <a:xfrm>
            <a:off x="2577110" y="5480105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8BCAE7-19D3-456A-8721-E49DC028CBA5}"/>
              </a:ext>
            </a:extLst>
          </p:cNvPr>
          <p:cNvSpPr txBox="1"/>
          <p:nvPr/>
        </p:nvSpPr>
        <p:spPr>
          <a:xfrm>
            <a:off x="5679565" y="5514646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812D6D6-47AF-4190-9C28-D3C9C14F519A}"/>
              </a:ext>
            </a:extLst>
          </p:cNvPr>
          <p:cNvSpPr/>
          <p:nvPr/>
        </p:nvSpPr>
        <p:spPr>
          <a:xfrm>
            <a:off x="10826251" y="4072745"/>
            <a:ext cx="981719" cy="22414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Ph. Number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59A296D-51C4-41D2-98CA-BBF381C0887D}"/>
              </a:ext>
            </a:extLst>
          </p:cNvPr>
          <p:cNvSpPr/>
          <p:nvPr/>
        </p:nvSpPr>
        <p:spPr>
          <a:xfrm>
            <a:off x="5503696" y="5800573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9C99698-90B9-4E4A-9FEE-F72ADDF3F9D6}"/>
              </a:ext>
            </a:extLst>
          </p:cNvPr>
          <p:cNvSpPr/>
          <p:nvPr/>
        </p:nvSpPr>
        <p:spPr>
          <a:xfrm>
            <a:off x="3220939" y="5757104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9384EE9-6C14-435B-BF55-C898170E4BCE}"/>
              </a:ext>
            </a:extLst>
          </p:cNvPr>
          <p:cNvSpPr/>
          <p:nvPr/>
        </p:nvSpPr>
        <p:spPr>
          <a:xfrm>
            <a:off x="2200970" y="4272134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8A5F80D-03AC-488E-9C49-362FFB717E9F}"/>
              </a:ext>
            </a:extLst>
          </p:cNvPr>
          <p:cNvSpPr/>
          <p:nvPr/>
        </p:nvSpPr>
        <p:spPr>
          <a:xfrm>
            <a:off x="2115471" y="3444855"/>
            <a:ext cx="144000" cy="144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73ED571-16C1-4635-94E5-F215FBDEC259}"/>
              </a:ext>
            </a:extLst>
          </p:cNvPr>
          <p:cNvSpPr/>
          <p:nvPr/>
        </p:nvSpPr>
        <p:spPr>
          <a:xfrm>
            <a:off x="2985642" y="2535834"/>
            <a:ext cx="462960" cy="226876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1FAB3A3-AEA3-4E4B-9D14-B1EF0E65FF78}"/>
              </a:ext>
            </a:extLst>
          </p:cNvPr>
          <p:cNvSpPr/>
          <p:nvPr/>
        </p:nvSpPr>
        <p:spPr>
          <a:xfrm>
            <a:off x="857814" y="3097111"/>
            <a:ext cx="827927" cy="211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  <a:endParaRPr lang="en-IE" sz="1200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3BEEE10D-3B98-4FFC-B651-CA24D5F43FF1}"/>
              </a:ext>
            </a:extLst>
          </p:cNvPr>
          <p:cNvSpPr/>
          <p:nvPr/>
        </p:nvSpPr>
        <p:spPr>
          <a:xfrm>
            <a:off x="10637507" y="4281047"/>
            <a:ext cx="827927" cy="2117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Address</a:t>
            </a:r>
            <a:endParaRPr lang="en-IE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B4BC88-A8BD-49FF-82A2-3B5ACC4368D2}"/>
              </a:ext>
            </a:extLst>
          </p:cNvPr>
          <p:cNvSpPr/>
          <p:nvPr/>
        </p:nvSpPr>
        <p:spPr>
          <a:xfrm>
            <a:off x="8751979" y="3747905"/>
            <a:ext cx="403642" cy="230424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296435B-1D5C-4CC6-A69D-1C9740CDD7C9}"/>
              </a:ext>
            </a:extLst>
          </p:cNvPr>
          <p:cNvSpPr/>
          <p:nvPr/>
        </p:nvSpPr>
        <p:spPr>
          <a:xfrm>
            <a:off x="5907544" y="939183"/>
            <a:ext cx="1582364" cy="319929"/>
          </a:xfrm>
          <a:prstGeom prst="rect">
            <a:avLst/>
          </a:prstGeom>
          <a:solidFill>
            <a:srgbClr val="27B7D9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5F63EDF-9154-4772-8334-EE85A4ABF770}"/>
              </a:ext>
            </a:extLst>
          </p:cNvPr>
          <p:cNvSpPr txBox="1"/>
          <p:nvPr/>
        </p:nvSpPr>
        <p:spPr>
          <a:xfrm>
            <a:off x="5987680" y="4861080"/>
            <a:ext cx="1742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(0,N)</a:t>
            </a:r>
            <a:endParaRPr lang="en-IE" sz="1200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5ED9A35-F9E5-4231-AA3B-F5495838DC59}"/>
              </a:ext>
            </a:extLst>
          </p:cNvPr>
          <p:cNvCxnSpPr>
            <a:cxnSpLocks/>
            <a:stCxn id="7" idx="0"/>
            <a:endCxn id="158" idx="2"/>
          </p:cNvCxnSpPr>
          <p:nvPr/>
        </p:nvCxnSpPr>
        <p:spPr>
          <a:xfrm flipV="1">
            <a:off x="2365608" y="1259112"/>
            <a:ext cx="4333118" cy="1450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3279E9CB-47E8-48C4-A11A-41CAB793D010}"/>
              </a:ext>
            </a:extLst>
          </p:cNvPr>
          <p:cNvSpPr/>
          <p:nvPr/>
        </p:nvSpPr>
        <p:spPr>
          <a:xfrm>
            <a:off x="7604964" y="846451"/>
            <a:ext cx="859162" cy="23356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 1</a:t>
            </a:r>
            <a:endParaRPr lang="en-IE" sz="1200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F542B890-55D4-4258-8E7B-75B3C456D4B9}"/>
              </a:ext>
            </a:extLst>
          </p:cNvPr>
          <p:cNvSpPr/>
          <p:nvPr/>
        </p:nvSpPr>
        <p:spPr>
          <a:xfrm>
            <a:off x="5603696" y="806751"/>
            <a:ext cx="462960" cy="226876"/>
          </a:xfrm>
          <a:prstGeom prst="round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</a:t>
            </a:r>
            <a:endParaRPr lang="en-IE" sz="1200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25E2292-5444-432F-8B21-A3D17CE35D85}"/>
              </a:ext>
            </a:extLst>
          </p:cNvPr>
          <p:cNvSpPr/>
          <p:nvPr/>
        </p:nvSpPr>
        <p:spPr>
          <a:xfrm>
            <a:off x="7602693" y="1089841"/>
            <a:ext cx="859162" cy="233569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 2</a:t>
            </a:r>
            <a:endParaRPr lang="en-IE" sz="1200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181E2772-022C-406F-BBDD-E673D504062B}"/>
              </a:ext>
            </a:extLst>
          </p:cNvPr>
          <p:cNvSpPr/>
          <p:nvPr/>
        </p:nvSpPr>
        <p:spPr>
          <a:xfrm>
            <a:off x="8464126" y="854155"/>
            <a:ext cx="859162" cy="233569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Town</a:t>
            </a:r>
            <a:endParaRPr lang="en-IE" sz="1200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B1E8248C-8967-49A3-9287-7EEF87832B96}"/>
              </a:ext>
            </a:extLst>
          </p:cNvPr>
          <p:cNvSpPr/>
          <p:nvPr/>
        </p:nvSpPr>
        <p:spPr>
          <a:xfrm>
            <a:off x="8461855" y="1089841"/>
            <a:ext cx="859162" cy="195903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City</a:t>
            </a:r>
            <a:endParaRPr lang="en-IE" sz="1200" dirty="0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0F54C81A-20E9-472E-BFBC-17F6085D8A01}"/>
              </a:ext>
            </a:extLst>
          </p:cNvPr>
          <p:cNvSpPr/>
          <p:nvPr/>
        </p:nvSpPr>
        <p:spPr>
          <a:xfrm>
            <a:off x="9321017" y="852961"/>
            <a:ext cx="859162" cy="233569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Country</a:t>
            </a:r>
            <a:endParaRPr lang="en-IE" sz="1200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D8A975BD-3914-471C-8A0C-864B5388A837}"/>
              </a:ext>
            </a:extLst>
          </p:cNvPr>
          <p:cNvSpPr/>
          <p:nvPr/>
        </p:nvSpPr>
        <p:spPr>
          <a:xfrm>
            <a:off x="9311820" y="1100507"/>
            <a:ext cx="859162" cy="233569"/>
          </a:xfrm>
          <a:prstGeom prst="roundRect">
            <a:avLst>
              <a:gd name="adj" fmla="val 35671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15623-CC03-4C15-B9E6-0F5A377529AF}"/>
              </a:ext>
            </a:extLst>
          </p:cNvPr>
          <p:cNvCxnSpPr>
            <a:cxnSpLocks/>
            <a:stCxn id="158" idx="2"/>
            <a:endCxn id="9" idx="0"/>
          </p:cNvCxnSpPr>
          <p:nvPr/>
        </p:nvCxnSpPr>
        <p:spPr>
          <a:xfrm>
            <a:off x="6698726" y="1259112"/>
            <a:ext cx="3134039" cy="2643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DE4B92-8117-4E48-A62C-93C22AFBD698}"/>
              </a:ext>
            </a:extLst>
          </p:cNvPr>
          <p:cNvSpPr txBox="1"/>
          <p:nvPr/>
        </p:nvSpPr>
        <p:spPr>
          <a:xfrm>
            <a:off x="1038687" y="541538"/>
            <a:ext cx="3715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 in retrospect:</a:t>
            </a:r>
          </a:p>
          <a:p>
            <a:r>
              <a:rPr lang="en-US" dirty="0"/>
              <a:t>No, I didn’t know about Draw.io</a:t>
            </a:r>
          </a:p>
          <a:p>
            <a:r>
              <a:rPr lang="en-US" dirty="0"/>
              <a:t>Yes, the colour scheme is truly awful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035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96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kieran.cosson@ucdconnect.ie</dc:creator>
  <cp:lastModifiedBy>kieran.cosson@ucdconnect.ie</cp:lastModifiedBy>
  <cp:revision>9</cp:revision>
  <dcterms:created xsi:type="dcterms:W3CDTF">2020-11-09T17:34:46Z</dcterms:created>
  <dcterms:modified xsi:type="dcterms:W3CDTF">2021-01-07T09:51:00Z</dcterms:modified>
</cp:coreProperties>
</file>