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35"/>
  </p:notesMasterIdLst>
  <p:handoutMasterIdLst>
    <p:handoutMasterId r:id="rId36"/>
  </p:handoutMasterIdLst>
  <p:sldIdLst>
    <p:sldId id="256" r:id="rId4"/>
    <p:sldId id="257" r:id="rId5"/>
    <p:sldId id="258" r:id="rId6"/>
    <p:sldId id="285" r:id="rId7"/>
    <p:sldId id="259" r:id="rId8"/>
    <p:sldId id="263" r:id="rId9"/>
    <p:sldId id="264" r:id="rId10"/>
    <p:sldId id="265" r:id="rId11"/>
    <p:sldId id="266" r:id="rId12"/>
    <p:sldId id="267" r:id="rId13"/>
    <p:sldId id="268" r:id="rId14"/>
    <p:sldId id="291" r:id="rId15"/>
    <p:sldId id="269" r:id="rId16"/>
    <p:sldId id="270" r:id="rId17"/>
    <p:sldId id="271" r:id="rId18"/>
    <p:sldId id="286" r:id="rId19"/>
    <p:sldId id="272" r:id="rId20"/>
    <p:sldId id="287" r:id="rId21"/>
    <p:sldId id="274" r:id="rId22"/>
    <p:sldId id="276" r:id="rId23"/>
    <p:sldId id="273" r:id="rId24"/>
    <p:sldId id="277" r:id="rId25"/>
    <p:sldId id="290" r:id="rId26"/>
    <p:sldId id="279" r:id="rId27"/>
    <p:sldId id="280" r:id="rId28"/>
    <p:sldId id="289" r:id="rId29"/>
    <p:sldId id="281" r:id="rId30"/>
    <p:sldId id="282" r:id="rId31"/>
    <p:sldId id="288" r:id="rId32"/>
    <p:sldId id="283" r:id="rId33"/>
    <p:sldId id="284" r:id="rId3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B6F54A1-8BA5-4684-B06C-10EBFB49FF00}"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_rels/data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1A6EC1-5A9B-429B-9369-FCDE73218E5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5BA0679-5E36-487B-879F-8E00D6C4ABB4}">
      <dgm:prSet/>
      <dgm:spPr/>
      <dgm:t>
        <a:bodyPr/>
        <a:lstStyle/>
        <a:p>
          <a:r>
            <a:rPr lang="en-CA"/>
            <a:t>Task 2 is based on testing hardware components </a:t>
          </a:r>
          <a:endParaRPr lang="en-US"/>
        </a:p>
      </dgm:t>
    </dgm:pt>
    <dgm:pt modelId="{8C431ED0-1282-4A9F-A7A2-86CCD3321F0B}" type="parTrans" cxnId="{0D10232B-F03E-4612-9233-4B4711A0F2B6}">
      <dgm:prSet/>
      <dgm:spPr/>
      <dgm:t>
        <a:bodyPr/>
        <a:lstStyle/>
        <a:p>
          <a:endParaRPr lang="en-US"/>
        </a:p>
      </dgm:t>
    </dgm:pt>
    <dgm:pt modelId="{425A934D-89CA-4758-AEF7-255B265E972A}" type="sibTrans" cxnId="{0D10232B-F03E-4612-9233-4B4711A0F2B6}">
      <dgm:prSet/>
      <dgm:spPr/>
      <dgm:t>
        <a:bodyPr/>
        <a:lstStyle/>
        <a:p>
          <a:endParaRPr lang="en-US"/>
        </a:p>
      </dgm:t>
    </dgm:pt>
    <dgm:pt modelId="{1E025E85-EA41-410A-9E29-A97CBEDA3480}">
      <dgm:prSet/>
      <dgm:spPr/>
      <dgm:t>
        <a:bodyPr/>
        <a:lstStyle/>
        <a:p>
          <a:r>
            <a:rPr lang="en-CA"/>
            <a:t>This project is called IOT Enabled Beaglebone based smart parking system with SMS alert.</a:t>
          </a:r>
          <a:endParaRPr lang="en-US"/>
        </a:p>
      </dgm:t>
    </dgm:pt>
    <dgm:pt modelId="{48FCCEE9-42C2-4541-A583-988636B6920B}" type="parTrans" cxnId="{584D5EA4-9408-4D9D-9080-F318BA5C110F}">
      <dgm:prSet/>
      <dgm:spPr/>
      <dgm:t>
        <a:bodyPr/>
        <a:lstStyle/>
        <a:p>
          <a:endParaRPr lang="en-US"/>
        </a:p>
      </dgm:t>
    </dgm:pt>
    <dgm:pt modelId="{322C5AA3-F1AC-4EA6-98DC-6043CD70703D}" type="sibTrans" cxnId="{584D5EA4-9408-4D9D-9080-F318BA5C110F}">
      <dgm:prSet/>
      <dgm:spPr/>
      <dgm:t>
        <a:bodyPr/>
        <a:lstStyle/>
        <a:p>
          <a:endParaRPr lang="en-US"/>
        </a:p>
      </dgm:t>
    </dgm:pt>
    <dgm:pt modelId="{B9DA3C04-4912-4DAA-BC5B-6578584CA859}" type="pres">
      <dgm:prSet presAssocID="{E21A6EC1-5A9B-429B-9369-FCDE73218E5E}" presName="linear" presStyleCnt="0">
        <dgm:presLayoutVars>
          <dgm:animLvl val="lvl"/>
          <dgm:resizeHandles val="exact"/>
        </dgm:presLayoutVars>
      </dgm:prSet>
      <dgm:spPr/>
    </dgm:pt>
    <dgm:pt modelId="{E0ECA1F4-E5D9-475C-A1A3-90FA975CDFB8}" type="pres">
      <dgm:prSet presAssocID="{E5BA0679-5E36-487B-879F-8E00D6C4ABB4}" presName="parentText" presStyleLbl="node1" presStyleIdx="0" presStyleCnt="2">
        <dgm:presLayoutVars>
          <dgm:chMax val="0"/>
          <dgm:bulletEnabled val="1"/>
        </dgm:presLayoutVars>
      </dgm:prSet>
      <dgm:spPr/>
    </dgm:pt>
    <dgm:pt modelId="{425679D2-D88B-45A9-BB90-5AACD60FFACA}" type="pres">
      <dgm:prSet presAssocID="{425A934D-89CA-4758-AEF7-255B265E972A}" presName="spacer" presStyleCnt="0"/>
      <dgm:spPr/>
    </dgm:pt>
    <dgm:pt modelId="{51DE1A9E-B33D-4960-ABDC-D174C3E508A3}" type="pres">
      <dgm:prSet presAssocID="{1E025E85-EA41-410A-9E29-A97CBEDA3480}" presName="parentText" presStyleLbl="node1" presStyleIdx="1" presStyleCnt="2">
        <dgm:presLayoutVars>
          <dgm:chMax val="0"/>
          <dgm:bulletEnabled val="1"/>
        </dgm:presLayoutVars>
      </dgm:prSet>
      <dgm:spPr/>
    </dgm:pt>
  </dgm:ptLst>
  <dgm:cxnLst>
    <dgm:cxn modelId="{04FB2A1E-CC70-4097-B9BC-E084B5B818BB}" type="presOf" srcId="{1E025E85-EA41-410A-9E29-A97CBEDA3480}" destId="{51DE1A9E-B33D-4960-ABDC-D174C3E508A3}" srcOrd="0" destOrd="0" presId="urn:microsoft.com/office/officeart/2005/8/layout/vList2"/>
    <dgm:cxn modelId="{0D10232B-F03E-4612-9233-4B4711A0F2B6}" srcId="{E21A6EC1-5A9B-429B-9369-FCDE73218E5E}" destId="{E5BA0679-5E36-487B-879F-8E00D6C4ABB4}" srcOrd="0" destOrd="0" parTransId="{8C431ED0-1282-4A9F-A7A2-86CCD3321F0B}" sibTransId="{425A934D-89CA-4758-AEF7-255B265E972A}"/>
    <dgm:cxn modelId="{584D5EA4-9408-4D9D-9080-F318BA5C110F}" srcId="{E21A6EC1-5A9B-429B-9369-FCDE73218E5E}" destId="{1E025E85-EA41-410A-9E29-A97CBEDA3480}" srcOrd="1" destOrd="0" parTransId="{48FCCEE9-42C2-4541-A583-988636B6920B}" sibTransId="{322C5AA3-F1AC-4EA6-98DC-6043CD70703D}"/>
    <dgm:cxn modelId="{AF851DB8-9ABD-4F87-B70F-DD2F2E95E7A2}" type="presOf" srcId="{E5BA0679-5E36-487B-879F-8E00D6C4ABB4}" destId="{E0ECA1F4-E5D9-475C-A1A3-90FA975CDFB8}" srcOrd="0" destOrd="0" presId="urn:microsoft.com/office/officeart/2005/8/layout/vList2"/>
    <dgm:cxn modelId="{023F9DF2-E30F-4B3B-815F-F1353CBC0267}" type="presOf" srcId="{E21A6EC1-5A9B-429B-9369-FCDE73218E5E}" destId="{B9DA3C04-4912-4DAA-BC5B-6578584CA859}" srcOrd="0" destOrd="0" presId="urn:microsoft.com/office/officeart/2005/8/layout/vList2"/>
    <dgm:cxn modelId="{DBCEE4E5-106C-44EC-801E-3179BAA51430}" type="presParOf" srcId="{B9DA3C04-4912-4DAA-BC5B-6578584CA859}" destId="{E0ECA1F4-E5D9-475C-A1A3-90FA975CDFB8}" srcOrd="0" destOrd="0" presId="urn:microsoft.com/office/officeart/2005/8/layout/vList2"/>
    <dgm:cxn modelId="{B55E3175-080D-45C6-852C-A3B35947B1EF}" type="presParOf" srcId="{B9DA3C04-4912-4DAA-BC5B-6578584CA859}" destId="{425679D2-D88B-45A9-BB90-5AACD60FFACA}" srcOrd="1" destOrd="0" presId="urn:microsoft.com/office/officeart/2005/8/layout/vList2"/>
    <dgm:cxn modelId="{4D167AC5-F18F-4126-AE06-09D547338D32}" type="presParOf" srcId="{B9DA3C04-4912-4DAA-BC5B-6578584CA859}" destId="{51DE1A9E-B33D-4960-ABDC-D174C3E508A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767BBA4-6CAB-4F42-8D48-2200697B110A}"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8CDE1C1-A680-47B1-93C9-9D37F95C3745}">
      <dgm:prSet/>
      <dgm:spPr/>
      <dgm:t>
        <a:bodyPr/>
        <a:lstStyle/>
        <a:p>
          <a:pPr>
            <a:defRPr cap="all"/>
          </a:pPr>
          <a:r>
            <a:rPr lang="en-CA" dirty="0"/>
            <a:t>A buzzer or beeper is an audio signalling device, which may be mechanical, electromechanical, or piezoelectric (piezo for short).</a:t>
          </a:r>
          <a:endParaRPr lang="en-US" dirty="0"/>
        </a:p>
      </dgm:t>
    </dgm:pt>
    <dgm:pt modelId="{05F9CDFE-E49A-4386-9616-2DD8CA49B24C}" type="parTrans" cxnId="{848F96E0-FEF0-4875-A509-1270A217EBEB}">
      <dgm:prSet/>
      <dgm:spPr/>
      <dgm:t>
        <a:bodyPr/>
        <a:lstStyle/>
        <a:p>
          <a:endParaRPr lang="en-US"/>
        </a:p>
      </dgm:t>
    </dgm:pt>
    <dgm:pt modelId="{674ED0C7-6F0B-4483-983A-F2A2EDA59AA5}" type="sibTrans" cxnId="{848F96E0-FEF0-4875-A509-1270A217EBEB}">
      <dgm:prSet/>
      <dgm:spPr/>
      <dgm:t>
        <a:bodyPr/>
        <a:lstStyle/>
        <a:p>
          <a:endParaRPr lang="en-US"/>
        </a:p>
      </dgm:t>
    </dgm:pt>
    <dgm:pt modelId="{CF6EADC2-3FC3-4B33-93B6-EB695311130C}">
      <dgm:prSet/>
      <dgm:spPr/>
      <dgm:t>
        <a:bodyPr/>
        <a:lstStyle/>
        <a:p>
          <a:pPr>
            <a:defRPr cap="all"/>
          </a:pPr>
          <a:r>
            <a:rPr lang="en-CA"/>
            <a:t>Typical uses of buzzers and beepers include alarm devices, timers, and confirmation of user input such as a mouse click or keystroke.</a:t>
          </a:r>
          <a:endParaRPr lang="en-US"/>
        </a:p>
      </dgm:t>
    </dgm:pt>
    <dgm:pt modelId="{66A10D7A-E37C-46FB-BAF0-14F5FB01C3B1}" type="parTrans" cxnId="{9AAA62C3-FEB9-448C-AD85-4D3EC03DA40A}">
      <dgm:prSet/>
      <dgm:spPr/>
      <dgm:t>
        <a:bodyPr/>
        <a:lstStyle/>
        <a:p>
          <a:endParaRPr lang="en-US"/>
        </a:p>
      </dgm:t>
    </dgm:pt>
    <dgm:pt modelId="{E84518F4-F19D-4B52-BE5C-30F450E5224D}" type="sibTrans" cxnId="{9AAA62C3-FEB9-448C-AD85-4D3EC03DA40A}">
      <dgm:prSet/>
      <dgm:spPr/>
      <dgm:t>
        <a:bodyPr/>
        <a:lstStyle/>
        <a:p>
          <a:endParaRPr lang="en-US"/>
        </a:p>
      </dgm:t>
    </dgm:pt>
    <dgm:pt modelId="{5816C390-E0FF-48B5-911D-3DCA5AF58120}" type="pres">
      <dgm:prSet presAssocID="{4767BBA4-6CAB-4F42-8D48-2200697B110A}" presName="root" presStyleCnt="0">
        <dgm:presLayoutVars>
          <dgm:dir/>
          <dgm:resizeHandles val="exact"/>
        </dgm:presLayoutVars>
      </dgm:prSet>
      <dgm:spPr/>
    </dgm:pt>
    <dgm:pt modelId="{39F28438-E76B-4F3B-BAF6-72608752A6DD}" type="pres">
      <dgm:prSet presAssocID="{B8CDE1C1-A680-47B1-93C9-9D37F95C3745}" presName="compNode" presStyleCnt="0"/>
      <dgm:spPr/>
    </dgm:pt>
    <dgm:pt modelId="{6F9A2F83-CDDD-49F9-B41C-402AC5C64828}" type="pres">
      <dgm:prSet presAssocID="{B8CDE1C1-A680-47B1-93C9-9D37F95C3745}" presName="iconBgRect" presStyleLbl="bgShp" presStyleIdx="0" presStyleCnt="2"/>
      <dgm:spPr/>
    </dgm:pt>
    <dgm:pt modelId="{DE5C0F19-42F1-4A96-8522-6BF002758B6F}" type="pres">
      <dgm:prSet presAssocID="{B8CDE1C1-A680-47B1-93C9-9D37F95C37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E13FB7D6-0FCE-4DD3-8CCF-6D61E5AB3360}" type="pres">
      <dgm:prSet presAssocID="{B8CDE1C1-A680-47B1-93C9-9D37F95C3745}" presName="spaceRect" presStyleCnt="0"/>
      <dgm:spPr/>
    </dgm:pt>
    <dgm:pt modelId="{6D787FBD-13F6-48A4-B5B5-99EBECE67195}" type="pres">
      <dgm:prSet presAssocID="{B8CDE1C1-A680-47B1-93C9-9D37F95C3745}" presName="textRect" presStyleLbl="revTx" presStyleIdx="0" presStyleCnt="2">
        <dgm:presLayoutVars>
          <dgm:chMax val="1"/>
          <dgm:chPref val="1"/>
        </dgm:presLayoutVars>
      </dgm:prSet>
      <dgm:spPr/>
    </dgm:pt>
    <dgm:pt modelId="{E48021E2-C73E-4D63-89F8-033AF0881A5D}" type="pres">
      <dgm:prSet presAssocID="{674ED0C7-6F0B-4483-983A-F2A2EDA59AA5}" presName="sibTrans" presStyleCnt="0"/>
      <dgm:spPr/>
    </dgm:pt>
    <dgm:pt modelId="{22CBDE88-AFFD-41E0-A6C4-987AE41AEF2D}" type="pres">
      <dgm:prSet presAssocID="{CF6EADC2-3FC3-4B33-93B6-EB695311130C}" presName="compNode" presStyleCnt="0"/>
      <dgm:spPr/>
    </dgm:pt>
    <dgm:pt modelId="{98871E70-C145-4AFA-8159-AF2FB29F64F5}" type="pres">
      <dgm:prSet presAssocID="{CF6EADC2-3FC3-4B33-93B6-EB695311130C}" presName="iconBgRect" presStyleLbl="bgShp" presStyleIdx="1" presStyleCnt="2"/>
      <dgm:spPr/>
    </dgm:pt>
    <dgm:pt modelId="{DC55E934-A598-456E-A7E6-60CE9CD4E75F}" type="pres">
      <dgm:prSet presAssocID="{CF6EADC2-3FC3-4B33-93B6-EB69531113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D56F2B21-D7B7-4F74-AAD7-6D9806B26484}" type="pres">
      <dgm:prSet presAssocID="{CF6EADC2-3FC3-4B33-93B6-EB695311130C}" presName="spaceRect" presStyleCnt="0"/>
      <dgm:spPr/>
    </dgm:pt>
    <dgm:pt modelId="{0C232BFF-4983-4B67-9B0F-54A74E84A533}" type="pres">
      <dgm:prSet presAssocID="{CF6EADC2-3FC3-4B33-93B6-EB695311130C}" presName="textRect" presStyleLbl="revTx" presStyleIdx="1" presStyleCnt="2">
        <dgm:presLayoutVars>
          <dgm:chMax val="1"/>
          <dgm:chPref val="1"/>
        </dgm:presLayoutVars>
      </dgm:prSet>
      <dgm:spPr/>
    </dgm:pt>
  </dgm:ptLst>
  <dgm:cxnLst>
    <dgm:cxn modelId="{27ED3180-59B7-4AD2-A06D-90AEBDE480C3}" type="presOf" srcId="{CF6EADC2-3FC3-4B33-93B6-EB695311130C}" destId="{0C232BFF-4983-4B67-9B0F-54A74E84A533}" srcOrd="0" destOrd="0" presId="urn:microsoft.com/office/officeart/2018/5/layout/IconCircleLabelList"/>
    <dgm:cxn modelId="{7FB735BA-61B6-49C2-B119-9D6B6ABFE6D4}" type="presOf" srcId="{B8CDE1C1-A680-47B1-93C9-9D37F95C3745}" destId="{6D787FBD-13F6-48A4-B5B5-99EBECE67195}" srcOrd="0" destOrd="0" presId="urn:microsoft.com/office/officeart/2018/5/layout/IconCircleLabelList"/>
    <dgm:cxn modelId="{9AAA62C3-FEB9-448C-AD85-4D3EC03DA40A}" srcId="{4767BBA4-6CAB-4F42-8D48-2200697B110A}" destId="{CF6EADC2-3FC3-4B33-93B6-EB695311130C}" srcOrd="1" destOrd="0" parTransId="{66A10D7A-E37C-46FB-BAF0-14F5FB01C3B1}" sibTransId="{E84518F4-F19D-4B52-BE5C-30F450E5224D}"/>
    <dgm:cxn modelId="{848F96E0-FEF0-4875-A509-1270A217EBEB}" srcId="{4767BBA4-6CAB-4F42-8D48-2200697B110A}" destId="{B8CDE1C1-A680-47B1-93C9-9D37F95C3745}" srcOrd="0" destOrd="0" parTransId="{05F9CDFE-E49A-4386-9616-2DD8CA49B24C}" sibTransId="{674ED0C7-6F0B-4483-983A-F2A2EDA59AA5}"/>
    <dgm:cxn modelId="{DB8F02FF-7C00-47EA-9E0C-AF86ECEEB360}" type="presOf" srcId="{4767BBA4-6CAB-4F42-8D48-2200697B110A}" destId="{5816C390-E0FF-48B5-911D-3DCA5AF58120}" srcOrd="0" destOrd="0" presId="urn:microsoft.com/office/officeart/2018/5/layout/IconCircleLabelList"/>
    <dgm:cxn modelId="{C23B1D14-74D0-4AC7-B8B8-7F3177114EF6}" type="presParOf" srcId="{5816C390-E0FF-48B5-911D-3DCA5AF58120}" destId="{39F28438-E76B-4F3B-BAF6-72608752A6DD}" srcOrd="0" destOrd="0" presId="urn:microsoft.com/office/officeart/2018/5/layout/IconCircleLabelList"/>
    <dgm:cxn modelId="{FF9B6228-40D8-4589-A008-D0371F11AC6D}" type="presParOf" srcId="{39F28438-E76B-4F3B-BAF6-72608752A6DD}" destId="{6F9A2F83-CDDD-49F9-B41C-402AC5C64828}" srcOrd="0" destOrd="0" presId="urn:microsoft.com/office/officeart/2018/5/layout/IconCircleLabelList"/>
    <dgm:cxn modelId="{B37F8CCB-C353-4C47-84C6-014E1F0E6F13}" type="presParOf" srcId="{39F28438-E76B-4F3B-BAF6-72608752A6DD}" destId="{DE5C0F19-42F1-4A96-8522-6BF002758B6F}" srcOrd="1" destOrd="0" presId="urn:microsoft.com/office/officeart/2018/5/layout/IconCircleLabelList"/>
    <dgm:cxn modelId="{FE34CEDF-FA3D-4AEE-AC82-80A0F81AEEF7}" type="presParOf" srcId="{39F28438-E76B-4F3B-BAF6-72608752A6DD}" destId="{E13FB7D6-0FCE-4DD3-8CCF-6D61E5AB3360}" srcOrd="2" destOrd="0" presId="urn:microsoft.com/office/officeart/2018/5/layout/IconCircleLabelList"/>
    <dgm:cxn modelId="{66057502-2A14-4ED5-82B9-9FF66DBDFDB3}" type="presParOf" srcId="{39F28438-E76B-4F3B-BAF6-72608752A6DD}" destId="{6D787FBD-13F6-48A4-B5B5-99EBECE67195}" srcOrd="3" destOrd="0" presId="urn:microsoft.com/office/officeart/2018/5/layout/IconCircleLabelList"/>
    <dgm:cxn modelId="{F4ACA0DD-40F7-4DA4-8E2F-DE6643786EED}" type="presParOf" srcId="{5816C390-E0FF-48B5-911D-3DCA5AF58120}" destId="{E48021E2-C73E-4D63-89F8-033AF0881A5D}" srcOrd="1" destOrd="0" presId="urn:microsoft.com/office/officeart/2018/5/layout/IconCircleLabelList"/>
    <dgm:cxn modelId="{EF30E3E9-67DF-46F8-9C0F-B6090EE2C3B5}" type="presParOf" srcId="{5816C390-E0FF-48B5-911D-3DCA5AF58120}" destId="{22CBDE88-AFFD-41E0-A6C4-987AE41AEF2D}" srcOrd="2" destOrd="0" presId="urn:microsoft.com/office/officeart/2018/5/layout/IconCircleLabelList"/>
    <dgm:cxn modelId="{D80CDCAE-EA7C-446C-8448-595091B1EC20}" type="presParOf" srcId="{22CBDE88-AFFD-41E0-A6C4-987AE41AEF2D}" destId="{98871E70-C145-4AFA-8159-AF2FB29F64F5}" srcOrd="0" destOrd="0" presId="urn:microsoft.com/office/officeart/2018/5/layout/IconCircleLabelList"/>
    <dgm:cxn modelId="{D9CE0C50-C8A5-42E2-A5E0-5FCA4DF55D5E}" type="presParOf" srcId="{22CBDE88-AFFD-41E0-A6C4-987AE41AEF2D}" destId="{DC55E934-A598-456E-A7E6-60CE9CD4E75F}" srcOrd="1" destOrd="0" presId="urn:microsoft.com/office/officeart/2018/5/layout/IconCircleLabelList"/>
    <dgm:cxn modelId="{A90578A8-E6B6-44AF-A25F-95D3D406CD34}" type="presParOf" srcId="{22CBDE88-AFFD-41E0-A6C4-987AE41AEF2D}" destId="{D56F2B21-D7B7-4F74-AAD7-6D9806B26484}" srcOrd="2" destOrd="0" presId="urn:microsoft.com/office/officeart/2018/5/layout/IconCircleLabelList"/>
    <dgm:cxn modelId="{EA8188EA-6097-4172-AC84-81F681475A07}" type="presParOf" srcId="{22CBDE88-AFFD-41E0-A6C4-987AE41AEF2D}" destId="{0C232BFF-4983-4B67-9B0F-54A74E84A53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A8F0CD-D8EF-4B6C-960B-9BA496AD27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DC8DE3-D65F-4008-AA3D-11472ACA548C}">
      <dgm:prSet/>
      <dgm:spPr/>
      <dgm:t>
        <a:bodyPr/>
        <a:lstStyle/>
        <a:p>
          <a:r>
            <a:rPr lang="en-CA"/>
            <a:t>Sitara AM3358BZCZ100 is the processor for the board</a:t>
          </a:r>
          <a:endParaRPr lang="en-US"/>
        </a:p>
      </dgm:t>
    </dgm:pt>
    <dgm:pt modelId="{C9C40E7F-7912-41B8-BBEC-DAFD80DF7766}" type="parTrans" cxnId="{468185AF-158D-4EC1-8EB6-834B1EAEFCB4}">
      <dgm:prSet/>
      <dgm:spPr/>
      <dgm:t>
        <a:bodyPr/>
        <a:lstStyle/>
        <a:p>
          <a:endParaRPr lang="en-US"/>
        </a:p>
      </dgm:t>
    </dgm:pt>
    <dgm:pt modelId="{17890813-17BA-4C5F-B05F-0CB8D99CB9E2}" type="sibTrans" cxnId="{468185AF-158D-4EC1-8EB6-834B1EAEFCB4}">
      <dgm:prSet/>
      <dgm:spPr/>
      <dgm:t>
        <a:bodyPr/>
        <a:lstStyle/>
        <a:p>
          <a:endParaRPr lang="en-US"/>
        </a:p>
      </dgm:t>
    </dgm:pt>
    <dgm:pt modelId="{A376D52B-239B-4CDE-8896-16EBDFC591FF}">
      <dgm:prSet/>
      <dgm:spPr/>
      <dgm:t>
        <a:bodyPr/>
        <a:lstStyle/>
        <a:p>
          <a:r>
            <a:rPr lang="en-CA"/>
            <a:t>Micron eMMC is an onboard MMC chip that holds upto 4GB of data.</a:t>
          </a:r>
          <a:endParaRPr lang="en-US"/>
        </a:p>
      </dgm:t>
    </dgm:pt>
    <dgm:pt modelId="{181A317B-B83F-4031-8BEE-25C03DBB54F9}" type="parTrans" cxnId="{7B1FE935-A5D0-4A8B-9AFC-920E301C5F05}">
      <dgm:prSet/>
      <dgm:spPr/>
      <dgm:t>
        <a:bodyPr/>
        <a:lstStyle/>
        <a:p>
          <a:endParaRPr lang="en-US"/>
        </a:p>
      </dgm:t>
    </dgm:pt>
    <dgm:pt modelId="{42DBD95A-794B-4B9E-99A6-7CC478AAA5A0}" type="sibTrans" cxnId="{7B1FE935-A5D0-4A8B-9AFC-920E301C5F05}">
      <dgm:prSet/>
      <dgm:spPr/>
      <dgm:t>
        <a:bodyPr/>
        <a:lstStyle/>
        <a:p>
          <a:endParaRPr lang="en-US"/>
        </a:p>
      </dgm:t>
    </dgm:pt>
    <dgm:pt modelId="{6352CD8A-030C-4F08-B74D-CD3E94E4F518}">
      <dgm:prSet/>
      <dgm:spPr/>
      <dgm:t>
        <a:bodyPr/>
        <a:lstStyle/>
        <a:p>
          <a:r>
            <a:rPr lang="en-CA"/>
            <a:t>HDMI framer provides control for an HDMI with an adapter.</a:t>
          </a:r>
          <a:endParaRPr lang="en-US"/>
        </a:p>
      </dgm:t>
    </dgm:pt>
    <dgm:pt modelId="{5AA9B849-53CC-4C33-B9AC-B0BCCBE2B6DA}" type="parTrans" cxnId="{65502647-1885-433A-8A5B-A98A84E86155}">
      <dgm:prSet/>
      <dgm:spPr/>
      <dgm:t>
        <a:bodyPr/>
        <a:lstStyle/>
        <a:p>
          <a:endParaRPr lang="en-US"/>
        </a:p>
      </dgm:t>
    </dgm:pt>
    <dgm:pt modelId="{7E90ED07-CB7E-41A7-B5BF-BF6212CE162F}" type="sibTrans" cxnId="{65502647-1885-433A-8A5B-A98A84E86155}">
      <dgm:prSet/>
      <dgm:spPr/>
      <dgm:t>
        <a:bodyPr/>
        <a:lstStyle/>
        <a:p>
          <a:endParaRPr lang="en-US"/>
        </a:p>
      </dgm:t>
    </dgm:pt>
    <dgm:pt modelId="{92EB1EF7-C0CB-4DBC-A2B7-7E0F9844E168}" type="pres">
      <dgm:prSet presAssocID="{99A8F0CD-D8EF-4B6C-960B-9BA496AD2797}" presName="root" presStyleCnt="0">
        <dgm:presLayoutVars>
          <dgm:dir/>
          <dgm:resizeHandles val="exact"/>
        </dgm:presLayoutVars>
      </dgm:prSet>
      <dgm:spPr/>
    </dgm:pt>
    <dgm:pt modelId="{C7525010-8728-438F-9AC6-DFB116E5B989}" type="pres">
      <dgm:prSet presAssocID="{47DC8DE3-D65F-4008-AA3D-11472ACA548C}" presName="compNode" presStyleCnt="0"/>
      <dgm:spPr/>
    </dgm:pt>
    <dgm:pt modelId="{489EC596-BFFE-454A-AC48-E698DF59B928}" type="pres">
      <dgm:prSet presAssocID="{47DC8DE3-D65F-4008-AA3D-11472ACA548C}" presName="bgRect" presStyleLbl="bgShp" presStyleIdx="0" presStyleCnt="3"/>
      <dgm:spPr/>
    </dgm:pt>
    <dgm:pt modelId="{0675890C-6588-4CF3-9CFF-39B94A6A5E27}" type="pres">
      <dgm:prSet presAssocID="{47DC8DE3-D65F-4008-AA3D-11472ACA54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B5F120E7-D917-4802-AE2C-AF6B01915B9F}" type="pres">
      <dgm:prSet presAssocID="{47DC8DE3-D65F-4008-AA3D-11472ACA548C}" presName="spaceRect" presStyleCnt="0"/>
      <dgm:spPr/>
    </dgm:pt>
    <dgm:pt modelId="{634355D9-C347-4E66-AC0D-17F39F20A6C4}" type="pres">
      <dgm:prSet presAssocID="{47DC8DE3-D65F-4008-AA3D-11472ACA548C}" presName="parTx" presStyleLbl="revTx" presStyleIdx="0" presStyleCnt="3">
        <dgm:presLayoutVars>
          <dgm:chMax val="0"/>
          <dgm:chPref val="0"/>
        </dgm:presLayoutVars>
      </dgm:prSet>
      <dgm:spPr/>
    </dgm:pt>
    <dgm:pt modelId="{F3A6E249-D159-4F73-9ABE-97A4343631C0}" type="pres">
      <dgm:prSet presAssocID="{17890813-17BA-4C5F-B05F-0CB8D99CB9E2}" presName="sibTrans" presStyleCnt="0"/>
      <dgm:spPr/>
    </dgm:pt>
    <dgm:pt modelId="{FA960085-8B90-40C6-BD5A-BC61D1167890}" type="pres">
      <dgm:prSet presAssocID="{A376D52B-239B-4CDE-8896-16EBDFC591FF}" presName="compNode" presStyleCnt="0"/>
      <dgm:spPr/>
    </dgm:pt>
    <dgm:pt modelId="{7308E8D0-362D-4B62-8411-86A7F4A1CBAD}" type="pres">
      <dgm:prSet presAssocID="{A376D52B-239B-4CDE-8896-16EBDFC591FF}" presName="bgRect" presStyleLbl="bgShp" presStyleIdx="1" presStyleCnt="3"/>
      <dgm:spPr/>
    </dgm:pt>
    <dgm:pt modelId="{DADC3789-280F-42A8-BC3F-8A542B942AC8}" type="pres">
      <dgm:prSet presAssocID="{A376D52B-239B-4CDE-8896-16EBDFC591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DC07981-DDA4-486D-A027-677783F9B65E}" type="pres">
      <dgm:prSet presAssocID="{A376D52B-239B-4CDE-8896-16EBDFC591FF}" presName="spaceRect" presStyleCnt="0"/>
      <dgm:spPr/>
    </dgm:pt>
    <dgm:pt modelId="{351548D1-8F06-4C3A-A2CE-EBA1F980DC91}" type="pres">
      <dgm:prSet presAssocID="{A376D52B-239B-4CDE-8896-16EBDFC591FF}" presName="parTx" presStyleLbl="revTx" presStyleIdx="1" presStyleCnt="3">
        <dgm:presLayoutVars>
          <dgm:chMax val="0"/>
          <dgm:chPref val="0"/>
        </dgm:presLayoutVars>
      </dgm:prSet>
      <dgm:spPr/>
    </dgm:pt>
    <dgm:pt modelId="{7A24F36E-9796-46A0-A391-DA2B416E5FFC}" type="pres">
      <dgm:prSet presAssocID="{42DBD95A-794B-4B9E-99A6-7CC478AAA5A0}" presName="sibTrans" presStyleCnt="0"/>
      <dgm:spPr/>
    </dgm:pt>
    <dgm:pt modelId="{F652A42C-3F47-4206-BCE4-F3DE2304F54B}" type="pres">
      <dgm:prSet presAssocID="{6352CD8A-030C-4F08-B74D-CD3E94E4F518}" presName="compNode" presStyleCnt="0"/>
      <dgm:spPr/>
    </dgm:pt>
    <dgm:pt modelId="{D4D7F3B8-3BFE-453C-9603-948104FF553A}" type="pres">
      <dgm:prSet presAssocID="{6352CD8A-030C-4F08-B74D-CD3E94E4F518}" presName="bgRect" presStyleLbl="bgShp" presStyleIdx="2" presStyleCnt="3"/>
      <dgm:spPr/>
    </dgm:pt>
    <dgm:pt modelId="{8F16F878-5087-4365-A4D2-02CD7A5D08BB}" type="pres">
      <dgm:prSet presAssocID="{6352CD8A-030C-4F08-B74D-CD3E94E4F5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0B1A1D5A-9BE3-41D6-9061-E304C520FFA0}" type="pres">
      <dgm:prSet presAssocID="{6352CD8A-030C-4F08-B74D-CD3E94E4F518}" presName="spaceRect" presStyleCnt="0"/>
      <dgm:spPr/>
    </dgm:pt>
    <dgm:pt modelId="{029FAEE4-0FEF-4124-8D74-FF92E615B628}" type="pres">
      <dgm:prSet presAssocID="{6352CD8A-030C-4F08-B74D-CD3E94E4F518}" presName="parTx" presStyleLbl="revTx" presStyleIdx="2" presStyleCnt="3">
        <dgm:presLayoutVars>
          <dgm:chMax val="0"/>
          <dgm:chPref val="0"/>
        </dgm:presLayoutVars>
      </dgm:prSet>
      <dgm:spPr/>
    </dgm:pt>
  </dgm:ptLst>
  <dgm:cxnLst>
    <dgm:cxn modelId="{A4AEE435-288F-4284-A5F6-9356A3E0AB0A}" type="presOf" srcId="{A376D52B-239B-4CDE-8896-16EBDFC591FF}" destId="{351548D1-8F06-4C3A-A2CE-EBA1F980DC91}" srcOrd="0" destOrd="0" presId="urn:microsoft.com/office/officeart/2018/2/layout/IconVerticalSolidList"/>
    <dgm:cxn modelId="{7B1FE935-A5D0-4A8B-9AFC-920E301C5F05}" srcId="{99A8F0CD-D8EF-4B6C-960B-9BA496AD2797}" destId="{A376D52B-239B-4CDE-8896-16EBDFC591FF}" srcOrd="1" destOrd="0" parTransId="{181A317B-B83F-4031-8BEE-25C03DBB54F9}" sibTransId="{42DBD95A-794B-4B9E-99A6-7CC478AAA5A0}"/>
    <dgm:cxn modelId="{65502647-1885-433A-8A5B-A98A84E86155}" srcId="{99A8F0CD-D8EF-4B6C-960B-9BA496AD2797}" destId="{6352CD8A-030C-4F08-B74D-CD3E94E4F518}" srcOrd="2" destOrd="0" parTransId="{5AA9B849-53CC-4C33-B9AC-B0BCCBE2B6DA}" sibTransId="{7E90ED07-CB7E-41A7-B5BF-BF6212CE162F}"/>
    <dgm:cxn modelId="{D2B14D6F-2E5A-4B8E-B517-A194D7FF659C}" type="presOf" srcId="{99A8F0CD-D8EF-4B6C-960B-9BA496AD2797}" destId="{92EB1EF7-C0CB-4DBC-A2B7-7E0F9844E168}" srcOrd="0" destOrd="0" presId="urn:microsoft.com/office/officeart/2018/2/layout/IconVerticalSolidList"/>
    <dgm:cxn modelId="{468185AF-158D-4EC1-8EB6-834B1EAEFCB4}" srcId="{99A8F0CD-D8EF-4B6C-960B-9BA496AD2797}" destId="{47DC8DE3-D65F-4008-AA3D-11472ACA548C}" srcOrd="0" destOrd="0" parTransId="{C9C40E7F-7912-41B8-BBEC-DAFD80DF7766}" sibTransId="{17890813-17BA-4C5F-B05F-0CB8D99CB9E2}"/>
    <dgm:cxn modelId="{F5B16ECF-1DBD-4B8A-9D5A-4DBB1729F030}" type="presOf" srcId="{6352CD8A-030C-4F08-B74D-CD3E94E4F518}" destId="{029FAEE4-0FEF-4124-8D74-FF92E615B628}" srcOrd="0" destOrd="0" presId="urn:microsoft.com/office/officeart/2018/2/layout/IconVerticalSolidList"/>
    <dgm:cxn modelId="{4AE471EC-FBE2-4904-9826-F242B8FE8366}" type="presOf" srcId="{47DC8DE3-D65F-4008-AA3D-11472ACA548C}" destId="{634355D9-C347-4E66-AC0D-17F39F20A6C4}" srcOrd="0" destOrd="0" presId="urn:microsoft.com/office/officeart/2018/2/layout/IconVerticalSolidList"/>
    <dgm:cxn modelId="{F8A8270B-358D-44F3-9F21-0A5E87DAA3B7}" type="presParOf" srcId="{92EB1EF7-C0CB-4DBC-A2B7-7E0F9844E168}" destId="{C7525010-8728-438F-9AC6-DFB116E5B989}" srcOrd="0" destOrd="0" presId="urn:microsoft.com/office/officeart/2018/2/layout/IconVerticalSolidList"/>
    <dgm:cxn modelId="{F11745C6-8BE3-4544-B19C-BF0E76E3CB29}" type="presParOf" srcId="{C7525010-8728-438F-9AC6-DFB116E5B989}" destId="{489EC596-BFFE-454A-AC48-E698DF59B928}" srcOrd="0" destOrd="0" presId="urn:microsoft.com/office/officeart/2018/2/layout/IconVerticalSolidList"/>
    <dgm:cxn modelId="{B2AEF60C-AA72-4301-8764-266D2B5157C3}" type="presParOf" srcId="{C7525010-8728-438F-9AC6-DFB116E5B989}" destId="{0675890C-6588-4CF3-9CFF-39B94A6A5E27}" srcOrd="1" destOrd="0" presId="urn:microsoft.com/office/officeart/2018/2/layout/IconVerticalSolidList"/>
    <dgm:cxn modelId="{31C9AA8E-6B8A-4D34-A33B-1B97461A0459}" type="presParOf" srcId="{C7525010-8728-438F-9AC6-DFB116E5B989}" destId="{B5F120E7-D917-4802-AE2C-AF6B01915B9F}" srcOrd="2" destOrd="0" presId="urn:microsoft.com/office/officeart/2018/2/layout/IconVerticalSolidList"/>
    <dgm:cxn modelId="{B79318D0-4762-420B-90A3-0D12AE999B59}" type="presParOf" srcId="{C7525010-8728-438F-9AC6-DFB116E5B989}" destId="{634355D9-C347-4E66-AC0D-17F39F20A6C4}" srcOrd="3" destOrd="0" presId="urn:microsoft.com/office/officeart/2018/2/layout/IconVerticalSolidList"/>
    <dgm:cxn modelId="{B70FD943-EB8B-4696-91FD-5EE219EF3232}" type="presParOf" srcId="{92EB1EF7-C0CB-4DBC-A2B7-7E0F9844E168}" destId="{F3A6E249-D159-4F73-9ABE-97A4343631C0}" srcOrd="1" destOrd="0" presId="urn:microsoft.com/office/officeart/2018/2/layout/IconVerticalSolidList"/>
    <dgm:cxn modelId="{179ADF9A-5DCD-42A3-A2F3-F3BD8E29FD2D}" type="presParOf" srcId="{92EB1EF7-C0CB-4DBC-A2B7-7E0F9844E168}" destId="{FA960085-8B90-40C6-BD5A-BC61D1167890}" srcOrd="2" destOrd="0" presId="urn:microsoft.com/office/officeart/2018/2/layout/IconVerticalSolidList"/>
    <dgm:cxn modelId="{E9535BE9-1C82-4EF3-B035-1233276FE94A}" type="presParOf" srcId="{FA960085-8B90-40C6-BD5A-BC61D1167890}" destId="{7308E8D0-362D-4B62-8411-86A7F4A1CBAD}" srcOrd="0" destOrd="0" presId="urn:microsoft.com/office/officeart/2018/2/layout/IconVerticalSolidList"/>
    <dgm:cxn modelId="{0E54B981-7EA6-4338-97A2-5996D70F3936}" type="presParOf" srcId="{FA960085-8B90-40C6-BD5A-BC61D1167890}" destId="{DADC3789-280F-42A8-BC3F-8A542B942AC8}" srcOrd="1" destOrd="0" presId="urn:microsoft.com/office/officeart/2018/2/layout/IconVerticalSolidList"/>
    <dgm:cxn modelId="{0ECA3464-F60A-44C8-9C71-8A0E53D7D305}" type="presParOf" srcId="{FA960085-8B90-40C6-BD5A-BC61D1167890}" destId="{FDC07981-DDA4-486D-A027-677783F9B65E}" srcOrd="2" destOrd="0" presId="urn:microsoft.com/office/officeart/2018/2/layout/IconVerticalSolidList"/>
    <dgm:cxn modelId="{ADB7C55B-EF4E-466B-92A9-36E8FCCFF48B}" type="presParOf" srcId="{FA960085-8B90-40C6-BD5A-BC61D1167890}" destId="{351548D1-8F06-4C3A-A2CE-EBA1F980DC91}" srcOrd="3" destOrd="0" presId="urn:microsoft.com/office/officeart/2018/2/layout/IconVerticalSolidList"/>
    <dgm:cxn modelId="{E4B1E4E5-B1D1-4AFD-9898-AE4C7FCD6775}" type="presParOf" srcId="{92EB1EF7-C0CB-4DBC-A2B7-7E0F9844E168}" destId="{7A24F36E-9796-46A0-A391-DA2B416E5FFC}" srcOrd="3" destOrd="0" presId="urn:microsoft.com/office/officeart/2018/2/layout/IconVerticalSolidList"/>
    <dgm:cxn modelId="{DC2158A5-2D5D-46CA-9DD8-421B23440DB7}" type="presParOf" srcId="{92EB1EF7-C0CB-4DBC-A2B7-7E0F9844E168}" destId="{F652A42C-3F47-4206-BCE4-F3DE2304F54B}" srcOrd="4" destOrd="0" presId="urn:microsoft.com/office/officeart/2018/2/layout/IconVerticalSolidList"/>
    <dgm:cxn modelId="{EFB7CDD0-237B-4BDD-BACE-7671BE155D7C}" type="presParOf" srcId="{F652A42C-3F47-4206-BCE4-F3DE2304F54B}" destId="{D4D7F3B8-3BFE-453C-9603-948104FF553A}" srcOrd="0" destOrd="0" presId="urn:microsoft.com/office/officeart/2018/2/layout/IconVerticalSolidList"/>
    <dgm:cxn modelId="{C3FFAC6F-DC52-47BA-942B-22717C2005B9}" type="presParOf" srcId="{F652A42C-3F47-4206-BCE4-F3DE2304F54B}" destId="{8F16F878-5087-4365-A4D2-02CD7A5D08BB}" srcOrd="1" destOrd="0" presId="urn:microsoft.com/office/officeart/2018/2/layout/IconVerticalSolidList"/>
    <dgm:cxn modelId="{C37A01D4-FA70-44D5-B18C-2074D2D8C8AB}" type="presParOf" srcId="{F652A42C-3F47-4206-BCE4-F3DE2304F54B}" destId="{0B1A1D5A-9BE3-41D6-9061-E304C520FFA0}" srcOrd="2" destOrd="0" presId="urn:microsoft.com/office/officeart/2018/2/layout/IconVerticalSolidList"/>
    <dgm:cxn modelId="{5970F5FC-6424-495A-9B67-2C343509E194}" type="presParOf" srcId="{F652A42C-3F47-4206-BCE4-F3DE2304F54B}" destId="{029FAEE4-0FEF-4124-8D74-FF92E615B6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451398-299C-45E9-8A93-FE8937B53FD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44A60B-23B6-433D-9382-F05D677A851E}">
      <dgm:prSet/>
      <dgm:spPr/>
      <dgm:t>
        <a:bodyPr/>
        <a:lstStyle/>
        <a:p>
          <a:pPr>
            <a:lnSpc>
              <a:spcPct val="100000"/>
            </a:lnSpc>
          </a:pPr>
          <a:r>
            <a:rPr lang="en-CA" dirty="0"/>
            <a:t>SIM900 GSM/GPRS shield is a GSM modem, which can be integrated into a great number of IoT projects. You can use this shield to accomplish almost anything a normal cell phone can; SMS text messages, Make or receive phone calls, connecting to internet through GPRS, TCP/IP, and more! To top it off, the shield supports quad-band GSM/GPRS network.</a:t>
          </a:r>
          <a:endParaRPr lang="en-US" dirty="0"/>
        </a:p>
      </dgm:t>
    </dgm:pt>
    <dgm:pt modelId="{6EDF79BD-7A92-4BD8-9A5E-CA834C25D5F9}" type="parTrans" cxnId="{21401633-D408-40C0-836F-914300E23D25}">
      <dgm:prSet/>
      <dgm:spPr/>
      <dgm:t>
        <a:bodyPr/>
        <a:lstStyle/>
        <a:p>
          <a:endParaRPr lang="en-US"/>
        </a:p>
      </dgm:t>
    </dgm:pt>
    <dgm:pt modelId="{540011E0-015F-4DEC-A2A3-A19BC4EC1A9A}" type="sibTrans" cxnId="{21401633-D408-40C0-836F-914300E23D25}">
      <dgm:prSet/>
      <dgm:spPr/>
      <dgm:t>
        <a:bodyPr/>
        <a:lstStyle/>
        <a:p>
          <a:endParaRPr lang="en-US"/>
        </a:p>
      </dgm:t>
    </dgm:pt>
    <dgm:pt modelId="{1F9DECCC-B302-4368-9E00-79403A0C4DEA}">
      <dgm:prSet custT="1"/>
      <dgm:spPr/>
      <dgm:t>
        <a:bodyPr/>
        <a:lstStyle/>
        <a:p>
          <a:pPr>
            <a:lnSpc>
              <a:spcPct val="100000"/>
            </a:lnSpc>
          </a:pPr>
          <a:r>
            <a:rPr lang="en-CA" sz="1400" dirty="0"/>
            <a:t>The SIM900 GSM/GPRS shield uses UART protocol to communicate with an Arduino</a:t>
          </a:r>
          <a:endParaRPr lang="en-US" sz="1400" dirty="0"/>
        </a:p>
      </dgm:t>
    </dgm:pt>
    <dgm:pt modelId="{14D7C121-3C2B-45A1-836E-03C0D8F0726F}" type="parTrans" cxnId="{99A8A8F6-109C-4521-AE6F-5A536155A192}">
      <dgm:prSet/>
      <dgm:spPr/>
      <dgm:t>
        <a:bodyPr/>
        <a:lstStyle/>
        <a:p>
          <a:endParaRPr lang="en-US"/>
        </a:p>
      </dgm:t>
    </dgm:pt>
    <dgm:pt modelId="{0AE4D29E-9200-4CA3-96F3-FE0120C81CF2}" type="sibTrans" cxnId="{99A8A8F6-109C-4521-AE6F-5A536155A192}">
      <dgm:prSet/>
      <dgm:spPr/>
      <dgm:t>
        <a:bodyPr/>
        <a:lstStyle/>
        <a:p>
          <a:endParaRPr lang="en-US"/>
        </a:p>
      </dgm:t>
    </dgm:pt>
    <dgm:pt modelId="{5BAE1179-5848-46FA-9716-2BDBAA1C6B59}" type="pres">
      <dgm:prSet presAssocID="{29451398-299C-45E9-8A93-FE8937B53FD3}" presName="root" presStyleCnt="0">
        <dgm:presLayoutVars>
          <dgm:dir/>
          <dgm:resizeHandles val="exact"/>
        </dgm:presLayoutVars>
      </dgm:prSet>
      <dgm:spPr/>
    </dgm:pt>
    <dgm:pt modelId="{D5A73EF1-FFA1-4B4A-9401-E10FC7AFBA74}" type="pres">
      <dgm:prSet presAssocID="{5544A60B-23B6-433D-9382-F05D677A851E}" presName="compNode" presStyleCnt="0"/>
      <dgm:spPr/>
    </dgm:pt>
    <dgm:pt modelId="{D84E9DB4-0361-486F-83F0-5460396ADF17}" type="pres">
      <dgm:prSet presAssocID="{5544A60B-23B6-433D-9382-F05D677A851E}" presName="iconRect" presStyleLbl="node1" presStyleIdx="0" presStyleCnt="2" custLinFactNeighborX="-52646" custLinFactNeighborY="-4760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76DA4C18-42DE-40E3-B15D-5E7CD85F48C6}" type="pres">
      <dgm:prSet presAssocID="{5544A60B-23B6-433D-9382-F05D677A851E}" presName="spaceRect" presStyleCnt="0"/>
      <dgm:spPr/>
    </dgm:pt>
    <dgm:pt modelId="{AAA7454A-2653-42D3-B338-9D84BB8C5853}" type="pres">
      <dgm:prSet presAssocID="{5544A60B-23B6-433D-9382-F05D677A851E}" presName="textRect" presStyleLbl="revTx" presStyleIdx="0" presStyleCnt="2" custScaleX="154751" custScaleY="203898" custLinFactNeighborX="7309" custLinFactNeighborY="-9144">
        <dgm:presLayoutVars>
          <dgm:chMax val="1"/>
          <dgm:chPref val="1"/>
        </dgm:presLayoutVars>
      </dgm:prSet>
      <dgm:spPr/>
    </dgm:pt>
    <dgm:pt modelId="{00EA22AF-4BDF-4D64-8061-A79150BB9B4D}" type="pres">
      <dgm:prSet presAssocID="{540011E0-015F-4DEC-A2A3-A19BC4EC1A9A}" presName="sibTrans" presStyleCnt="0"/>
      <dgm:spPr/>
    </dgm:pt>
    <dgm:pt modelId="{F1BFD1FD-6771-49B5-AD07-1FC17E169C0B}" type="pres">
      <dgm:prSet presAssocID="{1F9DECCC-B302-4368-9E00-79403A0C4DEA}" presName="compNode" presStyleCnt="0"/>
      <dgm:spPr/>
    </dgm:pt>
    <dgm:pt modelId="{045D2751-096C-413E-9DA7-682019776CCD}" type="pres">
      <dgm:prSet presAssocID="{1F9DECCC-B302-4368-9E00-79403A0C4D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10571A2-B49A-48D4-86FF-C6D9864A84BB}" type="pres">
      <dgm:prSet presAssocID="{1F9DECCC-B302-4368-9E00-79403A0C4DEA}" presName="spaceRect" presStyleCnt="0"/>
      <dgm:spPr/>
    </dgm:pt>
    <dgm:pt modelId="{A0F1626D-2577-4F2B-9372-C214E0090186}" type="pres">
      <dgm:prSet presAssocID="{1F9DECCC-B302-4368-9E00-79403A0C4DEA}" presName="textRect" presStyleLbl="revTx" presStyleIdx="1" presStyleCnt="2">
        <dgm:presLayoutVars>
          <dgm:chMax val="1"/>
          <dgm:chPref val="1"/>
        </dgm:presLayoutVars>
      </dgm:prSet>
      <dgm:spPr/>
    </dgm:pt>
  </dgm:ptLst>
  <dgm:cxnLst>
    <dgm:cxn modelId="{41E00F22-4D12-4C15-9679-E6E64B48A672}" type="presOf" srcId="{29451398-299C-45E9-8A93-FE8937B53FD3}" destId="{5BAE1179-5848-46FA-9716-2BDBAA1C6B59}" srcOrd="0" destOrd="0" presId="urn:microsoft.com/office/officeart/2018/2/layout/IconLabelList"/>
    <dgm:cxn modelId="{21401633-D408-40C0-836F-914300E23D25}" srcId="{29451398-299C-45E9-8A93-FE8937B53FD3}" destId="{5544A60B-23B6-433D-9382-F05D677A851E}" srcOrd="0" destOrd="0" parTransId="{6EDF79BD-7A92-4BD8-9A5E-CA834C25D5F9}" sibTransId="{540011E0-015F-4DEC-A2A3-A19BC4EC1A9A}"/>
    <dgm:cxn modelId="{8801924A-C1A4-4CB6-BE5C-2FA7DB91466A}" type="presOf" srcId="{1F9DECCC-B302-4368-9E00-79403A0C4DEA}" destId="{A0F1626D-2577-4F2B-9372-C214E0090186}" srcOrd="0" destOrd="0" presId="urn:microsoft.com/office/officeart/2018/2/layout/IconLabelList"/>
    <dgm:cxn modelId="{D1BFC697-DB62-4EB9-9CE0-A4A34B2B193A}" type="presOf" srcId="{5544A60B-23B6-433D-9382-F05D677A851E}" destId="{AAA7454A-2653-42D3-B338-9D84BB8C5853}" srcOrd="0" destOrd="0" presId="urn:microsoft.com/office/officeart/2018/2/layout/IconLabelList"/>
    <dgm:cxn modelId="{99A8A8F6-109C-4521-AE6F-5A536155A192}" srcId="{29451398-299C-45E9-8A93-FE8937B53FD3}" destId="{1F9DECCC-B302-4368-9E00-79403A0C4DEA}" srcOrd="1" destOrd="0" parTransId="{14D7C121-3C2B-45A1-836E-03C0D8F0726F}" sibTransId="{0AE4D29E-9200-4CA3-96F3-FE0120C81CF2}"/>
    <dgm:cxn modelId="{2C27DFD0-5A1C-4EB1-AC39-0DAD6D74BC4B}" type="presParOf" srcId="{5BAE1179-5848-46FA-9716-2BDBAA1C6B59}" destId="{D5A73EF1-FFA1-4B4A-9401-E10FC7AFBA74}" srcOrd="0" destOrd="0" presId="urn:microsoft.com/office/officeart/2018/2/layout/IconLabelList"/>
    <dgm:cxn modelId="{C86BD910-D5FE-4802-A3E3-2B9EA06E9BC5}" type="presParOf" srcId="{D5A73EF1-FFA1-4B4A-9401-E10FC7AFBA74}" destId="{D84E9DB4-0361-486F-83F0-5460396ADF17}" srcOrd="0" destOrd="0" presId="urn:microsoft.com/office/officeart/2018/2/layout/IconLabelList"/>
    <dgm:cxn modelId="{18CA398D-ADF2-4B5D-BC9C-725CBB611247}" type="presParOf" srcId="{D5A73EF1-FFA1-4B4A-9401-E10FC7AFBA74}" destId="{76DA4C18-42DE-40E3-B15D-5E7CD85F48C6}" srcOrd="1" destOrd="0" presId="urn:microsoft.com/office/officeart/2018/2/layout/IconLabelList"/>
    <dgm:cxn modelId="{8E7AA1E7-707A-453E-B2F2-1F3BDD9293DF}" type="presParOf" srcId="{D5A73EF1-FFA1-4B4A-9401-E10FC7AFBA74}" destId="{AAA7454A-2653-42D3-B338-9D84BB8C5853}" srcOrd="2" destOrd="0" presId="urn:microsoft.com/office/officeart/2018/2/layout/IconLabelList"/>
    <dgm:cxn modelId="{6033964C-0065-4EF2-8BF8-E7FB858A57F4}" type="presParOf" srcId="{5BAE1179-5848-46FA-9716-2BDBAA1C6B59}" destId="{00EA22AF-4BDF-4D64-8061-A79150BB9B4D}" srcOrd="1" destOrd="0" presId="urn:microsoft.com/office/officeart/2018/2/layout/IconLabelList"/>
    <dgm:cxn modelId="{98BFD480-FDC0-42E3-89C4-AB45B2F62A68}" type="presParOf" srcId="{5BAE1179-5848-46FA-9716-2BDBAA1C6B59}" destId="{F1BFD1FD-6771-49B5-AD07-1FC17E169C0B}" srcOrd="2" destOrd="0" presId="urn:microsoft.com/office/officeart/2018/2/layout/IconLabelList"/>
    <dgm:cxn modelId="{08D39EDB-5C4E-4226-8CC5-61DDA0A4A20F}" type="presParOf" srcId="{F1BFD1FD-6771-49B5-AD07-1FC17E169C0B}" destId="{045D2751-096C-413E-9DA7-682019776CCD}" srcOrd="0" destOrd="0" presId="urn:microsoft.com/office/officeart/2018/2/layout/IconLabelList"/>
    <dgm:cxn modelId="{7F508A83-8C55-4BBD-9183-3DB51D67F180}" type="presParOf" srcId="{F1BFD1FD-6771-49B5-AD07-1FC17E169C0B}" destId="{110571A2-B49A-48D4-86FF-C6D9864A84BB}" srcOrd="1" destOrd="0" presId="urn:microsoft.com/office/officeart/2018/2/layout/IconLabelList"/>
    <dgm:cxn modelId="{A96B0D31-362F-41F6-831B-45E77E56D7E3}" type="presParOf" srcId="{F1BFD1FD-6771-49B5-AD07-1FC17E169C0B}" destId="{A0F1626D-2577-4F2B-9372-C214E009018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4CDC42-6AE8-41EA-A9B4-F2CC31AFE51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9CAFC09-AF67-492D-A555-BC5B4CE28885}">
      <dgm:prSet/>
      <dgm:spPr/>
      <dgm:t>
        <a:bodyPr/>
        <a:lstStyle/>
        <a:p>
          <a:pPr>
            <a:defRPr cap="all"/>
          </a:pPr>
          <a:r>
            <a:rPr lang="en-CA"/>
            <a:t>Connect onto any global GSM network with any 2G SIM</a:t>
          </a:r>
          <a:endParaRPr lang="en-US"/>
        </a:p>
      </dgm:t>
    </dgm:pt>
    <dgm:pt modelId="{32590565-ACFD-4DB3-8867-A8157AC2194B}" type="parTrans" cxnId="{6260298E-9D07-4B22-8F0B-9A37E8C27DCF}">
      <dgm:prSet/>
      <dgm:spPr/>
      <dgm:t>
        <a:bodyPr/>
        <a:lstStyle/>
        <a:p>
          <a:endParaRPr lang="en-US"/>
        </a:p>
      </dgm:t>
    </dgm:pt>
    <dgm:pt modelId="{7B0089B0-F77B-41DC-B248-809FF80FA069}" type="sibTrans" cxnId="{6260298E-9D07-4B22-8F0B-9A37E8C27DCF}">
      <dgm:prSet/>
      <dgm:spPr/>
      <dgm:t>
        <a:bodyPr/>
        <a:lstStyle/>
        <a:p>
          <a:endParaRPr lang="en-US"/>
        </a:p>
      </dgm:t>
    </dgm:pt>
    <dgm:pt modelId="{9B356006-1ECE-4813-B16B-E1ED2F39CC89}">
      <dgm:prSet/>
      <dgm:spPr/>
      <dgm:t>
        <a:bodyPr/>
        <a:lstStyle/>
        <a:p>
          <a:pPr>
            <a:defRPr cap="all"/>
          </a:pPr>
          <a:r>
            <a:rPr lang="en-CA"/>
            <a:t>Make and receive voice calls using an external earphone &amp; electret microphone</a:t>
          </a:r>
          <a:endParaRPr lang="en-US"/>
        </a:p>
      </dgm:t>
    </dgm:pt>
    <dgm:pt modelId="{76814ABB-FC36-46B0-97BB-7F0AD30EB7AE}" type="parTrans" cxnId="{60436C45-F0B7-499E-A8DB-9AC1C6652E52}">
      <dgm:prSet/>
      <dgm:spPr/>
      <dgm:t>
        <a:bodyPr/>
        <a:lstStyle/>
        <a:p>
          <a:endParaRPr lang="en-US"/>
        </a:p>
      </dgm:t>
    </dgm:pt>
    <dgm:pt modelId="{FEDE63E6-CAA4-4FAF-9F6A-C509E101123E}" type="sibTrans" cxnId="{60436C45-F0B7-499E-A8DB-9AC1C6652E52}">
      <dgm:prSet/>
      <dgm:spPr/>
      <dgm:t>
        <a:bodyPr/>
        <a:lstStyle/>
        <a:p>
          <a:endParaRPr lang="en-US"/>
        </a:p>
      </dgm:t>
    </dgm:pt>
    <dgm:pt modelId="{0B3B0866-AE0B-4005-B72C-965BC3C36D56}">
      <dgm:prSet/>
      <dgm:spPr/>
      <dgm:t>
        <a:bodyPr/>
        <a:lstStyle/>
        <a:p>
          <a:pPr>
            <a:defRPr cap="all"/>
          </a:pPr>
          <a:r>
            <a:rPr lang="en-CA"/>
            <a:t>Send and receive SMS messages</a:t>
          </a:r>
          <a:endParaRPr lang="en-US"/>
        </a:p>
      </dgm:t>
    </dgm:pt>
    <dgm:pt modelId="{7188B4BE-54A8-4417-85AF-3F18A344633D}" type="parTrans" cxnId="{32E6A7EE-B056-4B4C-A649-AE6F5E8C83E7}">
      <dgm:prSet/>
      <dgm:spPr/>
      <dgm:t>
        <a:bodyPr/>
        <a:lstStyle/>
        <a:p>
          <a:endParaRPr lang="en-US"/>
        </a:p>
      </dgm:t>
    </dgm:pt>
    <dgm:pt modelId="{252245F8-ADDE-4773-847A-A4EBBC33504B}" type="sibTrans" cxnId="{32E6A7EE-B056-4B4C-A649-AE6F5E8C83E7}">
      <dgm:prSet/>
      <dgm:spPr/>
      <dgm:t>
        <a:bodyPr/>
        <a:lstStyle/>
        <a:p>
          <a:endParaRPr lang="en-US"/>
        </a:p>
      </dgm:t>
    </dgm:pt>
    <dgm:pt modelId="{6AB31F54-9459-43F8-9E1A-7E5324B0B4A9}">
      <dgm:prSet/>
      <dgm:spPr/>
      <dgm:t>
        <a:bodyPr/>
        <a:lstStyle/>
        <a:p>
          <a:pPr>
            <a:defRPr cap="all"/>
          </a:pPr>
          <a:r>
            <a:rPr lang="en-CA"/>
            <a:t>Scan and receive FM radio broadcasts</a:t>
          </a:r>
          <a:endParaRPr lang="en-US"/>
        </a:p>
      </dgm:t>
    </dgm:pt>
    <dgm:pt modelId="{6269A151-C1C4-4EA4-A7D9-5D21177C178E}" type="parTrans" cxnId="{DCE0EF7F-8AF6-4662-BD94-39016D5E7CB4}">
      <dgm:prSet/>
      <dgm:spPr/>
      <dgm:t>
        <a:bodyPr/>
        <a:lstStyle/>
        <a:p>
          <a:endParaRPr lang="en-US"/>
        </a:p>
      </dgm:t>
    </dgm:pt>
    <dgm:pt modelId="{1E3E7D2A-D1F7-4E74-85BE-9122545E843E}" type="sibTrans" cxnId="{DCE0EF7F-8AF6-4662-BD94-39016D5E7CB4}">
      <dgm:prSet/>
      <dgm:spPr/>
      <dgm:t>
        <a:bodyPr/>
        <a:lstStyle/>
        <a:p>
          <a:endParaRPr lang="en-US"/>
        </a:p>
      </dgm:t>
    </dgm:pt>
    <dgm:pt modelId="{C472BC63-AC3B-47D7-9DB1-067470711117}">
      <dgm:prSet/>
      <dgm:spPr/>
      <dgm:t>
        <a:bodyPr/>
        <a:lstStyle/>
        <a:p>
          <a:pPr>
            <a:defRPr cap="all"/>
          </a:pPr>
          <a:r>
            <a:rPr lang="en-CA"/>
            <a:t>Accepts Full-size SIM Card</a:t>
          </a:r>
          <a:endParaRPr lang="en-US"/>
        </a:p>
      </dgm:t>
    </dgm:pt>
    <dgm:pt modelId="{CAB86EC2-7223-4923-9A31-8C4C112E5A52}" type="parTrans" cxnId="{91404305-BF5A-4196-804A-120281B7322D}">
      <dgm:prSet/>
      <dgm:spPr/>
      <dgm:t>
        <a:bodyPr/>
        <a:lstStyle/>
        <a:p>
          <a:endParaRPr lang="en-US"/>
        </a:p>
      </dgm:t>
    </dgm:pt>
    <dgm:pt modelId="{2A99A301-BD0D-4EF3-9CBE-A6DB4740DCDE}" type="sibTrans" cxnId="{91404305-BF5A-4196-804A-120281B7322D}">
      <dgm:prSet/>
      <dgm:spPr/>
      <dgm:t>
        <a:bodyPr/>
        <a:lstStyle/>
        <a:p>
          <a:endParaRPr lang="en-US"/>
        </a:p>
      </dgm:t>
    </dgm:pt>
    <dgm:pt modelId="{CE07CC6A-A707-4AF0-8579-3C32793BB6D3}" type="pres">
      <dgm:prSet presAssocID="{004CDC42-6AE8-41EA-A9B4-F2CC31AFE518}" presName="root" presStyleCnt="0">
        <dgm:presLayoutVars>
          <dgm:dir/>
          <dgm:resizeHandles val="exact"/>
        </dgm:presLayoutVars>
      </dgm:prSet>
      <dgm:spPr/>
    </dgm:pt>
    <dgm:pt modelId="{838A474B-329D-4B67-BFFA-6AB64BDE216E}" type="pres">
      <dgm:prSet presAssocID="{99CAFC09-AF67-492D-A555-BC5B4CE28885}" presName="compNode" presStyleCnt="0"/>
      <dgm:spPr/>
    </dgm:pt>
    <dgm:pt modelId="{EBD47C55-1966-4AB9-A368-2F861237CD44}" type="pres">
      <dgm:prSet presAssocID="{99CAFC09-AF67-492D-A555-BC5B4CE28885}" presName="iconBgRect" presStyleLbl="bgShp" presStyleIdx="0" presStyleCnt="5"/>
      <dgm:spPr>
        <a:prstGeom prst="round2DiagRect">
          <a:avLst>
            <a:gd name="adj1" fmla="val 29727"/>
            <a:gd name="adj2" fmla="val 0"/>
          </a:avLst>
        </a:prstGeom>
      </dgm:spPr>
    </dgm:pt>
    <dgm:pt modelId="{E6A16A87-1EC9-4B6E-B03E-686B65C301FA}" type="pres">
      <dgm:prSet presAssocID="{99CAFC09-AF67-492D-A555-BC5B4CE288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B5FD7994-28F2-43C0-8FAA-C6EAD6CB9526}" type="pres">
      <dgm:prSet presAssocID="{99CAFC09-AF67-492D-A555-BC5B4CE28885}" presName="spaceRect" presStyleCnt="0"/>
      <dgm:spPr/>
    </dgm:pt>
    <dgm:pt modelId="{0171054C-7B14-42FD-8AF7-CCEE4E8D4802}" type="pres">
      <dgm:prSet presAssocID="{99CAFC09-AF67-492D-A555-BC5B4CE28885}" presName="textRect" presStyleLbl="revTx" presStyleIdx="0" presStyleCnt="5">
        <dgm:presLayoutVars>
          <dgm:chMax val="1"/>
          <dgm:chPref val="1"/>
        </dgm:presLayoutVars>
      </dgm:prSet>
      <dgm:spPr/>
    </dgm:pt>
    <dgm:pt modelId="{8E7E28DA-6892-4CD5-98C2-E734D61A871A}" type="pres">
      <dgm:prSet presAssocID="{7B0089B0-F77B-41DC-B248-809FF80FA069}" presName="sibTrans" presStyleCnt="0"/>
      <dgm:spPr/>
    </dgm:pt>
    <dgm:pt modelId="{28D90994-4FFB-45E8-A5EB-2C1B6866644D}" type="pres">
      <dgm:prSet presAssocID="{9B356006-1ECE-4813-B16B-E1ED2F39CC89}" presName="compNode" presStyleCnt="0"/>
      <dgm:spPr/>
    </dgm:pt>
    <dgm:pt modelId="{0EBB590C-D430-4C28-83F2-6185F7BDEF1C}" type="pres">
      <dgm:prSet presAssocID="{9B356006-1ECE-4813-B16B-E1ED2F39CC89}" presName="iconBgRect" presStyleLbl="bgShp" presStyleIdx="1" presStyleCnt="5"/>
      <dgm:spPr>
        <a:prstGeom prst="round2DiagRect">
          <a:avLst>
            <a:gd name="adj1" fmla="val 29727"/>
            <a:gd name="adj2" fmla="val 0"/>
          </a:avLst>
        </a:prstGeom>
      </dgm:spPr>
    </dgm:pt>
    <dgm:pt modelId="{3B070473-F615-4876-A0F2-1B6D5C949452}" type="pres">
      <dgm:prSet presAssocID="{9B356006-1ECE-4813-B16B-E1ED2F39CC8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CE8D1699-76D1-4E00-96B1-2D0B009503C6}" type="pres">
      <dgm:prSet presAssocID="{9B356006-1ECE-4813-B16B-E1ED2F39CC89}" presName="spaceRect" presStyleCnt="0"/>
      <dgm:spPr/>
    </dgm:pt>
    <dgm:pt modelId="{FC362A6C-767A-4AD9-ACF4-25AAB5746F2A}" type="pres">
      <dgm:prSet presAssocID="{9B356006-1ECE-4813-B16B-E1ED2F39CC89}" presName="textRect" presStyleLbl="revTx" presStyleIdx="1" presStyleCnt="5">
        <dgm:presLayoutVars>
          <dgm:chMax val="1"/>
          <dgm:chPref val="1"/>
        </dgm:presLayoutVars>
      </dgm:prSet>
      <dgm:spPr/>
    </dgm:pt>
    <dgm:pt modelId="{FD0817CA-BD94-4E54-A6C1-AE64A7EABEB6}" type="pres">
      <dgm:prSet presAssocID="{FEDE63E6-CAA4-4FAF-9F6A-C509E101123E}" presName="sibTrans" presStyleCnt="0"/>
      <dgm:spPr/>
    </dgm:pt>
    <dgm:pt modelId="{7C3F640E-28EA-4B93-91F1-21F3A0B4CF59}" type="pres">
      <dgm:prSet presAssocID="{0B3B0866-AE0B-4005-B72C-965BC3C36D56}" presName="compNode" presStyleCnt="0"/>
      <dgm:spPr/>
    </dgm:pt>
    <dgm:pt modelId="{3E18BFD9-3642-49CC-9F84-83FE08E0DF73}" type="pres">
      <dgm:prSet presAssocID="{0B3B0866-AE0B-4005-B72C-965BC3C36D56}" presName="iconBgRect" presStyleLbl="bgShp" presStyleIdx="2" presStyleCnt="5"/>
      <dgm:spPr>
        <a:prstGeom prst="round2DiagRect">
          <a:avLst>
            <a:gd name="adj1" fmla="val 29727"/>
            <a:gd name="adj2" fmla="val 0"/>
          </a:avLst>
        </a:prstGeom>
      </dgm:spPr>
    </dgm:pt>
    <dgm:pt modelId="{F9497727-9782-4E96-9D27-42D930C7342B}" type="pres">
      <dgm:prSet presAssocID="{0B3B0866-AE0B-4005-B72C-965BC3C36D5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FE24893A-0A15-4C3A-8A6A-0680D810F367}" type="pres">
      <dgm:prSet presAssocID="{0B3B0866-AE0B-4005-B72C-965BC3C36D56}" presName="spaceRect" presStyleCnt="0"/>
      <dgm:spPr/>
    </dgm:pt>
    <dgm:pt modelId="{EE1F37B7-C427-4199-96A7-D898E1D1CBB8}" type="pres">
      <dgm:prSet presAssocID="{0B3B0866-AE0B-4005-B72C-965BC3C36D56}" presName="textRect" presStyleLbl="revTx" presStyleIdx="2" presStyleCnt="5">
        <dgm:presLayoutVars>
          <dgm:chMax val="1"/>
          <dgm:chPref val="1"/>
        </dgm:presLayoutVars>
      </dgm:prSet>
      <dgm:spPr/>
    </dgm:pt>
    <dgm:pt modelId="{5339C177-63F1-4158-9BFE-22243581C892}" type="pres">
      <dgm:prSet presAssocID="{252245F8-ADDE-4773-847A-A4EBBC33504B}" presName="sibTrans" presStyleCnt="0"/>
      <dgm:spPr/>
    </dgm:pt>
    <dgm:pt modelId="{5D714271-D100-4557-985F-F7ED36BF17CE}" type="pres">
      <dgm:prSet presAssocID="{6AB31F54-9459-43F8-9E1A-7E5324B0B4A9}" presName="compNode" presStyleCnt="0"/>
      <dgm:spPr/>
    </dgm:pt>
    <dgm:pt modelId="{EF362076-C0E8-4E82-811B-1629F1294DF1}" type="pres">
      <dgm:prSet presAssocID="{6AB31F54-9459-43F8-9E1A-7E5324B0B4A9}" presName="iconBgRect" presStyleLbl="bgShp" presStyleIdx="3" presStyleCnt="5"/>
      <dgm:spPr>
        <a:prstGeom prst="round2DiagRect">
          <a:avLst>
            <a:gd name="adj1" fmla="val 29727"/>
            <a:gd name="adj2" fmla="val 0"/>
          </a:avLst>
        </a:prstGeom>
      </dgm:spPr>
    </dgm:pt>
    <dgm:pt modelId="{56738385-3E75-427D-8AE8-BEA99391842B}" type="pres">
      <dgm:prSet presAssocID="{6AB31F54-9459-43F8-9E1A-7E5324B0B4A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
        </a:ext>
      </dgm:extLst>
    </dgm:pt>
    <dgm:pt modelId="{ED1C30F7-5C8B-4B10-9ADB-B4EFDBE718C7}" type="pres">
      <dgm:prSet presAssocID="{6AB31F54-9459-43F8-9E1A-7E5324B0B4A9}" presName="spaceRect" presStyleCnt="0"/>
      <dgm:spPr/>
    </dgm:pt>
    <dgm:pt modelId="{CE0F9E1F-A5BD-4166-AA65-D5A428CC450C}" type="pres">
      <dgm:prSet presAssocID="{6AB31F54-9459-43F8-9E1A-7E5324B0B4A9}" presName="textRect" presStyleLbl="revTx" presStyleIdx="3" presStyleCnt="5">
        <dgm:presLayoutVars>
          <dgm:chMax val="1"/>
          <dgm:chPref val="1"/>
        </dgm:presLayoutVars>
      </dgm:prSet>
      <dgm:spPr/>
    </dgm:pt>
    <dgm:pt modelId="{D48A489D-159D-44DE-8B79-D19E5D573264}" type="pres">
      <dgm:prSet presAssocID="{1E3E7D2A-D1F7-4E74-85BE-9122545E843E}" presName="sibTrans" presStyleCnt="0"/>
      <dgm:spPr/>
    </dgm:pt>
    <dgm:pt modelId="{3D04A28E-4E58-48ED-9293-6BE9B7394391}" type="pres">
      <dgm:prSet presAssocID="{C472BC63-AC3B-47D7-9DB1-067470711117}" presName="compNode" presStyleCnt="0"/>
      <dgm:spPr/>
    </dgm:pt>
    <dgm:pt modelId="{E13309A5-4F53-4D4B-AB89-DD25D7C8C564}" type="pres">
      <dgm:prSet presAssocID="{C472BC63-AC3B-47D7-9DB1-067470711117}" presName="iconBgRect" presStyleLbl="bgShp" presStyleIdx="4" presStyleCnt="5"/>
      <dgm:spPr>
        <a:prstGeom prst="round2DiagRect">
          <a:avLst>
            <a:gd name="adj1" fmla="val 29727"/>
            <a:gd name="adj2" fmla="val 0"/>
          </a:avLst>
        </a:prstGeom>
      </dgm:spPr>
    </dgm:pt>
    <dgm:pt modelId="{ED1E1FC5-E758-4642-864E-ABC6D3C8A89E}" type="pres">
      <dgm:prSet presAssocID="{C472BC63-AC3B-47D7-9DB1-0674707111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edit card"/>
        </a:ext>
      </dgm:extLst>
    </dgm:pt>
    <dgm:pt modelId="{DD29E307-DB8D-49F6-AA25-51366759F1A6}" type="pres">
      <dgm:prSet presAssocID="{C472BC63-AC3B-47D7-9DB1-067470711117}" presName="spaceRect" presStyleCnt="0"/>
      <dgm:spPr/>
    </dgm:pt>
    <dgm:pt modelId="{75F72FBC-D502-4723-8498-599E60A32CF2}" type="pres">
      <dgm:prSet presAssocID="{C472BC63-AC3B-47D7-9DB1-067470711117}" presName="textRect" presStyleLbl="revTx" presStyleIdx="4" presStyleCnt="5">
        <dgm:presLayoutVars>
          <dgm:chMax val="1"/>
          <dgm:chPref val="1"/>
        </dgm:presLayoutVars>
      </dgm:prSet>
      <dgm:spPr/>
    </dgm:pt>
  </dgm:ptLst>
  <dgm:cxnLst>
    <dgm:cxn modelId="{91404305-BF5A-4196-804A-120281B7322D}" srcId="{004CDC42-6AE8-41EA-A9B4-F2CC31AFE518}" destId="{C472BC63-AC3B-47D7-9DB1-067470711117}" srcOrd="4" destOrd="0" parTransId="{CAB86EC2-7223-4923-9A31-8C4C112E5A52}" sibTransId="{2A99A301-BD0D-4EF3-9CBE-A6DB4740DCDE}"/>
    <dgm:cxn modelId="{01B3DD0F-5B48-48E5-B715-1347527C3EEC}" type="presOf" srcId="{9B356006-1ECE-4813-B16B-E1ED2F39CC89}" destId="{FC362A6C-767A-4AD9-ACF4-25AAB5746F2A}" srcOrd="0" destOrd="0" presId="urn:microsoft.com/office/officeart/2018/5/layout/IconLeafLabelList"/>
    <dgm:cxn modelId="{514FA11C-CDED-4619-868C-1ED541784D78}" type="presOf" srcId="{99CAFC09-AF67-492D-A555-BC5B4CE28885}" destId="{0171054C-7B14-42FD-8AF7-CCEE4E8D4802}" srcOrd="0" destOrd="0" presId="urn:microsoft.com/office/officeart/2018/5/layout/IconLeafLabelList"/>
    <dgm:cxn modelId="{CEB83C45-4C2D-4275-83F6-0A9FA2318D52}" type="presOf" srcId="{C472BC63-AC3B-47D7-9DB1-067470711117}" destId="{75F72FBC-D502-4723-8498-599E60A32CF2}" srcOrd="0" destOrd="0" presId="urn:microsoft.com/office/officeart/2018/5/layout/IconLeafLabelList"/>
    <dgm:cxn modelId="{60436C45-F0B7-499E-A8DB-9AC1C6652E52}" srcId="{004CDC42-6AE8-41EA-A9B4-F2CC31AFE518}" destId="{9B356006-1ECE-4813-B16B-E1ED2F39CC89}" srcOrd="1" destOrd="0" parTransId="{76814ABB-FC36-46B0-97BB-7F0AD30EB7AE}" sibTransId="{FEDE63E6-CAA4-4FAF-9F6A-C509E101123E}"/>
    <dgm:cxn modelId="{DCE0EF7F-8AF6-4662-BD94-39016D5E7CB4}" srcId="{004CDC42-6AE8-41EA-A9B4-F2CC31AFE518}" destId="{6AB31F54-9459-43F8-9E1A-7E5324B0B4A9}" srcOrd="3" destOrd="0" parTransId="{6269A151-C1C4-4EA4-A7D9-5D21177C178E}" sibTransId="{1E3E7D2A-D1F7-4E74-85BE-9122545E843E}"/>
    <dgm:cxn modelId="{6260298E-9D07-4B22-8F0B-9A37E8C27DCF}" srcId="{004CDC42-6AE8-41EA-A9B4-F2CC31AFE518}" destId="{99CAFC09-AF67-492D-A555-BC5B4CE28885}" srcOrd="0" destOrd="0" parTransId="{32590565-ACFD-4DB3-8867-A8157AC2194B}" sibTransId="{7B0089B0-F77B-41DC-B248-809FF80FA069}"/>
    <dgm:cxn modelId="{C01CEBAA-A7C5-4134-81A1-8F1AAF011981}" type="presOf" srcId="{004CDC42-6AE8-41EA-A9B4-F2CC31AFE518}" destId="{CE07CC6A-A707-4AF0-8579-3C32793BB6D3}" srcOrd="0" destOrd="0" presId="urn:microsoft.com/office/officeart/2018/5/layout/IconLeafLabelList"/>
    <dgm:cxn modelId="{A32D8EB9-B0B7-4F81-8A7C-725B24BA40C0}" type="presOf" srcId="{6AB31F54-9459-43F8-9E1A-7E5324B0B4A9}" destId="{CE0F9E1F-A5BD-4166-AA65-D5A428CC450C}" srcOrd="0" destOrd="0" presId="urn:microsoft.com/office/officeart/2018/5/layout/IconLeafLabelList"/>
    <dgm:cxn modelId="{689601E6-A97A-409B-B7F0-030752027CDF}" type="presOf" srcId="{0B3B0866-AE0B-4005-B72C-965BC3C36D56}" destId="{EE1F37B7-C427-4199-96A7-D898E1D1CBB8}" srcOrd="0" destOrd="0" presId="urn:microsoft.com/office/officeart/2018/5/layout/IconLeafLabelList"/>
    <dgm:cxn modelId="{32E6A7EE-B056-4B4C-A649-AE6F5E8C83E7}" srcId="{004CDC42-6AE8-41EA-A9B4-F2CC31AFE518}" destId="{0B3B0866-AE0B-4005-B72C-965BC3C36D56}" srcOrd="2" destOrd="0" parTransId="{7188B4BE-54A8-4417-85AF-3F18A344633D}" sibTransId="{252245F8-ADDE-4773-847A-A4EBBC33504B}"/>
    <dgm:cxn modelId="{F9BD857D-FAF1-44C4-95B6-8274765008CE}" type="presParOf" srcId="{CE07CC6A-A707-4AF0-8579-3C32793BB6D3}" destId="{838A474B-329D-4B67-BFFA-6AB64BDE216E}" srcOrd="0" destOrd="0" presId="urn:microsoft.com/office/officeart/2018/5/layout/IconLeafLabelList"/>
    <dgm:cxn modelId="{A32B516F-FB65-4FC7-B3D2-10333C9F10EE}" type="presParOf" srcId="{838A474B-329D-4B67-BFFA-6AB64BDE216E}" destId="{EBD47C55-1966-4AB9-A368-2F861237CD44}" srcOrd="0" destOrd="0" presId="urn:microsoft.com/office/officeart/2018/5/layout/IconLeafLabelList"/>
    <dgm:cxn modelId="{AE3FD8E3-D293-4BC0-93EF-ABD04695952B}" type="presParOf" srcId="{838A474B-329D-4B67-BFFA-6AB64BDE216E}" destId="{E6A16A87-1EC9-4B6E-B03E-686B65C301FA}" srcOrd="1" destOrd="0" presId="urn:microsoft.com/office/officeart/2018/5/layout/IconLeafLabelList"/>
    <dgm:cxn modelId="{E62A7E06-3B42-44AC-9F5A-9946608404CB}" type="presParOf" srcId="{838A474B-329D-4B67-BFFA-6AB64BDE216E}" destId="{B5FD7994-28F2-43C0-8FAA-C6EAD6CB9526}" srcOrd="2" destOrd="0" presId="urn:microsoft.com/office/officeart/2018/5/layout/IconLeafLabelList"/>
    <dgm:cxn modelId="{D346CBEB-D395-4B00-90E8-C87C2BC16E91}" type="presParOf" srcId="{838A474B-329D-4B67-BFFA-6AB64BDE216E}" destId="{0171054C-7B14-42FD-8AF7-CCEE4E8D4802}" srcOrd="3" destOrd="0" presId="urn:microsoft.com/office/officeart/2018/5/layout/IconLeafLabelList"/>
    <dgm:cxn modelId="{5D083F46-89DC-40F9-99A3-D17A44D426FE}" type="presParOf" srcId="{CE07CC6A-A707-4AF0-8579-3C32793BB6D3}" destId="{8E7E28DA-6892-4CD5-98C2-E734D61A871A}" srcOrd="1" destOrd="0" presId="urn:microsoft.com/office/officeart/2018/5/layout/IconLeafLabelList"/>
    <dgm:cxn modelId="{FBE75F71-F8B2-47E5-B591-78259BBE4257}" type="presParOf" srcId="{CE07CC6A-A707-4AF0-8579-3C32793BB6D3}" destId="{28D90994-4FFB-45E8-A5EB-2C1B6866644D}" srcOrd="2" destOrd="0" presId="urn:microsoft.com/office/officeart/2018/5/layout/IconLeafLabelList"/>
    <dgm:cxn modelId="{A940EDFA-7A40-4160-BB06-9941AC1B9A2D}" type="presParOf" srcId="{28D90994-4FFB-45E8-A5EB-2C1B6866644D}" destId="{0EBB590C-D430-4C28-83F2-6185F7BDEF1C}" srcOrd="0" destOrd="0" presId="urn:microsoft.com/office/officeart/2018/5/layout/IconLeafLabelList"/>
    <dgm:cxn modelId="{F040A904-258F-43D8-B71C-29D1C0CD6F3E}" type="presParOf" srcId="{28D90994-4FFB-45E8-A5EB-2C1B6866644D}" destId="{3B070473-F615-4876-A0F2-1B6D5C949452}" srcOrd="1" destOrd="0" presId="urn:microsoft.com/office/officeart/2018/5/layout/IconLeafLabelList"/>
    <dgm:cxn modelId="{3CAEBDA3-36A2-4DFE-B9A9-1B2CA47FC967}" type="presParOf" srcId="{28D90994-4FFB-45E8-A5EB-2C1B6866644D}" destId="{CE8D1699-76D1-4E00-96B1-2D0B009503C6}" srcOrd="2" destOrd="0" presId="urn:microsoft.com/office/officeart/2018/5/layout/IconLeafLabelList"/>
    <dgm:cxn modelId="{B74B32AB-8DAC-4A29-8DF7-301C171F223B}" type="presParOf" srcId="{28D90994-4FFB-45E8-A5EB-2C1B6866644D}" destId="{FC362A6C-767A-4AD9-ACF4-25AAB5746F2A}" srcOrd="3" destOrd="0" presId="urn:microsoft.com/office/officeart/2018/5/layout/IconLeafLabelList"/>
    <dgm:cxn modelId="{D110B693-39E6-4034-8081-F93DB3512BF0}" type="presParOf" srcId="{CE07CC6A-A707-4AF0-8579-3C32793BB6D3}" destId="{FD0817CA-BD94-4E54-A6C1-AE64A7EABEB6}" srcOrd="3" destOrd="0" presId="urn:microsoft.com/office/officeart/2018/5/layout/IconLeafLabelList"/>
    <dgm:cxn modelId="{A6886CDB-40D1-4F26-AA9E-389359E5BE68}" type="presParOf" srcId="{CE07CC6A-A707-4AF0-8579-3C32793BB6D3}" destId="{7C3F640E-28EA-4B93-91F1-21F3A0B4CF59}" srcOrd="4" destOrd="0" presId="urn:microsoft.com/office/officeart/2018/5/layout/IconLeafLabelList"/>
    <dgm:cxn modelId="{CD764D0D-DE18-43ED-A9CD-442CF1271451}" type="presParOf" srcId="{7C3F640E-28EA-4B93-91F1-21F3A0B4CF59}" destId="{3E18BFD9-3642-49CC-9F84-83FE08E0DF73}" srcOrd="0" destOrd="0" presId="urn:microsoft.com/office/officeart/2018/5/layout/IconLeafLabelList"/>
    <dgm:cxn modelId="{AFED190B-A142-414C-8CD7-F4D488DF8DFE}" type="presParOf" srcId="{7C3F640E-28EA-4B93-91F1-21F3A0B4CF59}" destId="{F9497727-9782-4E96-9D27-42D930C7342B}" srcOrd="1" destOrd="0" presId="urn:microsoft.com/office/officeart/2018/5/layout/IconLeafLabelList"/>
    <dgm:cxn modelId="{515F637D-47BF-40F8-BBE7-890AA9B85367}" type="presParOf" srcId="{7C3F640E-28EA-4B93-91F1-21F3A0B4CF59}" destId="{FE24893A-0A15-4C3A-8A6A-0680D810F367}" srcOrd="2" destOrd="0" presId="urn:microsoft.com/office/officeart/2018/5/layout/IconLeafLabelList"/>
    <dgm:cxn modelId="{849E55A3-919C-4174-967C-5A53D31B87AD}" type="presParOf" srcId="{7C3F640E-28EA-4B93-91F1-21F3A0B4CF59}" destId="{EE1F37B7-C427-4199-96A7-D898E1D1CBB8}" srcOrd="3" destOrd="0" presId="urn:microsoft.com/office/officeart/2018/5/layout/IconLeafLabelList"/>
    <dgm:cxn modelId="{CA31A125-C7E7-4B16-925C-19323E03DEC2}" type="presParOf" srcId="{CE07CC6A-A707-4AF0-8579-3C32793BB6D3}" destId="{5339C177-63F1-4158-9BFE-22243581C892}" srcOrd="5" destOrd="0" presId="urn:microsoft.com/office/officeart/2018/5/layout/IconLeafLabelList"/>
    <dgm:cxn modelId="{2C207832-3494-48B4-99EE-27D9C10ED59D}" type="presParOf" srcId="{CE07CC6A-A707-4AF0-8579-3C32793BB6D3}" destId="{5D714271-D100-4557-985F-F7ED36BF17CE}" srcOrd="6" destOrd="0" presId="urn:microsoft.com/office/officeart/2018/5/layout/IconLeafLabelList"/>
    <dgm:cxn modelId="{49AF5F03-6625-427C-A8BF-11E60EFB9786}" type="presParOf" srcId="{5D714271-D100-4557-985F-F7ED36BF17CE}" destId="{EF362076-C0E8-4E82-811B-1629F1294DF1}" srcOrd="0" destOrd="0" presId="urn:microsoft.com/office/officeart/2018/5/layout/IconLeafLabelList"/>
    <dgm:cxn modelId="{5651F990-203E-41E9-B20B-848B2A9D8E89}" type="presParOf" srcId="{5D714271-D100-4557-985F-F7ED36BF17CE}" destId="{56738385-3E75-427D-8AE8-BEA99391842B}" srcOrd="1" destOrd="0" presId="urn:microsoft.com/office/officeart/2018/5/layout/IconLeafLabelList"/>
    <dgm:cxn modelId="{BFDEBBE2-69AD-4791-ABBB-587F50401BF0}" type="presParOf" srcId="{5D714271-D100-4557-985F-F7ED36BF17CE}" destId="{ED1C30F7-5C8B-4B10-9ADB-B4EFDBE718C7}" srcOrd="2" destOrd="0" presId="urn:microsoft.com/office/officeart/2018/5/layout/IconLeafLabelList"/>
    <dgm:cxn modelId="{373E7D38-C26F-413A-B942-41C9CFD136CA}" type="presParOf" srcId="{5D714271-D100-4557-985F-F7ED36BF17CE}" destId="{CE0F9E1F-A5BD-4166-AA65-D5A428CC450C}" srcOrd="3" destOrd="0" presId="urn:microsoft.com/office/officeart/2018/5/layout/IconLeafLabelList"/>
    <dgm:cxn modelId="{8C46C6BF-FCDC-4373-A15F-1672505B11A3}" type="presParOf" srcId="{CE07CC6A-A707-4AF0-8579-3C32793BB6D3}" destId="{D48A489D-159D-44DE-8B79-D19E5D573264}" srcOrd="7" destOrd="0" presId="urn:microsoft.com/office/officeart/2018/5/layout/IconLeafLabelList"/>
    <dgm:cxn modelId="{D9F7A568-219D-4ACD-8BC7-6CD5D4812485}" type="presParOf" srcId="{CE07CC6A-A707-4AF0-8579-3C32793BB6D3}" destId="{3D04A28E-4E58-48ED-9293-6BE9B7394391}" srcOrd="8" destOrd="0" presId="urn:microsoft.com/office/officeart/2018/5/layout/IconLeafLabelList"/>
    <dgm:cxn modelId="{826A983D-A906-4609-9505-D68A919A4C1D}" type="presParOf" srcId="{3D04A28E-4E58-48ED-9293-6BE9B7394391}" destId="{E13309A5-4F53-4D4B-AB89-DD25D7C8C564}" srcOrd="0" destOrd="0" presId="urn:microsoft.com/office/officeart/2018/5/layout/IconLeafLabelList"/>
    <dgm:cxn modelId="{41CCA772-B6A8-498B-A8E3-02E67AAF3B82}" type="presParOf" srcId="{3D04A28E-4E58-48ED-9293-6BE9B7394391}" destId="{ED1E1FC5-E758-4642-864E-ABC6D3C8A89E}" srcOrd="1" destOrd="0" presId="urn:microsoft.com/office/officeart/2018/5/layout/IconLeafLabelList"/>
    <dgm:cxn modelId="{3ABDBB4F-4F6D-42E7-A918-60B4924B682E}" type="presParOf" srcId="{3D04A28E-4E58-48ED-9293-6BE9B7394391}" destId="{DD29E307-DB8D-49F6-AA25-51366759F1A6}" srcOrd="2" destOrd="0" presId="urn:microsoft.com/office/officeart/2018/5/layout/IconLeafLabelList"/>
    <dgm:cxn modelId="{54DF91C1-C684-4B23-9153-423A629FA48E}" type="presParOf" srcId="{3D04A28E-4E58-48ED-9293-6BE9B7394391}" destId="{75F72FBC-D502-4723-8498-599E60A32CF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259B23-F1AD-4043-8E93-62FC623CB9E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39E1BE7-0CDD-4133-9D33-929CA8EF6919}">
      <dgm:prSet/>
      <dgm:spPr/>
      <dgm:t>
        <a:bodyPr/>
        <a:lstStyle/>
        <a:p>
          <a:r>
            <a:rPr lang="en-CA"/>
            <a:t>LED Status Indicators-There are three LEDs on the SIM900 GSM/GPRS shield which indicates connectivity or power status.</a:t>
          </a:r>
          <a:endParaRPr lang="en-US"/>
        </a:p>
      </dgm:t>
    </dgm:pt>
    <dgm:pt modelId="{C6094D07-B7AD-46C7-9EBD-A367F78D0430}" type="parTrans" cxnId="{AA7556DB-BB92-46DD-9304-BB58B851CCE0}">
      <dgm:prSet/>
      <dgm:spPr/>
      <dgm:t>
        <a:bodyPr/>
        <a:lstStyle/>
        <a:p>
          <a:endParaRPr lang="en-US"/>
        </a:p>
      </dgm:t>
    </dgm:pt>
    <dgm:pt modelId="{1071CE75-7DF1-4607-ABCC-3FC22140E456}" type="sibTrans" cxnId="{AA7556DB-BB92-46DD-9304-BB58B851CCE0}">
      <dgm:prSet/>
      <dgm:spPr/>
      <dgm:t>
        <a:bodyPr/>
        <a:lstStyle/>
        <a:p>
          <a:endParaRPr lang="en-US"/>
        </a:p>
      </dgm:t>
    </dgm:pt>
    <dgm:pt modelId="{D08430E8-3843-4985-9D99-73E8B320276B}">
      <dgm:prSet/>
      <dgm:spPr/>
      <dgm:t>
        <a:bodyPr/>
        <a:lstStyle/>
        <a:p>
          <a:r>
            <a:rPr lang="en-CA"/>
            <a:t>PWR: This LED is connected to the shield’s power supply line. If this LED is on, the shield is receiving power.</a:t>
          </a:r>
          <a:endParaRPr lang="en-US"/>
        </a:p>
      </dgm:t>
    </dgm:pt>
    <dgm:pt modelId="{65737154-D942-4453-AE8D-B80EB4985873}" type="parTrans" cxnId="{E4EEBD3E-5388-4358-BC83-D837251D145B}">
      <dgm:prSet/>
      <dgm:spPr/>
      <dgm:t>
        <a:bodyPr/>
        <a:lstStyle/>
        <a:p>
          <a:endParaRPr lang="en-US"/>
        </a:p>
      </dgm:t>
    </dgm:pt>
    <dgm:pt modelId="{E881C55D-F870-4391-969C-265B0C8979E9}" type="sibTrans" cxnId="{E4EEBD3E-5388-4358-BC83-D837251D145B}">
      <dgm:prSet/>
      <dgm:spPr/>
      <dgm:t>
        <a:bodyPr/>
        <a:lstStyle/>
        <a:p>
          <a:endParaRPr lang="en-US"/>
        </a:p>
      </dgm:t>
    </dgm:pt>
    <dgm:pt modelId="{937B6EA0-5787-42B0-91D2-03937759C411}">
      <dgm:prSet/>
      <dgm:spPr/>
      <dgm:t>
        <a:bodyPr/>
        <a:lstStyle/>
        <a:p>
          <a:r>
            <a:rPr lang="en-CA"/>
            <a:t>Status: This LED indicates SIM900’s working status. If this LED is on, the chip is in working mode.</a:t>
          </a:r>
          <a:endParaRPr lang="en-US"/>
        </a:p>
      </dgm:t>
    </dgm:pt>
    <dgm:pt modelId="{F9207471-299E-4C4E-99CF-7AD129360ABE}" type="parTrans" cxnId="{45B5B4DD-638F-4483-A849-E5B259434ECA}">
      <dgm:prSet/>
      <dgm:spPr/>
      <dgm:t>
        <a:bodyPr/>
        <a:lstStyle/>
        <a:p>
          <a:endParaRPr lang="en-US"/>
        </a:p>
      </dgm:t>
    </dgm:pt>
    <dgm:pt modelId="{AE18ECF6-D685-4B6D-8507-29B62FE005F7}" type="sibTrans" cxnId="{45B5B4DD-638F-4483-A849-E5B259434ECA}">
      <dgm:prSet/>
      <dgm:spPr/>
      <dgm:t>
        <a:bodyPr/>
        <a:lstStyle/>
        <a:p>
          <a:endParaRPr lang="en-US"/>
        </a:p>
      </dgm:t>
    </dgm:pt>
    <dgm:pt modelId="{6A5EC473-D16E-4902-89AF-85B0F3E68D65}">
      <dgm:prSet/>
      <dgm:spPr/>
      <dgm:t>
        <a:bodyPr/>
        <a:lstStyle/>
        <a:p>
          <a:r>
            <a:rPr lang="en-CA"/>
            <a:t>Netlight: This LED indicates the status of your cellular network. It’ll blink at various rates to show what state it’s in.</a:t>
          </a:r>
          <a:endParaRPr lang="en-US"/>
        </a:p>
      </dgm:t>
    </dgm:pt>
    <dgm:pt modelId="{B0BF380E-6BD4-4367-B4AB-50881C35540F}" type="parTrans" cxnId="{4C9E4C41-11B4-451E-8086-9CAA72773565}">
      <dgm:prSet/>
      <dgm:spPr/>
      <dgm:t>
        <a:bodyPr/>
        <a:lstStyle/>
        <a:p>
          <a:endParaRPr lang="en-US"/>
        </a:p>
      </dgm:t>
    </dgm:pt>
    <dgm:pt modelId="{6DD49233-883A-4470-A0DC-AB704B603116}" type="sibTrans" cxnId="{4C9E4C41-11B4-451E-8086-9CAA72773565}">
      <dgm:prSet/>
      <dgm:spPr/>
      <dgm:t>
        <a:bodyPr/>
        <a:lstStyle/>
        <a:p>
          <a:endParaRPr lang="en-US"/>
        </a:p>
      </dgm:t>
    </dgm:pt>
    <dgm:pt modelId="{2C6C49EB-2C40-48B5-A895-7A0E5A09B111}">
      <dgm:prSet/>
      <dgm:spPr/>
      <dgm:t>
        <a:bodyPr/>
        <a:lstStyle/>
        <a:p>
          <a:r>
            <a:rPr lang="en-CA"/>
            <a:t>off: The SIM900 chip is not running</a:t>
          </a:r>
          <a:endParaRPr lang="en-US"/>
        </a:p>
      </dgm:t>
    </dgm:pt>
    <dgm:pt modelId="{B9ED7031-BB05-4116-9111-FAFCD5FA597C}" type="parTrans" cxnId="{5140396B-A46E-4011-BE24-90EAA064634C}">
      <dgm:prSet/>
      <dgm:spPr/>
      <dgm:t>
        <a:bodyPr/>
        <a:lstStyle/>
        <a:p>
          <a:endParaRPr lang="en-US"/>
        </a:p>
      </dgm:t>
    </dgm:pt>
    <dgm:pt modelId="{D240131C-27EC-4FC5-935C-DD142ECCF810}" type="sibTrans" cxnId="{5140396B-A46E-4011-BE24-90EAA064634C}">
      <dgm:prSet/>
      <dgm:spPr/>
      <dgm:t>
        <a:bodyPr/>
        <a:lstStyle/>
        <a:p>
          <a:endParaRPr lang="en-US"/>
        </a:p>
      </dgm:t>
    </dgm:pt>
    <dgm:pt modelId="{3F3A790C-1FE9-4BF1-BFD4-0B93221B3BF2}">
      <dgm:prSet/>
      <dgm:spPr/>
      <dgm:t>
        <a:bodyPr/>
        <a:lstStyle/>
        <a:p>
          <a:r>
            <a:rPr lang="en-CA"/>
            <a:t>64ms on, 800ms off: The SIM900 chip is running but not registered to the cellular network yet.</a:t>
          </a:r>
          <a:endParaRPr lang="en-US"/>
        </a:p>
      </dgm:t>
    </dgm:pt>
    <dgm:pt modelId="{F7AA4FA8-E022-46C7-BF02-1BDE6A1F25D3}" type="parTrans" cxnId="{AB47C69B-9A3D-4680-946F-6EF21DD4E405}">
      <dgm:prSet/>
      <dgm:spPr/>
      <dgm:t>
        <a:bodyPr/>
        <a:lstStyle/>
        <a:p>
          <a:endParaRPr lang="en-US"/>
        </a:p>
      </dgm:t>
    </dgm:pt>
    <dgm:pt modelId="{031A86A3-172A-4977-BCAB-EA617F340E63}" type="sibTrans" cxnId="{AB47C69B-9A3D-4680-946F-6EF21DD4E405}">
      <dgm:prSet/>
      <dgm:spPr/>
      <dgm:t>
        <a:bodyPr/>
        <a:lstStyle/>
        <a:p>
          <a:endParaRPr lang="en-US"/>
        </a:p>
      </dgm:t>
    </dgm:pt>
    <dgm:pt modelId="{E21AC7C7-722F-45E5-A892-25E954E75B43}">
      <dgm:prSet/>
      <dgm:spPr/>
      <dgm:t>
        <a:bodyPr/>
        <a:lstStyle/>
        <a:p>
          <a:r>
            <a:rPr lang="en-CA"/>
            <a:t>64ms on, 3 seconds off: The SIM900 chip is registered to the cellular network &amp; can send/receive voice and SMS.</a:t>
          </a:r>
          <a:endParaRPr lang="en-US"/>
        </a:p>
      </dgm:t>
    </dgm:pt>
    <dgm:pt modelId="{01189B62-1643-41F5-AB30-E6990ED30AB4}" type="parTrans" cxnId="{F0171EE5-19D9-44A7-BD5C-BA60C11FD054}">
      <dgm:prSet/>
      <dgm:spPr/>
      <dgm:t>
        <a:bodyPr/>
        <a:lstStyle/>
        <a:p>
          <a:endParaRPr lang="en-US"/>
        </a:p>
      </dgm:t>
    </dgm:pt>
    <dgm:pt modelId="{8DDBEB23-0A56-4EDD-A53B-E29C4253E717}" type="sibTrans" cxnId="{F0171EE5-19D9-44A7-BD5C-BA60C11FD054}">
      <dgm:prSet/>
      <dgm:spPr/>
      <dgm:t>
        <a:bodyPr/>
        <a:lstStyle/>
        <a:p>
          <a:endParaRPr lang="en-US"/>
        </a:p>
      </dgm:t>
    </dgm:pt>
    <dgm:pt modelId="{16FBD778-82BA-4421-9C7F-DEFCEB125768}">
      <dgm:prSet/>
      <dgm:spPr/>
      <dgm:t>
        <a:bodyPr/>
        <a:lstStyle/>
        <a:p>
          <a:r>
            <a:rPr lang="en-CA"/>
            <a:t>64ms on, 300ms off: The GPRS data connection you requested is active.</a:t>
          </a:r>
          <a:endParaRPr lang="en-US"/>
        </a:p>
      </dgm:t>
    </dgm:pt>
    <dgm:pt modelId="{5D641A88-3803-4540-B12C-870AD6D25E51}" type="parTrans" cxnId="{B35537E2-19E1-4E28-B087-EF438E30192B}">
      <dgm:prSet/>
      <dgm:spPr/>
      <dgm:t>
        <a:bodyPr/>
        <a:lstStyle/>
        <a:p>
          <a:endParaRPr lang="en-US"/>
        </a:p>
      </dgm:t>
    </dgm:pt>
    <dgm:pt modelId="{EEAE917C-596F-4F04-B15D-35C2C9BAED98}" type="sibTrans" cxnId="{B35537E2-19E1-4E28-B087-EF438E30192B}">
      <dgm:prSet/>
      <dgm:spPr/>
      <dgm:t>
        <a:bodyPr/>
        <a:lstStyle/>
        <a:p>
          <a:endParaRPr lang="en-US"/>
        </a:p>
      </dgm:t>
    </dgm:pt>
    <dgm:pt modelId="{8877F3CD-ACC3-422F-99B1-20847E9E0829}" type="pres">
      <dgm:prSet presAssocID="{9B259B23-F1AD-4043-8E93-62FC623CB9EF}" presName="vert0" presStyleCnt="0">
        <dgm:presLayoutVars>
          <dgm:dir/>
          <dgm:animOne val="branch"/>
          <dgm:animLvl val="lvl"/>
        </dgm:presLayoutVars>
      </dgm:prSet>
      <dgm:spPr/>
    </dgm:pt>
    <dgm:pt modelId="{52A31E8D-7D96-425A-B00D-54AC2DF87AA5}" type="pres">
      <dgm:prSet presAssocID="{E39E1BE7-0CDD-4133-9D33-929CA8EF6919}" presName="thickLine" presStyleLbl="alignNode1" presStyleIdx="0" presStyleCnt="8"/>
      <dgm:spPr/>
    </dgm:pt>
    <dgm:pt modelId="{B74736C3-CBBF-4E7E-B2AA-5705157FCE66}" type="pres">
      <dgm:prSet presAssocID="{E39E1BE7-0CDD-4133-9D33-929CA8EF6919}" presName="horz1" presStyleCnt="0"/>
      <dgm:spPr/>
    </dgm:pt>
    <dgm:pt modelId="{20C96365-1AEC-4D69-8510-5937625C5D7D}" type="pres">
      <dgm:prSet presAssocID="{E39E1BE7-0CDD-4133-9D33-929CA8EF6919}" presName="tx1" presStyleLbl="revTx" presStyleIdx="0" presStyleCnt="8"/>
      <dgm:spPr/>
    </dgm:pt>
    <dgm:pt modelId="{E259486B-FF82-4C58-B02B-17C628E5FE14}" type="pres">
      <dgm:prSet presAssocID="{E39E1BE7-0CDD-4133-9D33-929CA8EF6919}" presName="vert1" presStyleCnt="0"/>
      <dgm:spPr/>
    </dgm:pt>
    <dgm:pt modelId="{27CE217F-0C38-45CC-957C-9B9835C07DBA}" type="pres">
      <dgm:prSet presAssocID="{D08430E8-3843-4985-9D99-73E8B320276B}" presName="thickLine" presStyleLbl="alignNode1" presStyleIdx="1" presStyleCnt="8"/>
      <dgm:spPr/>
    </dgm:pt>
    <dgm:pt modelId="{F6ADBED0-2CB3-4F00-9E62-0BA970C9F0F1}" type="pres">
      <dgm:prSet presAssocID="{D08430E8-3843-4985-9D99-73E8B320276B}" presName="horz1" presStyleCnt="0"/>
      <dgm:spPr/>
    </dgm:pt>
    <dgm:pt modelId="{3229DDB0-0B7A-4905-9DBE-65473A93E2C2}" type="pres">
      <dgm:prSet presAssocID="{D08430E8-3843-4985-9D99-73E8B320276B}" presName="tx1" presStyleLbl="revTx" presStyleIdx="1" presStyleCnt="8"/>
      <dgm:spPr/>
    </dgm:pt>
    <dgm:pt modelId="{C888FFF8-CB39-4EA2-945F-B2277EBF2E4E}" type="pres">
      <dgm:prSet presAssocID="{D08430E8-3843-4985-9D99-73E8B320276B}" presName="vert1" presStyleCnt="0"/>
      <dgm:spPr/>
    </dgm:pt>
    <dgm:pt modelId="{B302D064-C1BB-4EDF-8ED7-A4A1B44BE49C}" type="pres">
      <dgm:prSet presAssocID="{937B6EA0-5787-42B0-91D2-03937759C411}" presName="thickLine" presStyleLbl="alignNode1" presStyleIdx="2" presStyleCnt="8"/>
      <dgm:spPr/>
    </dgm:pt>
    <dgm:pt modelId="{5F180D21-9903-4D4B-9458-61A860301AB9}" type="pres">
      <dgm:prSet presAssocID="{937B6EA0-5787-42B0-91D2-03937759C411}" presName="horz1" presStyleCnt="0"/>
      <dgm:spPr/>
    </dgm:pt>
    <dgm:pt modelId="{BE4553D3-2888-493C-9199-B241AD16BC77}" type="pres">
      <dgm:prSet presAssocID="{937B6EA0-5787-42B0-91D2-03937759C411}" presName="tx1" presStyleLbl="revTx" presStyleIdx="2" presStyleCnt="8"/>
      <dgm:spPr/>
    </dgm:pt>
    <dgm:pt modelId="{E87E3344-B9A6-4319-81E3-ECC866433225}" type="pres">
      <dgm:prSet presAssocID="{937B6EA0-5787-42B0-91D2-03937759C411}" presName="vert1" presStyleCnt="0"/>
      <dgm:spPr/>
    </dgm:pt>
    <dgm:pt modelId="{67863709-1CC0-40A3-894A-E4F8FEF32AE8}" type="pres">
      <dgm:prSet presAssocID="{6A5EC473-D16E-4902-89AF-85B0F3E68D65}" presName="thickLine" presStyleLbl="alignNode1" presStyleIdx="3" presStyleCnt="8"/>
      <dgm:spPr/>
    </dgm:pt>
    <dgm:pt modelId="{4493874B-6E41-470B-9C87-9D1DA97A9D62}" type="pres">
      <dgm:prSet presAssocID="{6A5EC473-D16E-4902-89AF-85B0F3E68D65}" presName="horz1" presStyleCnt="0"/>
      <dgm:spPr/>
    </dgm:pt>
    <dgm:pt modelId="{859F8FAB-8F2C-4A4F-886A-71726305F2BF}" type="pres">
      <dgm:prSet presAssocID="{6A5EC473-D16E-4902-89AF-85B0F3E68D65}" presName="tx1" presStyleLbl="revTx" presStyleIdx="3" presStyleCnt="8"/>
      <dgm:spPr/>
    </dgm:pt>
    <dgm:pt modelId="{EC09FCC5-52B9-466C-ADBF-412C1F099549}" type="pres">
      <dgm:prSet presAssocID="{6A5EC473-D16E-4902-89AF-85B0F3E68D65}" presName="vert1" presStyleCnt="0"/>
      <dgm:spPr/>
    </dgm:pt>
    <dgm:pt modelId="{D6AAC7E1-742A-46A7-A0A1-03A43BFB1F6A}" type="pres">
      <dgm:prSet presAssocID="{2C6C49EB-2C40-48B5-A895-7A0E5A09B111}" presName="thickLine" presStyleLbl="alignNode1" presStyleIdx="4" presStyleCnt="8"/>
      <dgm:spPr/>
    </dgm:pt>
    <dgm:pt modelId="{184468B8-095A-4875-A387-3A411F311D32}" type="pres">
      <dgm:prSet presAssocID="{2C6C49EB-2C40-48B5-A895-7A0E5A09B111}" presName="horz1" presStyleCnt="0"/>
      <dgm:spPr/>
    </dgm:pt>
    <dgm:pt modelId="{1E86BD7F-957D-4C09-8C53-B2D68629CD86}" type="pres">
      <dgm:prSet presAssocID="{2C6C49EB-2C40-48B5-A895-7A0E5A09B111}" presName="tx1" presStyleLbl="revTx" presStyleIdx="4" presStyleCnt="8"/>
      <dgm:spPr/>
    </dgm:pt>
    <dgm:pt modelId="{6A572674-C0DE-4EE6-A7DC-C462F1D6D168}" type="pres">
      <dgm:prSet presAssocID="{2C6C49EB-2C40-48B5-A895-7A0E5A09B111}" presName="vert1" presStyleCnt="0"/>
      <dgm:spPr/>
    </dgm:pt>
    <dgm:pt modelId="{A461E549-5A36-41AE-A6A6-56237464D63E}" type="pres">
      <dgm:prSet presAssocID="{3F3A790C-1FE9-4BF1-BFD4-0B93221B3BF2}" presName="thickLine" presStyleLbl="alignNode1" presStyleIdx="5" presStyleCnt="8"/>
      <dgm:spPr/>
    </dgm:pt>
    <dgm:pt modelId="{BC928440-A004-4C2F-B53B-5A9C25368DCF}" type="pres">
      <dgm:prSet presAssocID="{3F3A790C-1FE9-4BF1-BFD4-0B93221B3BF2}" presName="horz1" presStyleCnt="0"/>
      <dgm:spPr/>
    </dgm:pt>
    <dgm:pt modelId="{9EC578E8-10DB-4A61-AB8C-6DA4F37D16E9}" type="pres">
      <dgm:prSet presAssocID="{3F3A790C-1FE9-4BF1-BFD4-0B93221B3BF2}" presName="tx1" presStyleLbl="revTx" presStyleIdx="5" presStyleCnt="8"/>
      <dgm:spPr/>
    </dgm:pt>
    <dgm:pt modelId="{99ADFF50-9738-4D6F-848A-EB049996FB38}" type="pres">
      <dgm:prSet presAssocID="{3F3A790C-1FE9-4BF1-BFD4-0B93221B3BF2}" presName="vert1" presStyleCnt="0"/>
      <dgm:spPr/>
    </dgm:pt>
    <dgm:pt modelId="{620F3373-8E58-402C-A343-8A501960B384}" type="pres">
      <dgm:prSet presAssocID="{E21AC7C7-722F-45E5-A892-25E954E75B43}" presName="thickLine" presStyleLbl="alignNode1" presStyleIdx="6" presStyleCnt="8"/>
      <dgm:spPr/>
    </dgm:pt>
    <dgm:pt modelId="{09942E75-C8D7-4D18-8E92-9B67FB3E0B26}" type="pres">
      <dgm:prSet presAssocID="{E21AC7C7-722F-45E5-A892-25E954E75B43}" presName="horz1" presStyleCnt="0"/>
      <dgm:spPr/>
    </dgm:pt>
    <dgm:pt modelId="{29543449-D20E-4C3B-BF03-878644C7F6FE}" type="pres">
      <dgm:prSet presAssocID="{E21AC7C7-722F-45E5-A892-25E954E75B43}" presName="tx1" presStyleLbl="revTx" presStyleIdx="6" presStyleCnt="8"/>
      <dgm:spPr/>
    </dgm:pt>
    <dgm:pt modelId="{94D0FABC-5F84-48F0-9619-21491C35B3B2}" type="pres">
      <dgm:prSet presAssocID="{E21AC7C7-722F-45E5-A892-25E954E75B43}" presName="vert1" presStyleCnt="0"/>
      <dgm:spPr/>
    </dgm:pt>
    <dgm:pt modelId="{3BA5D5CB-9670-467D-B9D4-0E9F644584D0}" type="pres">
      <dgm:prSet presAssocID="{16FBD778-82BA-4421-9C7F-DEFCEB125768}" presName="thickLine" presStyleLbl="alignNode1" presStyleIdx="7" presStyleCnt="8"/>
      <dgm:spPr/>
    </dgm:pt>
    <dgm:pt modelId="{F757DE2E-927C-4F65-9471-D0AE1DBF67F8}" type="pres">
      <dgm:prSet presAssocID="{16FBD778-82BA-4421-9C7F-DEFCEB125768}" presName="horz1" presStyleCnt="0"/>
      <dgm:spPr/>
    </dgm:pt>
    <dgm:pt modelId="{EAE44B2F-C436-4F07-9443-C99F00CFBB13}" type="pres">
      <dgm:prSet presAssocID="{16FBD778-82BA-4421-9C7F-DEFCEB125768}" presName="tx1" presStyleLbl="revTx" presStyleIdx="7" presStyleCnt="8"/>
      <dgm:spPr/>
    </dgm:pt>
    <dgm:pt modelId="{41B306E5-06EB-4B26-BF5C-F53D9BDE835A}" type="pres">
      <dgm:prSet presAssocID="{16FBD778-82BA-4421-9C7F-DEFCEB125768}" presName="vert1" presStyleCnt="0"/>
      <dgm:spPr/>
    </dgm:pt>
  </dgm:ptLst>
  <dgm:cxnLst>
    <dgm:cxn modelId="{6F45A905-D18C-4FC8-8CAE-89BF1B418195}" type="presOf" srcId="{2C6C49EB-2C40-48B5-A895-7A0E5A09B111}" destId="{1E86BD7F-957D-4C09-8C53-B2D68629CD86}" srcOrd="0" destOrd="0" presId="urn:microsoft.com/office/officeart/2008/layout/LinedList"/>
    <dgm:cxn modelId="{E4EEBD3E-5388-4358-BC83-D837251D145B}" srcId="{9B259B23-F1AD-4043-8E93-62FC623CB9EF}" destId="{D08430E8-3843-4985-9D99-73E8B320276B}" srcOrd="1" destOrd="0" parTransId="{65737154-D942-4453-AE8D-B80EB4985873}" sibTransId="{E881C55D-F870-4391-969C-265B0C8979E9}"/>
    <dgm:cxn modelId="{D4185D3F-C353-414F-9FA4-4B6F60C96B08}" type="presOf" srcId="{937B6EA0-5787-42B0-91D2-03937759C411}" destId="{BE4553D3-2888-493C-9199-B241AD16BC77}" srcOrd="0" destOrd="0" presId="urn:microsoft.com/office/officeart/2008/layout/LinedList"/>
    <dgm:cxn modelId="{4C9E4C41-11B4-451E-8086-9CAA72773565}" srcId="{9B259B23-F1AD-4043-8E93-62FC623CB9EF}" destId="{6A5EC473-D16E-4902-89AF-85B0F3E68D65}" srcOrd="3" destOrd="0" parTransId="{B0BF380E-6BD4-4367-B4AB-50881C35540F}" sibTransId="{6DD49233-883A-4470-A0DC-AB704B603116}"/>
    <dgm:cxn modelId="{5140396B-A46E-4011-BE24-90EAA064634C}" srcId="{9B259B23-F1AD-4043-8E93-62FC623CB9EF}" destId="{2C6C49EB-2C40-48B5-A895-7A0E5A09B111}" srcOrd="4" destOrd="0" parTransId="{B9ED7031-BB05-4116-9111-FAFCD5FA597C}" sibTransId="{D240131C-27EC-4FC5-935C-DD142ECCF810}"/>
    <dgm:cxn modelId="{FF26806D-3847-48C2-AFAE-06DBA20F1A3A}" type="presOf" srcId="{3F3A790C-1FE9-4BF1-BFD4-0B93221B3BF2}" destId="{9EC578E8-10DB-4A61-AB8C-6DA4F37D16E9}" srcOrd="0" destOrd="0" presId="urn:microsoft.com/office/officeart/2008/layout/LinedList"/>
    <dgm:cxn modelId="{7B8A138E-6A8F-43ED-B662-06C58DC5A413}" type="presOf" srcId="{9B259B23-F1AD-4043-8E93-62FC623CB9EF}" destId="{8877F3CD-ACC3-422F-99B1-20847E9E0829}" srcOrd="0" destOrd="0" presId="urn:microsoft.com/office/officeart/2008/layout/LinedList"/>
    <dgm:cxn modelId="{AB47C69B-9A3D-4680-946F-6EF21DD4E405}" srcId="{9B259B23-F1AD-4043-8E93-62FC623CB9EF}" destId="{3F3A790C-1FE9-4BF1-BFD4-0B93221B3BF2}" srcOrd="5" destOrd="0" parTransId="{F7AA4FA8-E022-46C7-BF02-1BDE6A1F25D3}" sibTransId="{031A86A3-172A-4977-BCAB-EA617F340E63}"/>
    <dgm:cxn modelId="{89ACC4A7-E8A5-439D-9BF2-A97E872D79FA}" type="presOf" srcId="{16FBD778-82BA-4421-9C7F-DEFCEB125768}" destId="{EAE44B2F-C436-4F07-9443-C99F00CFBB13}" srcOrd="0" destOrd="0" presId="urn:microsoft.com/office/officeart/2008/layout/LinedList"/>
    <dgm:cxn modelId="{D92361A9-97CB-413D-A3CD-55622E795E47}" type="presOf" srcId="{6A5EC473-D16E-4902-89AF-85B0F3E68D65}" destId="{859F8FAB-8F2C-4A4F-886A-71726305F2BF}" srcOrd="0" destOrd="0" presId="urn:microsoft.com/office/officeart/2008/layout/LinedList"/>
    <dgm:cxn modelId="{D1F78ACD-0D07-4B23-A044-7866CED3EC4C}" type="presOf" srcId="{E21AC7C7-722F-45E5-A892-25E954E75B43}" destId="{29543449-D20E-4C3B-BF03-878644C7F6FE}" srcOrd="0" destOrd="0" presId="urn:microsoft.com/office/officeart/2008/layout/LinedList"/>
    <dgm:cxn modelId="{02681ED3-B0D2-4AC3-BBC0-9429709F5A7F}" type="presOf" srcId="{E39E1BE7-0CDD-4133-9D33-929CA8EF6919}" destId="{20C96365-1AEC-4D69-8510-5937625C5D7D}" srcOrd="0" destOrd="0" presId="urn:microsoft.com/office/officeart/2008/layout/LinedList"/>
    <dgm:cxn modelId="{AA7556DB-BB92-46DD-9304-BB58B851CCE0}" srcId="{9B259B23-F1AD-4043-8E93-62FC623CB9EF}" destId="{E39E1BE7-0CDD-4133-9D33-929CA8EF6919}" srcOrd="0" destOrd="0" parTransId="{C6094D07-B7AD-46C7-9EBD-A367F78D0430}" sibTransId="{1071CE75-7DF1-4607-ABCC-3FC22140E456}"/>
    <dgm:cxn modelId="{45B5B4DD-638F-4483-A849-E5B259434ECA}" srcId="{9B259B23-F1AD-4043-8E93-62FC623CB9EF}" destId="{937B6EA0-5787-42B0-91D2-03937759C411}" srcOrd="2" destOrd="0" parTransId="{F9207471-299E-4C4E-99CF-7AD129360ABE}" sibTransId="{AE18ECF6-D685-4B6D-8507-29B62FE005F7}"/>
    <dgm:cxn modelId="{023768E1-2063-4879-BA9A-075FE23FB180}" type="presOf" srcId="{D08430E8-3843-4985-9D99-73E8B320276B}" destId="{3229DDB0-0B7A-4905-9DBE-65473A93E2C2}" srcOrd="0" destOrd="0" presId="urn:microsoft.com/office/officeart/2008/layout/LinedList"/>
    <dgm:cxn modelId="{B35537E2-19E1-4E28-B087-EF438E30192B}" srcId="{9B259B23-F1AD-4043-8E93-62FC623CB9EF}" destId="{16FBD778-82BA-4421-9C7F-DEFCEB125768}" srcOrd="7" destOrd="0" parTransId="{5D641A88-3803-4540-B12C-870AD6D25E51}" sibTransId="{EEAE917C-596F-4F04-B15D-35C2C9BAED98}"/>
    <dgm:cxn modelId="{F0171EE5-19D9-44A7-BD5C-BA60C11FD054}" srcId="{9B259B23-F1AD-4043-8E93-62FC623CB9EF}" destId="{E21AC7C7-722F-45E5-A892-25E954E75B43}" srcOrd="6" destOrd="0" parTransId="{01189B62-1643-41F5-AB30-E6990ED30AB4}" sibTransId="{8DDBEB23-0A56-4EDD-A53B-E29C4253E717}"/>
    <dgm:cxn modelId="{72FA47A5-4895-444A-BE39-84E60D8278CA}" type="presParOf" srcId="{8877F3CD-ACC3-422F-99B1-20847E9E0829}" destId="{52A31E8D-7D96-425A-B00D-54AC2DF87AA5}" srcOrd="0" destOrd="0" presId="urn:microsoft.com/office/officeart/2008/layout/LinedList"/>
    <dgm:cxn modelId="{7F43170F-E071-4BAB-90D9-1B2E01EEF884}" type="presParOf" srcId="{8877F3CD-ACC3-422F-99B1-20847E9E0829}" destId="{B74736C3-CBBF-4E7E-B2AA-5705157FCE66}" srcOrd="1" destOrd="0" presId="urn:microsoft.com/office/officeart/2008/layout/LinedList"/>
    <dgm:cxn modelId="{F131895A-4445-44BE-A6B0-64F96F56943A}" type="presParOf" srcId="{B74736C3-CBBF-4E7E-B2AA-5705157FCE66}" destId="{20C96365-1AEC-4D69-8510-5937625C5D7D}" srcOrd="0" destOrd="0" presId="urn:microsoft.com/office/officeart/2008/layout/LinedList"/>
    <dgm:cxn modelId="{B54B971B-F7F4-44B1-B4B7-2075A477A362}" type="presParOf" srcId="{B74736C3-CBBF-4E7E-B2AA-5705157FCE66}" destId="{E259486B-FF82-4C58-B02B-17C628E5FE14}" srcOrd="1" destOrd="0" presId="urn:microsoft.com/office/officeart/2008/layout/LinedList"/>
    <dgm:cxn modelId="{C9679260-EF75-4827-8A53-12DF398C62CE}" type="presParOf" srcId="{8877F3CD-ACC3-422F-99B1-20847E9E0829}" destId="{27CE217F-0C38-45CC-957C-9B9835C07DBA}" srcOrd="2" destOrd="0" presId="urn:microsoft.com/office/officeart/2008/layout/LinedList"/>
    <dgm:cxn modelId="{F46CA734-7A11-4513-8B80-DBE1B5F52F2B}" type="presParOf" srcId="{8877F3CD-ACC3-422F-99B1-20847E9E0829}" destId="{F6ADBED0-2CB3-4F00-9E62-0BA970C9F0F1}" srcOrd="3" destOrd="0" presId="urn:microsoft.com/office/officeart/2008/layout/LinedList"/>
    <dgm:cxn modelId="{4B077BF5-CFAA-4066-988B-9B8D8B0DF239}" type="presParOf" srcId="{F6ADBED0-2CB3-4F00-9E62-0BA970C9F0F1}" destId="{3229DDB0-0B7A-4905-9DBE-65473A93E2C2}" srcOrd="0" destOrd="0" presId="urn:microsoft.com/office/officeart/2008/layout/LinedList"/>
    <dgm:cxn modelId="{8F474FDA-22A9-4ED7-900A-45BFB2A6FF83}" type="presParOf" srcId="{F6ADBED0-2CB3-4F00-9E62-0BA970C9F0F1}" destId="{C888FFF8-CB39-4EA2-945F-B2277EBF2E4E}" srcOrd="1" destOrd="0" presId="urn:microsoft.com/office/officeart/2008/layout/LinedList"/>
    <dgm:cxn modelId="{3381DF21-6A62-469D-AA5A-99DBBB11B87D}" type="presParOf" srcId="{8877F3CD-ACC3-422F-99B1-20847E9E0829}" destId="{B302D064-C1BB-4EDF-8ED7-A4A1B44BE49C}" srcOrd="4" destOrd="0" presId="urn:microsoft.com/office/officeart/2008/layout/LinedList"/>
    <dgm:cxn modelId="{6531D862-5BA6-4856-9CA4-A5929B85E300}" type="presParOf" srcId="{8877F3CD-ACC3-422F-99B1-20847E9E0829}" destId="{5F180D21-9903-4D4B-9458-61A860301AB9}" srcOrd="5" destOrd="0" presId="urn:microsoft.com/office/officeart/2008/layout/LinedList"/>
    <dgm:cxn modelId="{B8D8AF5D-2D9C-4215-9F7F-373FFCEABA52}" type="presParOf" srcId="{5F180D21-9903-4D4B-9458-61A860301AB9}" destId="{BE4553D3-2888-493C-9199-B241AD16BC77}" srcOrd="0" destOrd="0" presId="urn:microsoft.com/office/officeart/2008/layout/LinedList"/>
    <dgm:cxn modelId="{EF704070-C54A-4382-A6B4-530803F8CEE9}" type="presParOf" srcId="{5F180D21-9903-4D4B-9458-61A860301AB9}" destId="{E87E3344-B9A6-4319-81E3-ECC866433225}" srcOrd="1" destOrd="0" presId="urn:microsoft.com/office/officeart/2008/layout/LinedList"/>
    <dgm:cxn modelId="{9932C323-C0D7-4B9D-A5E7-9D27A92B0994}" type="presParOf" srcId="{8877F3CD-ACC3-422F-99B1-20847E9E0829}" destId="{67863709-1CC0-40A3-894A-E4F8FEF32AE8}" srcOrd="6" destOrd="0" presId="urn:microsoft.com/office/officeart/2008/layout/LinedList"/>
    <dgm:cxn modelId="{FAF69285-0930-48EC-94AC-F885EAE6A4D7}" type="presParOf" srcId="{8877F3CD-ACC3-422F-99B1-20847E9E0829}" destId="{4493874B-6E41-470B-9C87-9D1DA97A9D62}" srcOrd="7" destOrd="0" presId="urn:microsoft.com/office/officeart/2008/layout/LinedList"/>
    <dgm:cxn modelId="{9E3FCBCE-362A-47F0-8B82-EB82BC607D57}" type="presParOf" srcId="{4493874B-6E41-470B-9C87-9D1DA97A9D62}" destId="{859F8FAB-8F2C-4A4F-886A-71726305F2BF}" srcOrd="0" destOrd="0" presId="urn:microsoft.com/office/officeart/2008/layout/LinedList"/>
    <dgm:cxn modelId="{B0A17790-F04D-4D22-B712-5E0DDD811702}" type="presParOf" srcId="{4493874B-6E41-470B-9C87-9D1DA97A9D62}" destId="{EC09FCC5-52B9-466C-ADBF-412C1F099549}" srcOrd="1" destOrd="0" presId="urn:microsoft.com/office/officeart/2008/layout/LinedList"/>
    <dgm:cxn modelId="{3B7336AF-45FD-4765-BBE1-E880ADA51FD6}" type="presParOf" srcId="{8877F3CD-ACC3-422F-99B1-20847E9E0829}" destId="{D6AAC7E1-742A-46A7-A0A1-03A43BFB1F6A}" srcOrd="8" destOrd="0" presId="urn:microsoft.com/office/officeart/2008/layout/LinedList"/>
    <dgm:cxn modelId="{B1896663-949C-42D2-A7B1-943C22FF9439}" type="presParOf" srcId="{8877F3CD-ACC3-422F-99B1-20847E9E0829}" destId="{184468B8-095A-4875-A387-3A411F311D32}" srcOrd="9" destOrd="0" presId="urn:microsoft.com/office/officeart/2008/layout/LinedList"/>
    <dgm:cxn modelId="{28DF298A-8288-4895-B5A5-A57147E2C91F}" type="presParOf" srcId="{184468B8-095A-4875-A387-3A411F311D32}" destId="{1E86BD7F-957D-4C09-8C53-B2D68629CD86}" srcOrd="0" destOrd="0" presId="urn:microsoft.com/office/officeart/2008/layout/LinedList"/>
    <dgm:cxn modelId="{D8D3F900-98C8-47D3-B8EE-CAF01160A44E}" type="presParOf" srcId="{184468B8-095A-4875-A387-3A411F311D32}" destId="{6A572674-C0DE-4EE6-A7DC-C462F1D6D168}" srcOrd="1" destOrd="0" presId="urn:microsoft.com/office/officeart/2008/layout/LinedList"/>
    <dgm:cxn modelId="{68907BD8-CB61-43EA-9432-624824F15B22}" type="presParOf" srcId="{8877F3CD-ACC3-422F-99B1-20847E9E0829}" destId="{A461E549-5A36-41AE-A6A6-56237464D63E}" srcOrd="10" destOrd="0" presId="urn:microsoft.com/office/officeart/2008/layout/LinedList"/>
    <dgm:cxn modelId="{5E2C36FE-73FB-4294-B9FF-B89B90026910}" type="presParOf" srcId="{8877F3CD-ACC3-422F-99B1-20847E9E0829}" destId="{BC928440-A004-4C2F-B53B-5A9C25368DCF}" srcOrd="11" destOrd="0" presId="urn:microsoft.com/office/officeart/2008/layout/LinedList"/>
    <dgm:cxn modelId="{F8744CAE-13A1-4293-AC51-A729C5556F66}" type="presParOf" srcId="{BC928440-A004-4C2F-B53B-5A9C25368DCF}" destId="{9EC578E8-10DB-4A61-AB8C-6DA4F37D16E9}" srcOrd="0" destOrd="0" presId="urn:microsoft.com/office/officeart/2008/layout/LinedList"/>
    <dgm:cxn modelId="{5C6E8EFB-C12E-48F6-8BE4-A920BDBBC959}" type="presParOf" srcId="{BC928440-A004-4C2F-B53B-5A9C25368DCF}" destId="{99ADFF50-9738-4D6F-848A-EB049996FB38}" srcOrd="1" destOrd="0" presId="urn:microsoft.com/office/officeart/2008/layout/LinedList"/>
    <dgm:cxn modelId="{181AD5E4-A01D-43FC-9D92-5B0BA6778760}" type="presParOf" srcId="{8877F3CD-ACC3-422F-99B1-20847E9E0829}" destId="{620F3373-8E58-402C-A343-8A501960B384}" srcOrd="12" destOrd="0" presId="urn:microsoft.com/office/officeart/2008/layout/LinedList"/>
    <dgm:cxn modelId="{2D7FA4FF-735A-4061-8D0E-C847CA39D6C7}" type="presParOf" srcId="{8877F3CD-ACC3-422F-99B1-20847E9E0829}" destId="{09942E75-C8D7-4D18-8E92-9B67FB3E0B26}" srcOrd="13" destOrd="0" presId="urn:microsoft.com/office/officeart/2008/layout/LinedList"/>
    <dgm:cxn modelId="{68E14FEF-ECA9-4B40-BE7B-EAC3541C5CA2}" type="presParOf" srcId="{09942E75-C8D7-4D18-8E92-9B67FB3E0B26}" destId="{29543449-D20E-4C3B-BF03-878644C7F6FE}" srcOrd="0" destOrd="0" presId="urn:microsoft.com/office/officeart/2008/layout/LinedList"/>
    <dgm:cxn modelId="{37F190D2-3A49-44E6-A915-F6A071624E6B}" type="presParOf" srcId="{09942E75-C8D7-4D18-8E92-9B67FB3E0B26}" destId="{94D0FABC-5F84-48F0-9619-21491C35B3B2}" srcOrd="1" destOrd="0" presId="urn:microsoft.com/office/officeart/2008/layout/LinedList"/>
    <dgm:cxn modelId="{43EDE643-3109-4B63-BC6D-7A3892F9D5D7}" type="presParOf" srcId="{8877F3CD-ACC3-422F-99B1-20847E9E0829}" destId="{3BA5D5CB-9670-467D-B9D4-0E9F644584D0}" srcOrd="14" destOrd="0" presId="urn:microsoft.com/office/officeart/2008/layout/LinedList"/>
    <dgm:cxn modelId="{14BF9BB8-F4A2-48DE-8272-A41FF53F893A}" type="presParOf" srcId="{8877F3CD-ACC3-422F-99B1-20847E9E0829}" destId="{F757DE2E-927C-4F65-9471-D0AE1DBF67F8}" srcOrd="15" destOrd="0" presId="urn:microsoft.com/office/officeart/2008/layout/LinedList"/>
    <dgm:cxn modelId="{ABCADFDB-7FEF-44EB-B461-33AD56091942}" type="presParOf" srcId="{F757DE2E-927C-4F65-9471-D0AE1DBF67F8}" destId="{EAE44B2F-C436-4F07-9443-C99F00CFBB13}" srcOrd="0" destOrd="0" presId="urn:microsoft.com/office/officeart/2008/layout/LinedList"/>
    <dgm:cxn modelId="{EB50D339-84BE-4F3C-80CE-93CF0047702A}" type="presParOf" srcId="{F757DE2E-927C-4F65-9471-D0AE1DBF67F8}" destId="{41B306E5-06EB-4B26-BF5C-F53D9BDE835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F27497-6A13-4177-A369-9D65F7963FD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2339A1F-5FE6-411F-9CA0-F24934B9F94F}">
      <dgm:prSet/>
      <dgm:spPr/>
      <dgm:t>
        <a:bodyPr/>
        <a:lstStyle/>
        <a:p>
          <a:r>
            <a:rPr lang="en-CA"/>
            <a:t>Radio frequency Identification (RFID) is a wireless identification technology that uses radio waves to identify the presence of RFID tags.</a:t>
          </a:r>
          <a:endParaRPr lang="en-US"/>
        </a:p>
      </dgm:t>
    </dgm:pt>
    <dgm:pt modelId="{1E52A3C4-95D1-467A-91C4-80FFA05F19A3}" type="parTrans" cxnId="{999F0E92-2741-4E9A-8486-7143CD41539F}">
      <dgm:prSet/>
      <dgm:spPr/>
      <dgm:t>
        <a:bodyPr/>
        <a:lstStyle/>
        <a:p>
          <a:endParaRPr lang="en-US"/>
        </a:p>
      </dgm:t>
    </dgm:pt>
    <dgm:pt modelId="{F1130FA2-EF5D-4070-90B2-7CEBA6F2B5EA}" type="sibTrans" cxnId="{999F0E92-2741-4E9A-8486-7143CD41539F}">
      <dgm:prSet/>
      <dgm:spPr/>
      <dgm:t>
        <a:bodyPr/>
        <a:lstStyle/>
        <a:p>
          <a:endParaRPr lang="en-US"/>
        </a:p>
      </dgm:t>
    </dgm:pt>
    <dgm:pt modelId="{680FA2F4-167C-4F67-9406-A516B75E8566}">
      <dgm:prSet/>
      <dgm:spPr/>
      <dgm:t>
        <a:bodyPr/>
        <a:lstStyle/>
        <a:p>
          <a:r>
            <a:rPr lang="en-CA"/>
            <a:t>Just like Bar code reader, RFID technology is used for identification of people, object etc. presence.</a:t>
          </a:r>
          <a:endParaRPr lang="en-US"/>
        </a:p>
      </dgm:t>
    </dgm:pt>
    <dgm:pt modelId="{256FBB37-B8F1-4282-9B93-7A424759D64F}" type="parTrans" cxnId="{6C555227-13EB-4A0A-9A55-2DF24A678F85}">
      <dgm:prSet/>
      <dgm:spPr/>
      <dgm:t>
        <a:bodyPr/>
        <a:lstStyle/>
        <a:p>
          <a:endParaRPr lang="en-US"/>
        </a:p>
      </dgm:t>
    </dgm:pt>
    <dgm:pt modelId="{CCC80202-5059-41D4-BEC2-FEC4C34230E4}" type="sibTrans" cxnId="{6C555227-13EB-4A0A-9A55-2DF24A678F85}">
      <dgm:prSet/>
      <dgm:spPr/>
      <dgm:t>
        <a:bodyPr/>
        <a:lstStyle/>
        <a:p>
          <a:endParaRPr lang="en-US"/>
        </a:p>
      </dgm:t>
    </dgm:pt>
    <dgm:pt modelId="{51082598-0ABE-4504-98C3-F168AEE3921C}">
      <dgm:prSet/>
      <dgm:spPr/>
      <dgm:t>
        <a:bodyPr/>
        <a:lstStyle/>
        <a:p>
          <a:r>
            <a:rPr lang="en-CA"/>
            <a:t>In RFID technology we just need to bring RFID tags in range of readers. Also, barcodes can get damaged or unreadable, which is not in the case for most of the RFID.</a:t>
          </a:r>
          <a:endParaRPr lang="en-US"/>
        </a:p>
      </dgm:t>
    </dgm:pt>
    <dgm:pt modelId="{39F4D57D-7E49-433B-9003-61897CB2AFF6}" type="parTrans" cxnId="{98A49E70-BCB1-4E12-8926-763F05282D72}">
      <dgm:prSet/>
      <dgm:spPr/>
      <dgm:t>
        <a:bodyPr/>
        <a:lstStyle/>
        <a:p>
          <a:endParaRPr lang="en-US"/>
        </a:p>
      </dgm:t>
    </dgm:pt>
    <dgm:pt modelId="{FD8D86AF-71F1-4311-A0D1-028DEF559B23}" type="sibTrans" cxnId="{98A49E70-BCB1-4E12-8926-763F05282D72}">
      <dgm:prSet/>
      <dgm:spPr/>
      <dgm:t>
        <a:bodyPr/>
        <a:lstStyle/>
        <a:p>
          <a:endParaRPr lang="en-US"/>
        </a:p>
      </dgm:t>
    </dgm:pt>
    <dgm:pt modelId="{0C585F6C-4249-4D22-BC2C-7C0CFE272D24}">
      <dgm:prSet/>
      <dgm:spPr/>
      <dgm:t>
        <a:bodyPr/>
        <a:lstStyle/>
        <a:p>
          <a:r>
            <a:rPr lang="en-CA"/>
            <a:t>RFID is used in many applications like attendance system in which every person will have their separate RFID tag which will help identify person and their attendance.</a:t>
          </a:r>
          <a:endParaRPr lang="en-US"/>
        </a:p>
      </dgm:t>
    </dgm:pt>
    <dgm:pt modelId="{ED0D4208-FF58-4F3B-9FC2-64C2832C2E66}" type="parTrans" cxnId="{D1B63934-126B-4094-9363-9D486A9FC540}">
      <dgm:prSet/>
      <dgm:spPr/>
      <dgm:t>
        <a:bodyPr/>
        <a:lstStyle/>
        <a:p>
          <a:endParaRPr lang="en-US"/>
        </a:p>
      </dgm:t>
    </dgm:pt>
    <dgm:pt modelId="{B353CBCF-CAFC-4235-BF14-6CEC47961C94}" type="sibTrans" cxnId="{D1B63934-126B-4094-9363-9D486A9FC540}">
      <dgm:prSet/>
      <dgm:spPr/>
      <dgm:t>
        <a:bodyPr/>
        <a:lstStyle/>
        <a:p>
          <a:endParaRPr lang="en-US"/>
        </a:p>
      </dgm:t>
    </dgm:pt>
    <dgm:pt modelId="{85381033-55CB-4C11-9DEF-436A0CDC5B9C}">
      <dgm:prSet/>
      <dgm:spPr/>
      <dgm:t>
        <a:bodyPr/>
        <a:lstStyle/>
        <a:p>
          <a:r>
            <a:rPr lang="en-CA"/>
            <a:t>RFID is used in many companies to provide access to their authorized employees.</a:t>
          </a:r>
          <a:endParaRPr lang="en-US"/>
        </a:p>
      </dgm:t>
    </dgm:pt>
    <dgm:pt modelId="{67B39AC8-5B07-46BE-80CB-C6F32F34C388}" type="parTrans" cxnId="{92BCD23A-020C-4807-901D-A96DA330C450}">
      <dgm:prSet/>
      <dgm:spPr/>
      <dgm:t>
        <a:bodyPr/>
        <a:lstStyle/>
        <a:p>
          <a:endParaRPr lang="en-US"/>
        </a:p>
      </dgm:t>
    </dgm:pt>
    <dgm:pt modelId="{7F45B0AD-7CA0-4C3B-8563-4197BBC2C1D0}" type="sibTrans" cxnId="{92BCD23A-020C-4807-901D-A96DA330C450}">
      <dgm:prSet/>
      <dgm:spPr/>
      <dgm:t>
        <a:bodyPr/>
        <a:lstStyle/>
        <a:p>
          <a:endParaRPr lang="en-US"/>
        </a:p>
      </dgm:t>
    </dgm:pt>
    <dgm:pt modelId="{B24E5996-B7B5-4D77-9FE9-D6AA3A7F53C8}">
      <dgm:prSet/>
      <dgm:spPr/>
      <dgm:t>
        <a:bodyPr/>
        <a:lstStyle/>
        <a:p>
          <a:r>
            <a:rPr lang="en-CA"/>
            <a:t>It is also helpful to keep track of goods and in automated toll collection system on highway by embedding Tag (having unique ID) on them.</a:t>
          </a:r>
          <a:endParaRPr lang="en-US"/>
        </a:p>
      </dgm:t>
    </dgm:pt>
    <dgm:pt modelId="{B8E40E1C-97D2-4287-BB4B-202C9327FB08}" type="parTrans" cxnId="{35513420-600F-4611-9DCB-23423FE9423E}">
      <dgm:prSet/>
      <dgm:spPr/>
      <dgm:t>
        <a:bodyPr/>
        <a:lstStyle/>
        <a:p>
          <a:endParaRPr lang="en-US"/>
        </a:p>
      </dgm:t>
    </dgm:pt>
    <dgm:pt modelId="{145E2E3C-8A00-45FF-ADD4-1661B6D62D4A}" type="sibTrans" cxnId="{35513420-600F-4611-9DCB-23423FE9423E}">
      <dgm:prSet/>
      <dgm:spPr/>
      <dgm:t>
        <a:bodyPr/>
        <a:lstStyle/>
        <a:p>
          <a:endParaRPr lang="en-US"/>
        </a:p>
      </dgm:t>
    </dgm:pt>
    <dgm:pt modelId="{398A98F9-203D-436B-BA24-7B95E0460C8E}" type="pres">
      <dgm:prSet presAssocID="{4EF27497-6A13-4177-A369-9D65F7963FD7}" presName="linear" presStyleCnt="0">
        <dgm:presLayoutVars>
          <dgm:animLvl val="lvl"/>
          <dgm:resizeHandles val="exact"/>
        </dgm:presLayoutVars>
      </dgm:prSet>
      <dgm:spPr/>
    </dgm:pt>
    <dgm:pt modelId="{0CFC9A4E-5BB6-47D9-9A3A-164E795F8EB8}" type="pres">
      <dgm:prSet presAssocID="{12339A1F-5FE6-411F-9CA0-F24934B9F94F}" presName="parentText" presStyleLbl="node1" presStyleIdx="0" presStyleCnt="6">
        <dgm:presLayoutVars>
          <dgm:chMax val="0"/>
          <dgm:bulletEnabled val="1"/>
        </dgm:presLayoutVars>
      </dgm:prSet>
      <dgm:spPr/>
    </dgm:pt>
    <dgm:pt modelId="{D0BC8875-DD9F-4310-9C85-C326CB903F26}" type="pres">
      <dgm:prSet presAssocID="{F1130FA2-EF5D-4070-90B2-7CEBA6F2B5EA}" presName="spacer" presStyleCnt="0"/>
      <dgm:spPr/>
    </dgm:pt>
    <dgm:pt modelId="{314A7A52-46FC-4654-A531-15643A0C6B1E}" type="pres">
      <dgm:prSet presAssocID="{680FA2F4-167C-4F67-9406-A516B75E8566}" presName="parentText" presStyleLbl="node1" presStyleIdx="1" presStyleCnt="6">
        <dgm:presLayoutVars>
          <dgm:chMax val="0"/>
          <dgm:bulletEnabled val="1"/>
        </dgm:presLayoutVars>
      </dgm:prSet>
      <dgm:spPr/>
    </dgm:pt>
    <dgm:pt modelId="{71913FB4-7BA4-4CA6-B380-D30FD55FCF1D}" type="pres">
      <dgm:prSet presAssocID="{CCC80202-5059-41D4-BEC2-FEC4C34230E4}" presName="spacer" presStyleCnt="0"/>
      <dgm:spPr/>
    </dgm:pt>
    <dgm:pt modelId="{6B2A88B3-B486-427E-9A93-90E721043B19}" type="pres">
      <dgm:prSet presAssocID="{51082598-0ABE-4504-98C3-F168AEE3921C}" presName="parentText" presStyleLbl="node1" presStyleIdx="2" presStyleCnt="6">
        <dgm:presLayoutVars>
          <dgm:chMax val="0"/>
          <dgm:bulletEnabled val="1"/>
        </dgm:presLayoutVars>
      </dgm:prSet>
      <dgm:spPr/>
    </dgm:pt>
    <dgm:pt modelId="{E4174F32-261A-435A-8FED-FADB854A0AF8}" type="pres">
      <dgm:prSet presAssocID="{FD8D86AF-71F1-4311-A0D1-028DEF559B23}" presName="spacer" presStyleCnt="0"/>
      <dgm:spPr/>
    </dgm:pt>
    <dgm:pt modelId="{332E26C3-05B7-48CF-A7E2-95540D75BA89}" type="pres">
      <dgm:prSet presAssocID="{0C585F6C-4249-4D22-BC2C-7C0CFE272D24}" presName="parentText" presStyleLbl="node1" presStyleIdx="3" presStyleCnt="6">
        <dgm:presLayoutVars>
          <dgm:chMax val="0"/>
          <dgm:bulletEnabled val="1"/>
        </dgm:presLayoutVars>
      </dgm:prSet>
      <dgm:spPr/>
    </dgm:pt>
    <dgm:pt modelId="{E7EBBD39-55CE-46E6-AE6F-8D4F3D3B85A3}" type="pres">
      <dgm:prSet presAssocID="{B353CBCF-CAFC-4235-BF14-6CEC47961C94}" presName="spacer" presStyleCnt="0"/>
      <dgm:spPr/>
    </dgm:pt>
    <dgm:pt modelId="{7A1BEE2D-A308-4A54-8814-5806DCDDBCF1}" type="pres">
      <dgm:prSet presAssocID="{85381033-55CB-4C11-9DEF-436A0CDC5B9C}" presName="parentText" presStyleLbl="node1" presStyleIdx="4" presStyleCnt="6">
        <dgm:presLayoutVars>
          <dgm:chMax val="0"/>
          <dgm:bulletEnabled val="1"/>
        </dgm:presLayoutVars>
      </dgm:prSet>
      <dgm:spPr/>
    </dgm:pt>
    <dgm:pt modelId="{AE0E82A3-B073-4997-B22B-C8B21725BD40}" type="pres">
      <dgm:prSet presAssocID="{7F45B0AD-7CA0-4C3B-8563-4197BBC2C1D0}" presName="spacer" presStyleCnt="0"/>
      <dgm:spPr/>
    </dgm:pt>
    <dgm:pt modelId="{D27D3172-AF17-4D65-84C0-AB6E1E3632B9}" type="pres">
      <dgm:prSet presAssocID="{B24E5996-B7B5-4D77-9FE9-D6AA3A7F53C8}" presName="parentText" presStyleLbl="node1" presStyleIdx="5" presStyleCnt="6">
        <dgm:presLayoutVars>
          <dgm:chMax val="0"/>
          <dgm:bulletEnabled val="1"/>
        </dgm:presLayoutVars>
      </dgm:prSet>
      <dgm:spPr/>
    </dgm:pt>
  </dgm:ptLst>
  <dgm:cxnLst>
    <dgm:cxn modelId="{614B2520-71D5-4B35-BEA4-E6C2C9C9D03F}" type="presOf" srcId="{12339A1F-5FE6-411F-9CA0-F24934B9F94F}" destId="{0CFC9A4E-5BB6-47D9-9A3A-164E795F8EB8}" srcOrd="0" destOrd="0" presId="urn:microsoft.com/office/officeart/2005/8/layout/vList2"/>
    <dgm:cxn modelId="{35513420-600F-4611-9DCB-23423FE9423E}" srcId="{4EF27497-6A13-4177-A369-9D65F7963FD7}" destId="{B24E5996-B7B5-4D77-9FE9-D6AA3A7F53C8}" srcOrd="5" destOrd="0" parTransId="{B8E40E1C-97D2-4287-BB4B-202C9327FB08}" sibTransId="{145E2E3C-8A00-45FF-ADD4-1661B6D62D4A}"/>
    <dgm:cxn modelId="{6C555227-13EB-4A0A-9A55-2DF24A678F85}" srcId="{4EF27497-6A13-4177-A369-9D65F7963FD7}" destId="{680FA2F4-167C-4F67-9406-A516B75E8566}" srcOrd="1" destOrd="0" parTransId="{256FBB37-B8F1-4282-9B93-7A424759D64F}" sibTransId="{CCC80202-5059-41D4-BEC2-FEC4C34230E4}"/>
    <dgm:cxn modelId="{D1B63934-126B-4094-9363-9D486A9FC540}" srcId="{4EF27497-6A13-4177-A369-9D65F7963FD7}" destId="{0C585F6C-4249-4D22-BC2C-7C0CFE272D24}" srcOrd="3" destOrd="0" parTransId="{ED0D4208-FF58-4F3B-9FC2-64C2832C2E66}" sibTransId="{B353CBCF-CAFC-4235-BF14-6CEC47961C94}"/>
    <dgm:cxn modelId="{92BCD23A-020C-4807-901D-A96DA330C450}" srcId="{4EF27497-6A13-4177-A369-9D65F7963FD7}" destId="{85381033-55CB-4C11-9DEF-436A0CDC5B9C}" srcOrd="4" destOrd="0" parTransId="{67B39AC8-5B07-46BE-80CB-C6F32F34C388}" sibTransId="{7F45B0AD-7CA0-4C3B-8563-4197BBC2C1D0}"/>
    <dgm:cxn modelId="{7A841049-BC25-4C24-BCC7-18E8B1A2AB33}" type="presOf" srcId="{680FA2F4-167C-4F67-9406-A516B75E8566}" destId="{314A7A52-46FC-4654-A531-15643A0C6B1E}" srcOrd="0" destOrd="0" presId="urn:microsoft.com/office/officeart/2005/8/layout/vList2"/>
    <dgm:cxn modelId="{98A49E70-BCB1-4E12-8926-763F05282D72}" srcId="{4EF27497-6A13-4177-A369-9D65F7963FD7}" destId="{51082598-0ABE-4504-98C3-F168AEE3921C}" srcOrd="2" destOrd="0" parTransId="{39F4D57D-7E49-433B-9003-61897CB2AFF6}" sibTransId="{FD8D86AF-71F1-4311-A0D1-028DEF559B23}"/>
    <dgm:cxn modelId="{5D939F73-C0A1-41E6-98FB-EAD32D90184B}" type="presOf" srcId="{4EF27497-6A13-4177-A369-9D65F7963FD7}" destId="{398A98F9-203D-436B-BA24-7B95E0460C8E}" srcOrd="0" destOrd="0" presId="urn:microsoft.com/office/officeart/2005/8/layout/vList2"/>
    <dgm:cxn modelId="{E2A17F55-D409-42C1-9DCA-DFB635E4D931}" type="presOf" srcId="{0C585F6C-4249-4D22-BC2C-7C0CFE272D24}" destId="{332E26C3-05B7-48CF-A7E2-95540D75BA89}" srcOrd="0" destOrd="0" presId="urn:microsoft.com/office/officeart/2005/8/layout/vList2"/>
    <dgm:cxn modelId="{26DC9083-CE37-4BB9-AD15-5BA1830641A2}" type="presOf" srcId="{85381033-55CB-4C11-9DEF-436A0CDC5B9C}" destId="{7A1BEE2D-A308-4A54-8814-5806DCDDBCF1}" srcOrd="0" destOrd="0" presId="urn:microsoft.com/office/officeart/2005/8/layout/vList2"/>
    <dgm:cxn modelId="{999F0E92-2741-4E9A-8486-7143CD41539F}" srcId="{4EF27497-6A13-4177-A369-9D65F7963FD7}" destId="{12339A1F-5FE6-411F-9CA0-F24934B9F94F}" srcOrd="0" destOrd="0" parTransId="{1E52A3C4-95D1-467A-91C4-80FFA05F19A3}" sibTransId="{F1130FA2-EF5D-4070-90B2-7CEBA6F2B5EA}"/>
    <dgm:cxn modelId="{B1D8AEA7-2AE4-4862-9F18-01C814537F6B}" type="presOf" srcId="{51082598-0ABE-4504-98C3-F168AEE3921C}" destId="{6B2A88B3-B486-427E-9A93-90E721043B19}" srcOrd="0" destOrd="0" presId="urn:microsoft.com/office/officeart/2005/8/layout/vList2"/>
    <dgm:cxn modelId="{8EDC5EE6-77AD-4AB5-A239-54842DFEE6EC}" type="presOf" srcId="{B24E5996-B7B5-4D77-9FE9-D6AA3A7F53C8}" destId="{D27D3172-AF17-4D65-84C0-AB6E1E3632B9}" srcOrd="0" destOrd="0" presId="urn:microsoft.com/office/officeart/2005/8/layout/vList2"/>
    <dgm:cxn modelId="{C037E6BB-704F-4408-90B5-FEC3C90BB527}" type="presParOf" srcId="{398A98F9-203D-436B-BA24-7B95E0460C8E}" destId="{0CFC9A4E-5BB6-47D9-9A3A-164E795F8EB8}" srcOrd="0" destOrd="0" presId="urn:microsoft.com/office/officeart/2005/8/layout/vList2"/>
    <dgm:cxn modelId="{1405BFBF-3CA5-4BFF-9ACD-03E984DE7ACB}" type="presParOf" srcId="{398A98F9-203D-436B-BA24-7B95E0460C8E}" destId="{D0BC8875-DD9F-4310-9C85-C326CB903F26}" srcOrd="1" destOrd="0" presId="urn:microsoft.com/office/officeart/2005/8/layout/vList2"/>
    <dgm:cxn modelId="{F106A1E6-3A1C-4901-8D39-31452329FC01}" type="presParOf" srcId="{398A98F9-203D-436B-BA24-7B95E0460C8E}" destId="{314A7A52-46FC-4654-A531-15643A0C6B1E}" srcOrd="2" destOrd="0" presId="urn:microsoft.com/office/officeart/2005/8/layout/vList2"/>
    <dgm:cxn modelId="{B8349B57-7DE6-455F-8D37-836AB920285B}" type="presParOf" srcId="{398A98F9-203D-436B-BA24-7B95E0460C8E}" destId="{71913FB4-7BA4-4CA6-B380-D30FD55FCF1D}" srcOrd="3" destOrd="0" presId="urn:microsoft.com/office/officeart/2005/8/layout/vList2"/>
    <dgm:cxn modelId="{F1063BA4-5A87-499A-969B-2B08068D17B4}" type="presParOf" srcId="{398A98F9-203D-436B-BA24-7B95E0460C8E}" destId="{6B2A88B3-B486-427E-9A93-90E721043B19}" srcOrd="4" destOrd="0" presId="urn:microsoft.com/office/officeart/2005/8/layout/vList2"/>
    <dgm:cxn modelId="{28B62C45-671C-4192-AB34-90E2DB4CCDA4}" type="presParOf" srcId="{398A98F9-203D-436B-BA24-7B95E0460C8E}" destId="{E4174F32-261A-435A-8FED-FADB854A0AF8}" srcOrd="5" destOrd="0" presId="urn:microsoft.com/office/officeart/2005/8/layout/vList2"/>
    <dgm:cxn modelId="{A9AB4D21-C6FB-4776-ABA9-217432A7F176}" type="presParOf" srcId="{398A98F9-203D-436B-BA24-7B95E0460C8E}" destId="{332E26C3-05B7-48CF-A7E2-95540D75BA89}" srcOrd="6" destOrd="0" presId="urn:microsoft.com/office/officeart/2005/8/layout/vList2"/>
    <dgm:cxn modelId="{7C3352A2-46FA-4FBB-BFE8-F2FFE26F4867}" type="presParOf" srcId="{398A98F9-203D-436B-BA24-7B95E0460C8E}" destId="{E7EBBD39-55CE-46E6-AE6F-8D4F3D3B85A3}" srcOrd="7" destOrd="0" presId="urn:microsoft.com/office/officeart/2005/8/layout/vList2"/>
    <dgm:cxn modelId="{BED31E85-356E-4280-B8EB-F967C8512392}" type="presParOf" srcId="{398A98F9-203D-436B-BA24-7B95E0460C8E}" destId="{7A1BEE2D-A308-4A54-8814-5806DCDDBCF1}" srcOrd="8" destOrd="0" presId="urn:microsoft.com/office/officeart/2005/8/layout/vList2"/>
    <dgm:cxn modelId="{ED9615F2-33D3-432B-A06F-1D14153F9400}" type="presParOf" srcId="{398A98F9-203D-436B-BA24-7B95E0460C8E}" destId="{AE0E82A3-B073-4997-B22B-C8B21725BD40}" srcOrd="9" destOrd="0" presId="urn:microsoft.com/office/officeart/2005/8/layout/vList2"/>
    <dgm:cxn modelId="{4F2DA9DF-537A-4D5F-9264-B09A1C81283F}" type="presParOf" srcId="{398A98F9-203D-436B-BA24-7B95E0460C8E}" destId="{D27D3172-AF17-4D65-84C0-AB6E1E3632B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F390DF-5051-4881-A76C-3DBCE70930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C56511E-8C30-4AF9-A439-7FAF74603568}">
      <dgm:prSet/>
      <dgm:spPr/>
      <dgm:t>
        <a:bodyPr/>
        <a:lstStyle/>
        <a:p>
          <a:r>
            <a:rPr lang="en-CA"/>
            <a:t>It is used to read unique ID from RFID tags. Whenever RFID tags comes in range, RFID reader reads its unique ID and transmits it serially to the microcontroller or PC. RFID reader has transceiver and an antenna mounted on it. It is mostly fixed in stationary position.</a:t>
          </a:r>
          <a:endParaRPr lang="en-US"/>
        </a:p>
      </dgm:t>
    </dgm:pt>
    <dgm:pt modelId="{09500BFC-B543-44B5-A7F7-15C2D47DE140}" type="parTrans" cxnId="{29529F25-1A56-4583-87DA-77B7A6838D94}">
      <dgm:prSet/>
      <dgm:spPr/>
      <dgm:t>
        <a:bodyPr/>
        <a:lstStyle/>
        <a:p>
          <a:endParaRPr lang="en-US"/>
        </a:p>
      </dgm:t>
    </dgm:pt>
    <dgm:pt modelId="{38DC4387-0299-4A72-946A-3EEC062E09A6}" type="sibTrans" cxnId="{29529F25-1A56-4583-87DA-77B7A6838D94}">
      <dgm:prSet/>
      <dgm:spPr/>
      <dgm:t>
        <a:bodyPr/>
        <a:lstStyle/>
        <a:p>
          <a:endParaRPr lang="en-US"/>
        </a:p>
      </dgm:t>
    </dgm:pt>
    <dgm:pt modelId="{6FADCFB5-F9FE-4EC2-9681-A3E160207439}">
      <dgm:prSet/>
      <dgm:spPr/>
      <dgm:t>
        <a:bodyPr/>
        <a:lstStyle/>
        <a:p>
          <a:r>
            <a:rPr lang="en-CA" dirty="0"/>
            <a:t>There are 3 types of RFID Readers:- Active, Passive and active-passive Readers.</a:t>
          </a:r>
          <a:endParaRPr lang="en-US" dirty="0"/>
        </a:p>
      </dgm:t>
    </dgm:pt>
    <dgm:pt modelId="{522FDEEE-C14E-42E3-AB52-1872B1E7349C}" type="parTrans" cxnId="{A3533450-ED24-48A0-8F16-EEA961BC19BF}">
      <dgm:prSet/>
      <dgm:spPr/>
      <dgm:t>
        <a:bodyPr/>
        <a:lstStyle/>
        <a:p>
          <a:endParaRPr lang="en-US"/>
        </a:p>
      </dgm:t>
    </dgm:pt>
    <dgm:pt modelId="{F7A04018-AC3F-461B-A51A-FBA5E24E3AB7}" type="sibTrans" cxnId="{A3533450-ED24-48A0-8F16-EEA961BC19BF}">
      <dgm:prSet/>
      <dgm:spPr/>
      <dgm:t>
        <a:bodyPr/>
        <a:lstStyle/>
        <a:p>
          <a:endParaRPr lang="en-US"/>
        </a:p>
      </dgm:t>
    </dgm:pt>
    <dgm:pt modelId="{3091FF41-DDD7-4C10-9E78-F1FA1BD63D3A}" type="pres">
      <dgm:prSet presAssocID="{D3F390DF-5051-4881-A76C-3DBCE7093019}" presName="root" presStyleCnt="0">
        <dgm:presLayoutVars>
          <dgm:dir/>
          <dgm:resizeHandles val="exact"/>
        </dgm:presLayoutVars>
      </dgm:prSet>
      <dgm:spPr/>
    </dgm:pt>
    <dgm:pt modelId="{48C1952E-6474-462D-B04D-102F84CF3563}" type="pres">
      <dgm:prSet presAssocID="{1C56511E-8C30-4AF9-A439-7FAF74603568}" presName="compNode" presStyleCnt="0"/>
      <dgm:spPr/>
    </dgm:pt>
    <dgm:pt modelId="{AFABAEE6-0908-4E81-9354-2AF95C4E2735}" type="pres">
      <dgm:prSet presAssocID="{1C56511E-8C30-4AF9-A439-7FAF74603568}" presName="bgRect" presStyleLbl="bgShp" presStyleIdx="0" presStyleCnt="2"/>
      <dgm:spPr/>
    </dgm:pt>
    <dgm:pt modelId="{BF5F7BC8-65A0-4DE1-91BB-C8FA827B092C}" type="pres">
      <dgm:prSet presAssocID="{1C56511E-8C30-4AF9-A439-7FAF746035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6AE8A4FE-D58E-4109-83E8-87E95DBD0EE0}" type="pres">
      <dgm:prSet presAssocID="{1C56511E-8C30-4AF9-A439-7FAF74603568}" presName="spaceRect" presStyleCnt="0"/>
      <dgm:spPr/>
    </dgm:pt>
    <dgm:pt modelId="{0A4528E7-2A75-49A4-9D69-6347C98C5E4A}" type="pres">
      <dgm:prSet presAssocID="{1C56511E-8C30-4AF9-A439-7FAF74603568}" presName="parTx" presStyleLbl="revTx" presStyleIdx="0" presStyleCnt="2">
        <dgm:presLayoutVars>
          <dgm:chMax val="0"/>
          <dgm:chPref val="0"/>
        </dgm:presLayoutVars>
      </dgm:prSet>
      <dgm:spPr/>
    </dgm:pt>
    <dgm:pt modelId="{CC1C3E90-5C1C-4978-B3C2-700A933ABD5F}" type="pres">
      <dgm:prSet presAssocID="{38DC4387-0299-4A72-946A-3EEC062E09A6}" presName="sibTrans" presStyleCnt="0"/>
      <dgm:spPr/>
    </dgm:pt>
    <dgm:pt modelId="{918C422B-674A-4A2D-8780-890D0316A5CF}" type="pres">
      <dgm:prSet presAssocID="{6FADCFB5-F9FE-4EC2-9681-A3E160207439}" presName="compNode" presStyleCnt="0"/>
      <dgm:spPr/>
    </dgm:pt>
    <dgm:pt modelId="{945E662D-A71F-47F0-B98B-DDE0A4F15958}" type="pres">
      <dgm:prSet presAssocID="{6FADCFB5-F9FE-4EC2-9681-A3E160207439}" presName="bgRect" presStyleLbl="bgShp" presStyleIdx="1" presStyleCnt="2"/>
      <dgm:spPr/>
    </dgm:pt>
    <dgm:pt modelId="{E31C7967-7F74-470B-A751-1414459F6A41}" type="pres">
      <dgm:prSet presAssocID="{6FADCFB5-F9FE-4EC2-9681-A3E1602074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3F56ECF2-ACD4-4387-83D3-35349E55B509}" type="pres">
      <dgm:prSet presAssocID="{6FADCFB5-F9FE-4EC2-9681-A3E160207439}" presName="spaceRect" presStyleCnt="0"/>
      <dgm:spPr/>
    </dgm:pt>
    <dgm:pt modelId="{EDC1AB37-FD59-4992-AF33-8824AA76E5E6}" type="pres">
      <dgm:prSet presAssocID="{6FADCFB5-F9FE-4EC2-9681-A3E160207439}" presName="parTx" presStyleLbl="revTx" presStyleIdx="1" presStyleCnt="2">
        <dgm:presLayoutVars>
          <dgm:chMax val="0"/>
          <dgm:chPref val="0"/>
        </dgm:presLayoutVars>
      </dgm:prSet>
      <dgm:spPr/>
    </dgm:pt>
  </dgm:ptLst>
  <dgm:cxnLst>
    <dgm:cxn modelId="{29529F25-1A56-4583-87DA-77B7A6838D94}" srcId="{D3F390DF-5051-4881-A76C-3DBCE7093019}" destId="{1C56511E-8C30-4AF9-A439-7FAF74603568}" srcOrd="0" destOrd="0" parTransId="{09500BFC-B543-44B5-A7F7-15C2D47DE140}" sibTransId="{38DC4387-0299-4A72-946A-3EEC062E09A6}"/>
    <dgm:cxn modelId="{C72FCB4E-667E-4EAA-ACC7-B659E3470C82}" type="presOf" srcId="{6FADCFB5-F9FE-4EC2-9681-A3E160207439}" destId="{EDC1AB37-FD59-4992-AF33-8824AA76E5E6}" srcOrd="0" destOrd="0" presId="urn:microsoft.com/office/officeart/2018/2/layout/IconVerticalSolidList"/>
    <dgm:cxn modelId="{A3533450-ED24-48A0-8F16-EEA961BC19BF}" srcId="{D3F390DF-5051-4881-A76C-3DBCE7093019}" destId="{6FADCFB5-F9FE-4EC2-9681-A3E160207439}" srcOrd="1" destOrd="0" parTransId="{522FDEEE-C14E-42E3-AB52-1872B1E7349C}" sibTransId="{F7A04018-AC3F-461B-A51A-FBA5E24E3AB7}"/>
    <dgm:cxn modelId="{06713497-41FC-4E5B-B63F-1C1B98BDB471}" type="presOf" srcId="{1C56511E-8C30-4AF9-A439-7FAF74603568}" destId="{0A4528E7-2A75-49A4-9D69-6347C98C5E4A}" srcOrd="0" destOrd="0" presId="urn:microsoft.com/office/officeart/2018/2/layout/IconVerticalSolidList"/>
    <dgm:cxn modelId="{2418A6E8-A28E-4662-8280-DBFFA0CEF16A}" type="presOf" srcId="{D3F390DF-5051-4881-A76C-3DBCE7093019}" destId="{3091FF41-DDD7-4C10-9E78-F1FA1BD63D3A}" srcOrd="0" destOrd="0" presId="urn:microsoft.com/office/officeart/2018/2/layout/IconVerticalSolidList"/>
    <dgm:cxn modelId="{0BEC11F0-C4FC-4BD3-8CF0-AA6DF79ECE94}" type="presParOf" srcId="{3091FF41-DDD7-4C10-9E78-F1FA1BD63D3A}" destId="{48C1952E-6474-462D-B04D-102F84CF3563}" srcOrd="0" destOrd="0" presId="urn:microsoft.com/office/officeart/2018/2/layout/IconVerticalSolidList"/>
    <dgm:cxn modelId="{BC67DD16-37E6-413A-855C-CD3A5C57666A}" type="presParOf" srcId="{48C1952E-6474-462D-B04D-102F84CF3563}" destId="{AFABAEE6-0908-4E81-9354-2AF95C4E2735}" srcOrd="0" destOrd="0" presId="urn:microsoft.com/office/officeart/2018/2/layout/IconVerticalSolidList"/>
    <dgm:cxn modelId="{5D24436E-EF20-4890-B378-417F2985DE84}" type="presParOf" srcId="{48C1952E-6474-462D-B04D-102F84CF3563}" destId="{BF5F7BC8-65A0-4DE1-91BB-C8FA827B092C}" srcOrd="1" destOrd="0" presId="urn:microsoft.com/office/officeart/2018/2/layout/IconVerticalSolidList"/>
    <dgm:cxn modelId="{2C8747DA-BFEB-43F8-9FAD-C8123CF003F8}" type="presParOf" srcId="{48C1952E-6474-462D-B04D-102F84CF3563}" destId="{6AE8A4FE-D58E-4109-83E8-87E95DBD0EE0}" srcOrd="2" destOrd="0" presId="urn:microsoft.com/office/officeart/2018/2/layout/IconVerticalSolidList"/>
    <dgm:cxn modelId="{CDBDC9D9-CB8B-4F8E-806B-765BF473FCBA}" type="presParOf" srcId="{48C1952E-6474-462D-B04D-102F84CF3563}" destId="{0A4528E7-2A75-49A4-9D69-6347C98C5E4A}" srcOrd="3" destOrd="0" presId="urn:microsoft.com/office/officeart/2018/2/layout/IconVerticalSolidList"/>
    <dgm:cxn modelId="{A2C4C974-61C0-4EC7-8AE7-6046AB806283}" type="presParOf" srcId="{3091FF41-DDD7-4C10-9E78-F1FA1BD63D3A}" destId="{CC1C3E90-5C1C-4978-B3C2-700A933ABD5F}" srcOrd="1" destOrd="0" presId="urn:microsoft.com/office/officeart/2018/2/layout/IconVerticalSolidList"/>
    <dgm:cxn modelId="{5C0753D9-6E65-4F75-917B-2FE800861FE7}" type="presParOf" srcId="{3091FF41-DDD7-4C10-9E78-F1FA1BD63D3A}" destId="{918C422B-674A-4A2D-8780-890D0316A5CF}" srcOrd="2" destOrd="0" presId="urn:microsoft.com/office/officeart/2018/2/layout/IconVerticalSolidList"/>
    <dgm:cxn modelId="{90EB9240-D542-4CDF-9B12-9D990C19DD92}" type="presParOf" srcId="{918C422B-674A-4A2D-8780-890D0316A5CF}" destId="{945E662D-A71F-47F0-B98B-DDE0A4F15958}" srcOrd="0" destOrd="0" presId="urn:microsoft.com/office/officeart/2018/2/layout/IconVerticalSolidList"/>
    <dgm:cxn modelId="{B173FB4A-A016-48B9-A225-9D27C7B92051}" type="presParOf" srcId="{918C422B-674A-4A2D-8780-890D0316A5CF}" destId="{E31C7967-7F74-470B-A751-1414459F6A41}" srcOrd="1" destOrd="0" presId="urn:microsoft.com/office/officeart/2018/2/layout/IconVerticalSolidList"/>
    <dgm:cxn modelId="{FB8B8DFE-E3E8-423A-BB8B-A22343513870}" type="presParOf" srcId="{918C422B-674A-4A2D-8780-890D0316A5CF}" destId="{3F56ECF2-ACD4-4387-83D3-35349E55B509}" srcOrd="2" destOrd="0" presId="urn:microsoft.com/office/officeart/2018/2/layout/IconVerticalSolidList"/>
    <dgm:cxn modelId="{BCC2C1EB-6156-4FAC-918D-B3B96F8E9528}" type="presParOf" srcId="{918C422B-674A-4A2D-8780-890D0316A5CF}" destId="{EDC1AB37-FD59-4992-AF33-8824AA76E5E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E022E7-8575-4A6B-870F-6D4E83B085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9CF554-FCAC-4B3D-98C8-9D0B25083849}">
      <dgm:prSet/>
      <dgm:spPr/>
      <dgm:t>
        <a:bodyPr/>
        <a:lstStyle/>
        <a:p>
          <a:r>
            <a:rPr lang="en-CA"/>
            <a:t>This Wi-Fi module is tested by putting the demo code for hello world! </a:t>
          </a:r>
          <a:endParaRPr lang="en-US"/>
        </a:p>
      </dgm:t>
    </dgm:pt>
    <dgm:pt modelId="{4E14431B-805D-4FCB-B063-0FFA72F0FE45}" type="parTrans" cxnId="{DEE9317A-5505-40C0-AEB3-582BE9A6D583}">
      <dgm:prSet/>
      <dgm:spPr/>
      <dgm:t>
        <a:bodyPr/>
        <a:lstStyle/>
        <a:p>
          <a:endParaRPr lang="en-US"/>
        </a:p>
      </dgm:t>
    </dgm:pt>
    <dgm:pt modelId="{C29DA223-0546-4B9F-B10C-A80AD47BD3FA}" type="sibTrans" cxnId="{DEE9317A-5505-40C0-AEB3-582BE9A6D583}">
      <dgm:prSet/>
      <dgm:spPr/>
      <dgm:t>
        <a:bodyPr/>
        <a:lstStyle/>
        <a:p>
          <a:endParaRPr lang="en-US"/>
        </a:p>
      </dgm:t>
    </dgm:pt>
    <dgm:pt modelId="{0524EA77-7C21-400A-9803-722372B8FACA}">
      <dgm:prSet/>
      <dgm:spPr/>
      <dgm:t>
        <a:bodyPr/>
        <a:lstStyle/>
        <a:p>
          <a:r>
            <a:rPr lang="en-CA"/>
            <a:t>As the serial monitor on Arduino IDE shows the output “Hello World”, the LED blinks.</a:t>
          </a:r>
          <a:endParaRPr lang="en-US"/>
        </a:p>
      </dgm:t>
    </dgm:pt>
    <dgm:pt modelId="{E5450C40-F457-4AD7-A0B0-E689E2191B2D}" type="parTrans" cxnId="{41D19557-DD52-40E3-8621-16035D975B85}">
      <dgm:prSet/>
      <dgm:spPr/>
      <dgm:t>
        <a:bodyPr/>
        <a:lstStyle/>
        <a:p>
          <a:endParaRPr lang="en-US"/>
        </a:p>
      </dgm:t>
    </dgm:pt>
    <dgm:pt modelId="{F09FC494-0891-41AE-B832-FCAAF322C9FE}" type="sibTrans" cxnId="{41D19557-DD52-40E3-8621-16035D975B85}">
      <dgm:prSet/>
      <dgm:spPr/>
      <dgm:t>
        <a:bodyPr/>
        <a:lstStyle/>
        <a:p>
          <a:endParaRPr lang="en-US"/>
        </a:p>
      </dgm:t>
    </dgm:pt>
    <dgm:pt modelId="{BD42E892-581C-417A-92C3-A8D0A132C804}" type="pres">
      <dgm:prSet presAssocID="{ECE022E7-8575-4A6B-870F-6D4E83B0857B}" presName="root" presStyleCnt="0">
        <dgm:presLayoutVars>
          <dgm:dir/>
          <dgm:resizeHandles val="exact"/>
        </dgm:presLayoutVars>
      </dgm:prSet>
      <dgm:spPr/>
    </dgm:pt>
    <dgm:pt modelId="{DA5213B7-70C4-459F-A75B-F825303BB40A}" type="pres">
      <dgm:prSet presAssocID="{A09CF554-FCAC-4B3D-98C8-9D0B25083849}" presName="compNode" presStyleCnt="0"/>
      <dgm:spPr/>
    </dgm:pt>
    <dgm:pt modelId="{C0B7F03F-EF14-4722-A643-46580490F7C8}" type="pres">
      <dgm:prSet presAssocID="{A09CF554-FCAC-4B3D-98C8-9D0B25083849}" presName="bgRect" presStyleLbl="bgShp" presStyleIdx="0" presStyleCnt="2"/>
      <dgm:spPr/>
    </dgm:pt>
    <dgm:pt modelId="{70275708-3C2B-4924-BC01-7E22C8D38384}" type="pres">
      <dgm:prSet presAssocID="{A09CF554-FCAC-4B3D-98C8-9D0B250838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04048A41-73E2-4750-B048-6BC1CD4CD39F}" type="pres">
      <dgm:prSet presAssocID="{A09CF554-FCAC-4B3D-98C8-9D0B25083849}" presName="spaceRect" presStyleCnt="0"/>
      <dgm:spPr/>
    </dgm:pt>
    <dgm:pt modelId="{1BD68348-C462-42AB-BB20-F256FF750D78}" type="pres">
      <dgm:prSet presAssocID="{A09CF554-FCAC-4B3D-98C8-9D0B25083849}" presName="parTx" presStyleLbl="revTx" presStyleIdx="0" presStyleCnt="2">
        <dgm:presLayoutVars>
          <dgm:chMax val="0"/>
          <dgm:chPref val="0"/>
        </dgm:presLayoutVars>
      </dgm:prSet>
      <dgm:spPr/>
    </dgm:pt>
    <dgm:pt modelId="{239F790A-0612-497F-BE19-2239A41E09B2}" type="pres">
      <dgm:prSet presAssocID="{C29DA223-0546-4B9F-B10C-A80AD47BD3FA}" presName="sibTrans" presStyleCnt="0"/>
      <dgm:spPr/>
    </dgm:pt>
    <dgm:pt modelId="{223BAE92-391F-4CC6-B71A-5E9B3EBD4FE5}" type="pres">
      <dgm:prSet presAssocID="{0524EA77-7C21-400A-9803-722372B8FACA}" presName="compNode" presStyleCnt="0"/>
      <dgm:spPr/>
    </dgm:pt>
    <dgm:pt modelId="{F1E805C2-81A4-4FC1-AC1B-63676C8151BE}" type="pres">
      <dgm:prSet presAssocID="{0524EA77-7C21-400A-9803-722372B8FACA}" presName="bgRect" presStyleLbl="bgShp" presStyleIdx="1" presStyleCnt="2"/>
      <dgm:spPr/>
    </dgm:pt>
    <dgm:pt modelId="{8559992D-36B2-47B6-A421-2F6A2B7E31A3}" type="pres">
      <dgm:prSet presAssocID="{0524EA77-7C21-400A-9803-722372B8FA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1A76D41-D0A4-49D3-8704-5E6586AB4B8C}" type="pres">
      <dgm:prSet presAssocID="{0524EA77-7C21-400A-9803-722372B8FACA}" presName="spaceRect" presStyleCnt="0"/>
      <dgm:spPr/>
    </dgm:pt>
    <dgm:pt modelId="{8280AE09-55FC-458B-9CC6-D363F5D90F25}" type="pres">
      <dgm:prSet presAssocID="{0524EA77-7C21-400A-9803-722372B8FACA}" presName="parTx" presStyleLbl="revTx" presStyleIdx="1" presStyleCnt="2">
        <dgm:presLayoutVars>
          <dgm:chMax val="0"/>
          <dgm:chPref val="0"/>
        </dgm:presLayoutVars>
      </dgm:prSet>
      <dgm:spPr/>
    </dgm:pt>
  </dgm:ptLst>
  <dgm:cxnLst>
    <dgm:cxn modelId="{36D3E52F-A0B0-451C-824D-4A4067B29205}" type="presOf" srcId="{A09CF554-FCAC-4B3D-98C8-9D0B25083849}" destId="{1BD68348-C462-42AB-BB20-F256FF750D78}" srcOrd="0" destOrd="0" presId="urn:microsoft.com/office/officeart/2018/2/layout/IconVerticalSolidList"/>
    <dgm:cxn modelId="{0AC6CB34-63D5-497A-871D-FE3C07E4CCD4}" type="presOf" srcId="{ECE022E7-8575-4A6B-870F-6D4E83B0857B}" destId="{BD42E892-581C-417A-92C3-A8D0A132C804}" srcOrd="0" destOrd="0" presId="urn:microsoft.com/office/officeart/2018/2/layout/IconVerticalSolidList"/>
    <dgm:cxn modelId="{41D19557-DD52-40E3-8621-16035D975B85}" srcId="{ECE022E7-8575-4A6B-870F-6D4E83B0857B}" destId="{0524EA77-7C21-400A-9803-722372B8FACA}" srcOrd="1" destOrd="0" parTransId="{E5450C40-F457-4AD7-A0B0-E689E2191B2D}" sibTransId="{F09FC494-0891-41AE-B832-FCAAF322C9FE}"/>
    <dgm:cxn modelId="{DEE9317A-5505-40C0-AEB3-582BE9A6D583}" srcId="{ECE022E7-8575-4A6B-870F-6D4E83B0857B}" destId="{A09CF554-FCAC-4B3D-98C8-9D0B25083849}" srcOrd="0" destOrd="0" parTransId="{4E14431B-805D-4FCB-B063-0FFA72F0FE45}" sibTransId="{C29DA223-0546-4B9F-B10C-A80AD47BD3FA}"/>
    <dgm:cxn modelId="{386563D2-5B3C-415F-97C5-87D3C2C1E6CC}" type="presOf" srcId="{0524EA77-7C21-400A-9803-722372B8FACA}" destId="{8280AE09-55FC-458B-9CC6-D363F5D90F25}" srcOrd="0" destOrd="0" presId="urn:microsoft.com/office/officeart/2018/2/layout/IconVerticalSolidList"/>
    <dgm:cxn modelId="{293A9133-8BA4-43AB-9148-08BFEB890DB5}" type="presParOf" srcId="{BD42E892-581C-417A-92C3-A8D0A132C804}" destId="{DA5213B7-70C4-459F-A75B-F825303BB40A}" srcOrd="0" destOrd="0" presId="urn:microsoft.com/office/officeart/2018/2/layout/IconVerticalSolidList"/>
    <dgm:cxn modelId="{819FF69D-CA7F-4C2D-A893-C3857DFAA8E3}" type="presParOf" srcId="{DA5213B7-70C4-459F-A75B-F825303BB40A}" destId="{C0B7F03F-EF14-4722-A643-46580490F7C8}" srcOrd="0" destOrd="0" presId="urn:microsoft.com/office/officeart/2018/2/layout/IconVerticalSolidList"/>
    <dgm:cxn modelId="{2691362D-B722-4F8D-8044-F6B957F54DCA}" type="presParOf" srcId="{DA5213B7-70C4-459F-A75B-F825303BB40A}" destId="{70275708-3C2B-4924-BC01-7E22C8D38384}" srcOrd="1" destOrd="0" presId="urn:microsoft.com/office/officeart/2018/2/layout/IconVerticalSolidList"/>
    <dgm:cxn modelId="{6950F1EC-FC93-4D2E-A5ED-0A586C4C1431}" type="presParOf" srcId="{DA5213B7-70C4-459F-A75B-F825303BB40A}" destId="{04048A41-73E2-4750-B048-6BC1CD4CD39F}" srcOrd="2" destOrd="0" presId="urn:microsoft.com/office/officeart/2018/2/layout/IconVerticalSolidList"/>
    <dgm:cxn modelId="{F9AC7D44-7E94-4C64-B1F5-76D4348853EA}" type="presParOf" srcId="{DA5213B7-70C4-459F-A75B-F825303BB40A}" destId="{1BD68348-C462-42AB-BB20-F256FF750D78}" srcOrd="3" destOrd="0" presId="urn:microsoft.com/office/officeart/2018/2/layout/IconVerticalSolidList"/>
    <dgm:cxn modelId="{E0E052B7-8E37-4E7C-A4E3-FB612669EED4}" type="presParOf" srcId="{BD42E892-581C-417A-92C3-A8D0A132C804}" destId="{239F790A-0612-497F-BE19-2239A41E09B2}" srcOrd="1" destOrd="0" presId="urn:microsoft.com/office/officeart/2018/2/layout/IconVerticalSolidList"/>
    <dgm:cxn modelId="{C1C5DDDA-AED6-49C9-B236-BDA09144BC03}" type="presParOf" srcId="{BD42E892-581C-417A-92C3-A8D0A132C804}" destId="{223BAE92-391F-4CC6-B71A-5E9B3EBD4FE5}" srcOrd="2" destOrd="0" presId="urn:microsoft.com/office/officeart/2018/2/layout/IconVerticalSolidList"/>
    <dgm:cxn modelId="{FA701602-2FC1-41A7-98C3-A6D463330EEA}" type="presParOf" srcId="{223BAE92-391F-4CC6-B71A-5E9B3EBD4FE5}" destId="{F1E805C2-81A4-4FC1-AC1B-63676C8151BE}" srcOrd="0" destOrd="0" presId="urn:microsoft.com/office/officeart/2018/2/layout/IconVerticalSolidList"/>
    <dgm:cxn modelId="{10205D4B-A548-42CB-B708-6113E067B189}" type="presParOf" srcId="{223BAE92-391F-4CC6-B71A-5E9B3EBD4FE5}" destId="{8559992D-36B2-47B6-A421-2F6A2B7E31A3}" srcOrd="1" destOrd="0" presId="urn:microsoft.com/office/officeart/2018/2/layout/IconVerticalSolidList"/>
    <dgm:cxn modelId="{868555A4-00E8-4EC8-9517-BCE1E8080508}" type="presParOf" srcId="{223BAE92-391F-4CC6-B71A-5E9B3EBD4FE5}" destId="{01A76D41-D0A4-49D3-8704-5E6586AB4B8C}" srcOrd="2" destOrd="0" presId="urn:microsoft.com/office/officeart/2018/2/layout/IconVerticalSolidList"/>
    <dgm:cxn modelId="{B6ABFD63-28F9-4B2B-8E49-2F2F65CDA608}" type="presParOf" srcId="{223BAE92-391F-4CC6-B71A-5E9B3EBD4FE5}" destId="{8280AE09-55FC-458B-9CC6-D363F5D90F2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C41852-B9B2-4C1B-ABF0-31C277B06D9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5C33631-36EC-42CA-A0B4-4136A97EE531}">
      <dgm:prSet/>
      <dgm:spPr/>
      <dgm:t>
        <a:bodyPr/>
        <a:lstStyle/>
        <a:p>
          <a:r>
            <a:rPr lang="en-US"/>
            <a:t>A voltage regulator is a system designed to automatically maintain a constant voltage level.</a:t>
          </a:r>
        </a:p>
      </dgm:t>
    </dgm:pt>
    <dgm:pt modelId="{3E5DE5CD-7EFD-4862-9CAA-0ED40A82C7E3}" type="parTrans" cxnId="{AF76A4BD-3656-44E0-B36C-723A3BAF8F79}">
      <dgm:prSet/>
      <dgm:spPr/>
      <dgm:t>
        <a:bodyPr/>
        <a:lstStyle/>
        <a:p>
          <a:endParaRPr lang="en-US"/>
        </a:p>
      </dgm:t>
    </dgm:pt>
    <dgm:pt modelId="{37CB4E55-2B44-47EF-84FC-F9506BA57A9B}" type="sibTrans" cxnId="{AF76A4BD-3656-44E0-B36C-723A3BAF8F79}">
      <dgm:prSet/>
      <dgm:spPr/>
      <dgm:t>
        <a:bodyPr/>
        <a:lstStyle/>
        <a:p>
          <a:endParaRPr lang="en-US"/>
        </a:p>
      </dgm:t>
    </dgm:pt>
    <dgm:pt modelId="{71751AD3-DE3E-4E55-94FA-FEBF1B6C2B6F}">
      <dgm:prSet/>
      <dgm:spPr/>
      <dgm:t>
        <a:bodyPr/>
        <a:lstStyle/>
        <a:p>
          <a:r>
            <a:rPr lang="en-US"/>
            <a:t>A voltage regulator may use a simple feed-forward design or may include negative feedback. It may use an electromechanical mechanism, or electronic components.</a:t>
          </a:r>
        </a:p>
      </dgm:t>
    </dgm:pt>
    <dgm:pt modelId="{9E0DA05D-95DB-4DD1-BCE7-2D521704404E}" type="parTrans" cxnId="{567D1912-BF77-4813-AFE0-3477F29EBE9A}">
      <dgm:prSet/>
      <dgm:spPr/>
      <dgm:t>
        <a:bodyPr/>
        <a:lstStyle/>
        <a:p>
          <a:endParaRPr lang="en-US"/>
        </a:p>
      </dgm:t>
    </dgm:pt>
    <dgm:pt modelId="{4E3209D2-BE80-48A5-BCD9-C6A2D18C5E97}" type="sibTrans" cxnId="{567D1912-BF77-4813-AFE0-3477F29EBE9A}">
      <dgm:prSet/>
      <dgm:spPr/>
      <dgm:t>
        <a:bodyPr/>
        <a:lstStyle/>
        <a:p>
          <a:endParaRPr lang="en-US"/>
        </a:p>
      </dgm:t>
    </dgm:pt>
    <dgm:pt modelId="{EFCB37C6-5B6C-41BA-82AC-626C0C1FF2AE}" type="pres">
      <dgm:prSet presAssocID="{0AC41852-B9B2-4C1B-ABF0-31C277B06D9D}" presName="hierChild1" presStyleCnt="0">
        <dgm:presLayoutVars>
          <dgm:chPref val="1"/>
          <dgm:dir/>
          <dgm:animOne val="branch"/>
          <dgm:animLvl val="lvl"/>
          <dgm:resizeHandles/>
        </dgm:presLayoutVars>
      </dgm:prSet>
      <dgm:spPr/>
    </dgm:pt>
    <dgm:pt modelId="{D72C78FE-B782-48DD-8CC1-9B211AF42D98}" type="pres">
      <dgm:prSet presAssocID="{85C33631-36EC-42CA-A0B4-4136A97EE531}" presName="hierRoot1" presStyleCnt="0"/>
      <dgm:spPr/>
    </dgm:pt>
    <dgm:pt modelId="{D483F7FA-412A-4623-B9EB-DF295FE71E86}" type="pres">
      <dgm:prSet presAssocID="{85C33631-36EC-42CA-A0B4-4136A97EE531}" presName="composite" presStyleCnt="0"/>
      <dgm:spPr/>
    </dgm:pt>
    <dgm:pt modelId="{F118DDB9-DCEC-4417-B0CB-2501A5D91490}" type="pres">
      <dgm:prSet presAssocID="{85C33631-36EC-42CA-A0B4-4136A97EE531}" presName="background" presStyleLbl="node0" presStyleIdx="0" presStyleCnt="2"/>
      <dgm:spPr/>
    </dgm:pt>
    <dgm:pt modelId="{8578CCCC-F157-48A8-85D8-E78D4479F5DA}" type="pres">
      <dgm:prSet presAssocID="{85C33631-36EC-42CA-A0B4-4136A97EE531}" presName="text" presStyleLbl="fgAcc0" presStyleIdx="0" presStyleCnt="2">
        <dgm:presLayoutVars>
          <dgm:chPref val="3"/>
        </dgm:presLayoutVars>
      </dgm:prSet>
      <dgm:spPr/>
    </dgm:pt>
    <dgm:pt modelId="{DD679A2E-5C30-486D-9176-62E865E97B51}" type="pres">
      <dgm:prSet presAssocID="{85C33631-36EC-42CA-A0B4-4136A97EE531}" presName="hierChild2" presStyleCnt="0"/>
      <dgm:spPr/>
    </dgm:pt>
    <dgm:pt modelId="{AE86597E-435B-49F9-A4AF-30FEB5B992B7}" type="pres">
      <dgm:prSet presAssocID="{71751AD3-DE3E-4E55-94FA-FEBF1B6C2B6F}" presName="hierRoot1" presStyleCnt="0"/>
      <dgm:spPr/>
    </dgm:pt>
    <dgm:pt modelId="{3D55836B-9F59-4B11-B5E8-86B8559A32D7}" type="pres">
      <dgm:prSet presAssocID="{71751AD3-DE3E-4E55-94FA-FEBF1B6C2B6F}" presName="composite" presStyleCnt="0"/>
      <dgm:spPr/>
    </dgm:pt>
    <dgm:pt modelId="{C02C1439-65BC-4A47-ADD5-C40138FA8F13}" type="pres">
      <dgm:prSet presAssocID="{71751AD3-DE3E-4E55-94FA-FEBF1B6C2B6F}" presName="background" presStyleLbl="node0" presStyleIdx="1" presStyleCnt="2"/>
      <dgm:spPr/>
    </dgm:pt>
    <dgm:pt modelId="{4FE7A3F5-5CF6-4844-8D63-C911681E2BD2}" type="pres">
      <dgm:prSet presAssocID="{71751AD3-DE3E-4E55-94FA-FEBF1B6C2B6F}" presName="text" presStyleLbl="fgAcc0" presStyleIdx="1" presStyleCnt="2">
        <dgm:presLayoutVars>
          <dgm:chPref val="3"/>
        </dgm:presLayoutVars>
      </dgm:prSet>
      <dgm:spPr/>
    </dgm:pt>
    <dgm:pt modelId="{029D1993-94FF-4B12-B3C9-3C0AFB5AF6C1}" type="pres">
      <dgm:prSet presAssocID="{71751AD3-DE3E-4E55-94FA-FEBF1B6C2B6F}" presName="hierChild2" presStyleCnt="0"/>
      <dgm:spPr/>
    </dgm:pt>
  </dgm:ptLst>
  <dgm:cxnLst>
    <dgm:cxn modelId="{567D1912-BF77-4813-AFE0-3477F29EBE9A}" srcId="{0AC41852-B9B2-4C1B-ABF0-31C277B06D9D}" destId="{71751AD3-DE3E-4E55-94FA-FEBF1B6C2B6F}" srcOrd="1" destOrd="0" parTransId="{9E0DA05D-95DB-4DD1-BCE7-2D521704404E}" sibTransId="{4E3209D2-BE80-48A5-BCD9-C6A2D18C5E97}"/>
    <dgm:cxn modelId="{594AF522-C94A-4404-856A-5B46AFC09A48}" type="presOf" srcId="{71751AD3-DE3E-4E55-94FA-FEBF1B6C2B6F}" destId="{4FE7A3F5-5CF6-4844-8D63-C911681E2BD2}" srcOrd="0" destOrd="0" presId="urn:microsoft.com/office/officeart/2005/8/layout/hierarchy1"/>
    <dgm:cxn modelId="{421F897D-E019-43C9-92E7-2117CAF81ED6}" type="presOf" srcId="{0AC41852-B9B2-4C1B-ABF0-31C277B06D9D}" destId="{EFCB37C6-5B6C-41BA-82AC-626C0C1FF2AE}" srcOrd="0" destOrd="0" presId="urn:microsoft.com/office/officeart/2005/8/layout/hierarchy1"/>
    <dgm:cxn modelId="{AF76A4BD-3656-44E0-B36C-723A3BAF8F79}" srcId="{0AC41852-B9B2-4C1B-ABF0-31C277B06D9D}" destId="{85C33631-36EC-42CA-A0B4-4136A97EE531}" srcOrd="0" destOrd="0" parTransId="{3E5DE5CD-7EFD-4862-9CAA-0ED40A82C7E3}" sibTransId="{37CB4E55-2B44-47EF-84FC-F9506BA57A9B}"/>
    <dgm:cxn modelId="{9F77FDEB-FB76-4A98-AEBD-EEDA7951880E}" type="presOf" srcId="{85C33631-36EC-42CA-A0B4-4136A97EE531}" destId="{8578CCCC-F157-48A8-85D8-E78D4479F5DA}" srcOrd="0" destOrd="0" presId="urn:microsoft.com/office/officeart/2005/8/layout/hierarchy1"/>
    <dgm:cxn modelId="{9C5734EF-A633-4336-B429-63DE9F6F9CE7}" type="presParOf" srcId="{EFCB37C6-5B6C-41BA-82AC-626C0C1FF2AE}" destId="{D72C78FE-B782-48DD-8CC1-9B211AF42D98}" srcOrd="0" destOrd="0" presId="urn:microsoft.com/office/officeart/2005/8/layout/hierarchy1"/>
    <dgm:cxn modelId="{FB744746-2542-47AE-AA8B-7D281EE07AC1}" type="presParOf" srcId="{D72C78FE-B782-48DD-8CC1-9B211AF42D98}" destId="{D483F7FA-412A-4623-B9EB-DF295FE71E86}" srcOrd="0" destOrd="0" presId="urn:microsoft.com/office/officeart/2005/8/layout/hierarchy1"/>
    <dgm:cxn modelId="{53FEF9EE-A37F-49B2-99A5-2AD8DBAF32C6}" type="presParOf" srcId="{D483F7FA-412A-4623-B9EB-DF295FE71E86}" destId="{F118DDB9-DCEC-4417-B0CB-2501A5D91490}" srcOrd="0" destOrd="0" presId="urn:microsoft.com/office/officeart/2005/8/layout/hierarchy1"/>
    <dgm:cxn modelId="{D90B524C-9F1D-4BA5-AC83-6CBA4E5FE171}" type="presParOf" srcId="{D483F7FA-412A-4623-B9EB-DF295FE71E86}" destId="{8578CCCC-F157-48A8-85D8-E78D4479F5DA}" srcOrd="1" destOrd="0" presId="urn:microsoft.com/office/officeart/2005/8/layout/hierarchy1"/>
    <dgm:cxn modelId="{74AE2F35-9A47-440D-998C-8B3CA9012E08}" type="presParOf" srcId="{D72C78FE-B782-48DD-8CC1-9B211AF42D98}" destId="{DD679A2E-5C30-486D-9176-62E865E97B51}" srcOrd="1" destOrd="0" presId="urn:microsoft.com/office/officeart/2005/8/layout/hierarchy1"/>
    <dgm:cxn modelId="{6B770E4F-E7DE-455D-82EC-0CCD5A3D2AFE}" type="presParOf" srcId="{EFCB37C6-5B6C-41BA-82AC-626C0C1FF2AE}" destId="{AE86597E-435B-49F9-A4AF-30FEB5B992B7}" srcOrd="1" destOrd="0" presId="urn:microsoft.com/office/officeart/2005/8/layout/hierarchy1"/>
    <dgm:cxn modelId="{774EC4CC-E21E-4004-9F22-77E0924A17AC}" type="presParOf" srcId="{AE86597E-435B-49F9-A4AF-30FEB5B992B7}" destId="{3D55836B-9F59-4B11-B5E8-86B8559A32D7}" srcOrd="0" destOrd="0" presId="urn:microsoft.com/office/officeart/2005/8/layout/hierarchy1"/>
    <dgm:cxn modelId="{7F8F348E-7B7B-43D5-8ED2-7E2BC7EA54BD}" type="presParOf" srcId="{3D55836B-9F59-4B11-B5E8-86B8559A32D7}" destId="{C02C1439-65BC-4A47-ADD5-C40138FA8F13}" srcOrd="0" destOrd="0" presId="urn:microsoft.com/office/officeart/2005/8/layout/hierarchy1"/>
    <dgm:cxn modelId="{C8DD2AE4-FBCB-4A3C-9EEA-6ED43AA8CFB5}" type="presParOf" srcId="{3D55836B-9F59-4B11-B5E8-86B8559A32D7}" destId="{4FE7A3F5-5CF6-4844-8D63-C911681E2BD2}" srcOrd="1" destOrd="0" presId="urn:microsoft.com/office/officeart/2005/8/layout/hierarchy1"/>
    <dgm:cxn modelId="{281F5A5F-E504-4998-800C-8483A7A22AA5}" type="presParOf" srcId="{AE86597E-435B-49F9-A4AF-30FEB5B992B7}" destId="{029D1993-94FF-4B12-B3C9-3C0AFB5AF6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CA1F4-E5D9-475C-A1A3-90FA975CDFB8}">
      <dsp:nvSpPr>
        <dsp:cNvPr id="0" name=""/>
        <dsp:cNvSpPr/>
      </dsp:nvSpPr>
      <dsp:spPr>
        <a:xfrm>
          <a:off x="0" y="329270"/>
          <a:ext cx="5480846" cy="236486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CA" sz="3500" kern="1200"/>
            <a:t>Task 2 is based on testing hardware components </a:t>
          </a:r>
          <a:endParaRPr lang="en-US" sz="3500" kern="1200"/>
        </a:p>
      </dsp:txBody>
      <dsp:txXfrm>
        <a:off x="115443" y="444713"/>
        <a:ext cx="5249960" cy="2133976"/>
      </dsp:txXfrm>
    </dsp:sp>
    <dsp:sp modelId="{51DE1A9E-B33D-4960-ABDC-D174C3E508A3}">
      <dsp:nvSpPr>
        <dsp:cNvPr id="0" name=""/>
        <dsp:cNvSpPr/>
      </dsp:nvSpPr>
      <dsp:spPr>
        <a:xfrm>
          <a:off x="0" y="2794933"/>
          <a:ext cx="5480846" cy="236486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CA" sz="3500" kern="1200"/>
            <a:t>This project is called IOT Enabled Beaglebone based smart parking system with SMS alert.</a:t>
          </a:r>
          <a:endParaRPr lang="en-US" sz="3500" kern="1200"/>
        </a:p>
      </dsp:txBody>
      <dsp:txXfrm>
        <a:off x="115443" y="2910376"/>
        <a:ext cx="5249960" cy="21339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A2F83-CDDD-49F9-B41C-402AC5C64828}">
      <dsp:nvSpPr>
        <dsp:cNvPr id="0" name=""/>
        <dsp:cNvSpPr/>
      </dsp:nvSpPr>
      <dsp:spPr>
        <a:xfrm>
          <a:off x="642032" y="474282"/>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C0F19-42F1-4A96-8522-6BF002758B6F}">
      <dsp:nvSpPr>
        <dsp:cNvPr id="0" name=""/>
        <dsp:cNvSpPr/>
      </dsp:nvSpPr>
      <dsp:spPr>
        <a:xfrm>
          <a:off x="1066157" y="898407"/>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787FBD-13F6-48A4-B5B5-99EBECE67195}">
      <dsp:nvSpPr>
        <dsp:cNvPr id="0" name=""/>
        <dsp:cNvSpPr/>
      </dsp:nvSpPr>
      <dsp:spPr>
        <a:xfrm>
          <a:off x="5845" y="308428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dirty="0"/>
            <a:t>A buzzer or beeper is an audio signalling device, which may be mechanical, electromechanical, or piezoelectric (piezo for short).</a:t>
          </a:r>
          <a:endParaRPr lang="en-US" sz="1300" kern="1200" dirty="0"/>
        </a:p>
      </dsp:txBody>
      <dsp:txXfrm>
        <a:off x="5845" y="3084282"/>
        <a:ext cx="3262500" cy="720000"/>
      </dsp:txXfrm>
    </dsp:sp>
    <dsp:sp modelId="{98871E70-C145-4AFA-8159-AF2FB29F64F5}">
      <dsp:nvSpPr>
        <dsp:cNvPr id="0" name=""/>
        <dsp:cNvSpPr/>
      </dsp:nvSpPr>
      <dsp:spPr>
        <a:xfrm>
          <a:off x="4475470" y="474282"/>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5E934-A598-456E-A7E6-60CE9CD4E75F}">
      <dsp:nvSpPr>
        <dsp:cNvPr id="0" name=""/>
        <dsp:cNvSpPr/>
      </dsp:nvSpPr>
      <dsp:spPr>
        <a:xfrm>
          <a:off x="4899595" y="898407"/>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232BFF-4983-4B67-9B0F-54A74E84A533}">
      <dsp:nvSpPr>
        <dsp:cNvPr id="0" name=""/>
        <dsp:cNvSpPr/>
      </dsp:nvSpPr>
      <dsp:spPr>
        <a:xfrm>
          <a:off x="3839282" y="308428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a:t>Typical uses of buzzers and beepers include alarm devices, timers, and confirmation of user input such as a mouse click or keystroke.</a:t>
          </a:r>
          <a:endParaRPr lang="en-US" sz="1300" kern="1200"/>
        </a:p>
      </dsp:txBody>
      <dsp:txXfrm>
        <a:off x="3839282" y="3084282"/>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EC596-BFFE-454A-AC48-E698DF59B928}">
      <dsp:nvSpPr>
        <dsp:cNvPr id="0" name=""/>
        <dsp:cNvSpPr/>
      </dsp:nvSpPr>
      <dsp:spPr>
        <a:xfrm>
          <a:off x="0" y="670"/>
          <a:ext cx="5480846" cy="156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5890C-6588-4CF3-9CFF-39B94A6A5E27}">
      <dsp:nvSpPr>
        <dsp:cNvPr id="0" name=""/>
        <dsp:cNvSpPr/>
      </dsp:nvSpPr>
      <dsp:spPr>
        <a:xfrm>
          <a:off x="474296" y="353452"/>
          <a:ext cx="862356" cy="862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4355D9-C347-4E66-AC0D-17F39F20A6C4}">
      <dsp:nvSpPr>
        <dsp:cNvPr id="0" name=""/>
        <dsp:cNvSpPr/>
      </dsp:nvSpPr>
      <dsp:spPr>
        <a:xfrm>
          <a:off x="1810949" y="670"/>
          <a:ext cx="3669897" cy="156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938" tIns="165938" rIns="165938" bIns="165938" numCol="1" spcCol="1270" anchor="ctr" anchorCtr="0">
          <a:noAutofit/>
        </a:bodyPr>
        <a:lstStyle/>
        <a:p>
          <a:pPr marL="0" lvl="0" indent="0" algn="l" defTabSz="1066800">
            <a:lnSpc>
              <a:spcPct val="90000"/>
            </a:lnSpc>
            <a:spcBef>
              <a:spcPct val="0"/>
            </a:spcBef>
            <a:spcAft>
              <a:spcPct val="35000"/>
            </a:spcAft>
            <a:buNone/>
          </a:pPr>
          <a:r>
            <a:rPr lang="en-CA" sz="2400" kern="1200"/>
            <a:t>Sitara AM3358BZCZ100 is the processor for the board</a:t>
          </a:r>
          <a:endParaRPr lang="en-US" sz="2400" kern="1200"/>
        </a:p>
      </dsp:txBody>
      <dsp:txXfrm>
        <a:off x="1810949" y="670"/>
        <a:ext cx="3669897" cy="1567921"/>
      </dsp:txXfrm>
    </dsp:sp>
    <dsp:sp modelId="{7308E8D0-362D-4B62-8411-86A7F4A1CBAD}">
      <dsp:nvSpPr>
        <dsp:cNvPr id="0" name=""/>
        <dsp:cNvSpPr/>
      </dsp:nvSpPr>
      <dsp:spPr>
        <a:xfrm>
          <a:off x="0" y="1960572"/>
          <a:ext cx="5480846" cy="156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C3789-280F-42A8-BC3F-8A542B942AC8}">
      <dsp:nvSpPr>
        <dsp:cNvPr id="0" name=""/>
        <dsp:cNvSpPr/>
      </dsp:nvSpPr>
      <dsp:spPr>
        <a:xfrm>
          <a:off x="474296" y="2313354"/>
          <a:ext cx="862356" cy="862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1548D1-8F06-4C3A-A2CE-EBA1F980DC91}">
      <dsp:nvSpPr>
        <dsp:cNvPr id="0" name=""/>
        <dsp:cNvSpPr/>
      </dsp:nvSpPr>
      <dsp:spPr>
        <a:xfrm>
          <a:off x="1810949" y="1960572"/>
          <a:ext cx="3669897" cy="156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938" tIns="165938" rIns="165938" bIns="165938" numCol="1" spcCol="1270" anchor="ctr" anchorCtr="0">
          <a:noAutofit/>
        </a:bodyPr>
        <a:lstStyle/>
        <a:p>
          <a:pPr marL="0" lvl="0" indent="0" algn="l" defTabSz="1066800">
            <a:lnSpc>
              <a:spcPct val="90000"/>
            </a:lnSpc>
            <a:spcBef>
              <a:spcPct val="0"/>
            </a:spcBef>
            <a:spcAft>
              <a:spcPct val="35000"/>
            </a:spcAft>
            <a:buNone/>
          </a:pPr>
          <a:r>
            <a:rPr lang="en-CA" sz="2400" kern="1200"/>
            <a:t>Micron eMMC is an onboard MMC chip that holds upto 4GB of data.</a:t>
          </a:r>
          <a:endParaRPr lang="en-US" sz="2400" kern="1200"/>
        </a:p>
      </dsp:txBody>
      <dsp:txXfrm>
        <a:off x="1810949" y="1960572"/>
        <a:ext cx="3669897" cy="1567921"/>
      </dsp:txXfrm>
    </dsp:sp>
    <dsp:sp modelId="{D4D7F3B8-3BFE-453C-9603-948104FF553A}">
      <dsp:nvSpPr>
        <dsp:cNvPr id="0" name=""/>
        <dsp:cNvSpPr/>
      </dsp:nvSpPr>
      <dsp:spPr>
        <a:xfrm>
          <a:off x="0" y="3920474"/>
          <a:ext cx="5480846" cy="156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6F878-5087-4365-A4D2-02CD7A5D08BB}">
      <dsp:nvSpPr>
        <dsp:cNvPr id="0" name=""/>
        <dsp:cNvSpPr/>
      </dsp:nvSpPr>
      <dsp:spPr>
        <a:xfrm>
          <a:off x="474296" y="4273256"/>
          <a:ext cx="862356" cy="862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9FAEE4-0FEF-4124-8D74-FF92E615B628}">
      <dsp:nvSpPr>
        <dsp:cNvPr id="0" name=""/>
        <dsp:cNvSpPr/>
      </dsp:nvSpPr>
      <dsp:spPr>
        <a:xfrm>
          <a:off x="1810949" y="3920474"/>
          <a:ext cx="3669897" cy="156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938" tIns="165938" rIns="165938" bIns="165938" numCol="1" spcCol="1270" anchor="ctr" anchorCtr="0">
          <a:noAutofit/>
        </a:bodyPr>
        <a:lstStyle/>
        <a:p>
          <a:pPr marL="0" lvl="0" indent="0" algn="l" defTabSz="1066800">
            <a:lnSpc>
              <a:spcPct val="90000"/>
            </a:lnSpc>
            <a:spcBef>
              <a:spcPct val="0"/>
            </a:spcBef>
            <a:spcAft>
              <a:spcPct val="35000"/>
            </a:spcAft>
            <a:buNone/>
          </a:pPr>
          <a:r>
            <a:rPr lang="en-CA" sz="2400" kern="1200"/>
            <a:t>HDMI framer provides control for an HDMI with an adapter.</a:t>
          </a:r>
          <a:endParaRPr lang="en-US" sz="2400" kern="1200"/>
        </a:p>
      </dsp:txBody>
      <dsp:txXfrm>
        <a:off x="1810949" y="3920474"/>
        <a:ext cx="3669897" cy="1567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E9DB4-0361-486F-83F0-5460396ADF17}">
      <dsp:nvSpPr>
        <dsp:cNvPr id="0" name=""/>
        <dsp:cNvSpPr/>
      </dsp:nvSpPr>
      <dsp:spPr>
        <a:xfrm>
          <a:off x="930342" y="255418"/>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A7454A-2653-42D3-B338-9D84BB8C5853}">
      <dsp:nvSpPr>
        <dsp:cNvPr id="0" name=""/>
        <dsp:cNvSpPr/>
      </dsp:nvSpPr>
      <dsp:spPr>
        <a:xfrm>
          <a:off x="237347" y="2101191"/>
          <a:ext cx="4491647" cy="1468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CA" sz="1300" kern="1200" dirty="0"/>
            <a:t>SIM900 GSM/GPRS shield is a GSM modem, which can be integrated into a great number of IoT projects. You can use this shield to accomplish almost anything a normal cell phone can; SMS text messages, Make or receive phone calls, connecting to internet through GPRS, TCP/IP, and more! To top it off, the shield supports quad-band GSM/GPRS network.</a:t>
          </a:r>
          <a:endParaRPr lang="en-US" sz="1300" kern="1200" dirty="0"/>
        </a:p>
      </dsp:txBody>
      <dsp:txXfrm>
        <a:off x="237347" y="2101191"/>
        <a:ext cx="4491647" cy="1468065"/>
      </dsp:txXfrm>
    </dsp:sp>
    <dsp:sp modelId="{045D2751-096C-413E-9DA7-682019776CCD}">
      <dsp:nvSpPr>
        <dsp:cNvPr id="0" name=""/>
        <dsp:cNvSpPr/>
      </dsp:nvSpPr>
      <dsp:spPr>
        <a:xfrm>
          <a:off x="5822976" y="1064228"/>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F1626D-2577-4F2B-9372-C214E0090186}">
      <dsp:nvSpPr>
        <dsp:cNvPr id="0" name=""/>
        <dsp:cNvSpPr/>
      </dsp:nvSpPr>
      <dsp:spPr>
        <a:xfrm>
          <a:off x="5024789" y="2728077"/>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kern="1200" dirty="0"/>
            <a:t>The SIM900 GSM/GPRS shield uses UART protocol to communicate with an Arduino</a:t>
          </a:r>
          <a:endParaRPr lang="en-US" sz="1400" kern="1200" dirty="0"/>
        </a:p>
      </dsp:txBody>
      <dsp:txXfrm>
        <a:off x="5024789" y="2728077"/>
        <a:ext cx="2902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47C55-1966-4AB9-A368-2F861237CD44}">
      <dsp:nvSpPr>
        <dsp:cNvPr id="0" name=""/>
        <dsp:cNvSpPr/>
      </dsp:nvSpPr>
      <dsp:spPr>
        <a:xfrm>
          <a:off x="313091" y="863007"/>
          <a:ext cx="963966" cy="96396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16A87-1EC9-4B6E-B03E-686B65C301FA}">
      <dsp:nvSpPr>
        <dsp:cNvPr id="0" name=""/>
        <dsp:cNvSpPr/>
      </dsp:nvSpPr>
      <dsp:spPr>
        <a:xfrm>
          <a:off x="518526" y="1068443"/>
          <a:ext cx="553095" cy="55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71054C-7B14-42FD-8AF7-CCEE4E8D4802}">
      <dsp:nvSpPr>
        <dsp:cNvPr id="0" name=""/>
        <dsp:cNvSpPr/>
      </dsp:nvSpPr>
      <dsp:spPr>
        <a:xfrm>
          <a:off x="4937" y="2127226"/>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CA" sz="1100" kern="1200"/>
            <a:t>Connect onto any global GSM network with any 2G SIM</a:t>
          </a:r>
          <a:endParaRPr lang="en-US" sz="1100" kern="1200"/>
        </a:p>
      </dsp:txBody>
      <dsp:txXfrm>
        <a:off x="4937" y="2127226"/>
        <a:ext cx="1580273" cy="632109"/>
      </dsp:txXfrm>
    </dsp:sp>
    <dsp:sp modelId="{0EBB590C-D430-4C28-83F2-6185F7BDEF1C}">
      <dsp:nvSpPr>
        <dsp:cNvPr id="0" name=""/>
        <dsp:cNvSpPr/>
      </dsp:nvSpPr>
      <dsp:spPr>
        <a:xfrm>
          <a:off x="2169912" y="863007"/>
          <a:ext cx="963966" cy="96396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70473-F615-4876-A0F2-1B6D5C949452}">
      <dsp:nvSpPr>
        <dsp:cNvPr id="0" name=""/>
        <dsp:cNvSpPr/>
      </dsp:nvSpPr>
      <dsp:spPr>
        <a:xfrm>
          <a:off x="2375347" y="1068443"/>
          <a:ext cx="553095" cy="55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362A6C-767A-4AD9-ACF4-25AAB5746F2A}">
      <dsp:nvSpPr>
        <dsp:cNvPr id="0" name=""/>
        <dsp:cNvSpPr/>
      </dsp:nvSpPr>
      <dsp:spPr>
        <a:xfrm>
          <a:off x="1861758" y="2127226"/>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CA" sz="1100" kern="1200"/>
            <a:t>Make and receive voice calls using an external earphone &amp; electret microphone</a:t>
          </a:r>
          <a:endParaRPr lang="en-US" sz="1100" kern="1200"/>
        </a:p>
      </dsp:txBody>
      <dsp:txXfrm>
        <a:off x="1861758" y="2127226"/>
        <a:ext cx="1580273" cy="632109"/>
      </dsp:txXfrm>
    </dsp:sp>
    <dsp:sp modelId="{3E18BFD9-3642-49CC-9F84-83FE08E0DF73}">
      <dsp:nvSpPr>
        <dsp:cNvPr id="0" name=""/>
        <dsp:cNvSpPr/>
      </dsp:nvSpPr>
      <dsp:spPr>
        <a:xfrm>
          <a:off x="4026733" y="863007"/>
          <a:ext cx="963966" cy="96396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97727-9782-4E96-9D27-42D930C7342B}">
      <dsp:nvSpPr>
        <dsp:cNvPr id="0" name=""/>
        <dsp:cNvSpPr/>
      </dsp:nvSpPr>
      <dsp:spPr>
        <a:xfrm>
          <a:off x="4232169" y="1068443"/>
          <a:ext cx="553095" cy="55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1F37B7-C427-4199-96A7-D898E1D1CBB8}">
      <dsp:nvSpPr>
        <dsp:cNvPr id="0" name=""/>
        <dsp:cNvSpPr/>
      </dsp:nvSpPr>
      <dsp:spPr>
        <a:xfrm>
          <a:off x="3718580" y="2127226"/>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CA" sz="1100" kern="1200"/>
            <a:t>Send and receive SMS messages</a:t>
          </a:r>
          <a:endParaRPr lang="en-US" sz="1100" kern="1200"/>
        </a:p>
      </dsp:txBody>
      <dsp:txXfrm>
        <a:off x="3718580" y="2127226"/>
        <a:ext cx="1580273" cy="632109"/>
      </dsp:txXfrm>
    </dsp:sp>
    <dsp:sp modelId="{EF362076-C0E8-4E82-811B-1629F1294DF1}">
      <dsp:nvSpPr>
        <dsp:cNvPr id="0" name=""/>
        <dsp:cNvSpPr/>
      </dsp:nvSpPr>
      <dsp:spPr>
        <a:xfrm>
          <a:off x="5883554" y="863007"/>
          <a:ext cx="963966" cy="96396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38385-3E75-427D-8AE8-BEA99391842B}">
      <dsp:nvSpPr>
        <dsp:cNvPr id="0" name=""/>
        <dsp:cNvSpPr/>
      </dsp:nvSpPr>
      <dsp:spPr>
        <a:xfrm>
          <a:off x="6088990" y="1068443"/>
          <a:ext cx="553095" cy="553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0F9E1F-A5BD-4166-AA65-D5A428CC450C}">
      <dsp:nvSpPr>
        <dsp:cNvPr id="0" name=""/>
        <dsp:cNvSpPr/>
      </dsp:nvSpPr>
      <dsp:spPr>
        <a:xfrm>
          <a:off x="5575401" y="2127226"/>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CA" sz="1100" kern="1200"/>
            <a:t>Scan and receive FM radio broadcasts</a:t>
          </a:r>
          <a:endParaRPr lang="en-US" sz="1100" kern="1200"/>
        </a:p>
      </dsp:txBody>
      <dsp:txXfrm>
        <a:off x="5575401" y="2127226"/>
        <a:ext cx="1580273" cy="632109"/>
      </dsp:txXfrm>
    </dsp:sp>
    <dsp:sp modelId="{E13309A5-4F53-4D4B-AB89-DD25D7C8C564}">
      <dsp:nvSpPr>
        <dsp:cNvPr id="0" name=""/>
        <dsp:cNvSpPr/>
      </dsp:nvSpPr>
      <dsp:spPr>
        <a:xfrm>
          <a:off x="7740376" y="863007"/>
          <a:ext cx="963966" cy="96396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E1FC5-E758-4642-864E-ABC6D3C8A89E}">
      <dsp:nvSpPr>
        <dsp:cNvPr id="0" name=""/>
        <dsp:cNvSpPr/>
      </dsp:nvSpPr>
      <dsp:spPr>
        <a:xfrm>
          <a:off x="7945811" y="1068443"/>
          <a:ext cx="553095" cy="553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F72FBC-D502-4723-8498-599E60A32CF2}">
      <dsp:nvSpPr>
        <dsp:cNvPr id="0" name=""/>
        <dsp:cNvSpPr/>
      </dsp:nvSpPr>
      <dsp:spPr>
        <a:xfrm>
          <a:off x="7432222" y="2127226"/>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CA" sz="1100" kern="1200"/>
            <a:t>Accepts Full-size SIM Card</a:t>
          </a:r>
          <a:endParaRPr lang="en-US" sz="1100" kern="1200"/>
        </a:p>
      </dsp:txBody>
      <dsp:txXfrm>
        <a:off x="7432222" y="2127226"/>
        <a:ext cx="1580273" cy="632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31E8D-7D96-425A-B00D-54AC2DF87AA5}">
      <dsp:nvSpPr>
        <dsp:cNvPr id="0" name=""/>
        <dsp:cNvSpPr/>
      </dsp:nvSpPr>
      <dsp:spPr>
        <a:xfrm>
          <a:off x="0" y="0"/>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C96365-1AEC-4D69-8510-5937625C5D7D}">
      <dsp:nvSpPr>
        <dsp:cNvPr id="0" name=""/>
        <dsp:cNvSpPr/>
      </dsp:nvSpPr>
      <dsp:spPr>
        <a:xfrm>
          <a:off x="0" y="0"/>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LED Status Indicators-There are three LEDs on the SIM900 GSM/GPRS shield which indicates connectivity or power status.</a:t>
          </a:r>
          <a:endParaRPr lang="en-US" sz="2000" kern="1200"/>
        </a:p>
      </dsp:txBody>
      <dsp:txXfrm>
        <a:off x="0" y="0"/>
        <a:ext cx="7512710" cy="809243"/>
      </dsp:txXfrm>
    </dsp:sp>
    <dsp:sp modelId="{27CE217F-0C38-45CC-957C-9B9835C07DBA}">
      <dsp:nvSpPr>
        <dsp:cNvPr id="0" name=""/>
        <dsp:cNvSpPr/>
      </dsp:nvSpPr>
      <dsp:spPr>
        <a:xfrm>
          <a:off x="0" y="809243"/>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9DDB0-0B7A-4905-9DBE-65473A93E2C2}">
      <dsp:nvSpPr>
        <dsp:cNvPr id="0" name=""/>
        <dsp:cNvSpPr/>
      </dsp:nvSpPr>
      <dsp:spPr>
        <a:xfrm>
          <a:off x="0" y="809243"/>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PWR: This LED is connected to the shield’s power supply line. If this LED is on, the shield is receiving power.</a:t>
          </a:r>
          <a:endParaRPr lang="en-US" sz="2000" kern="1200"/>
        </a:p>
      </dsp:txBody>
      <dsp:txXfrm>
        <a:off x="0" y="809243"/>
        <a:ext cx="7512710" cy="809243"/>
      </dsp:txXfrm>
    </dsp:sp>
    <dsp:sp modelId="{B302D064-C1BB-4EDF-8ED7-A4A1B44BE49C}">
      <dsp:nvSpPr>
        <dsp:cNvPr id="0" name=""/>
        <dsp:cNvSpPr/>
      </dsp:nvSpPr>
      <dsp:spPr>
        <a:xfrm>
          <a:off x="0" y="1618487"/>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553D3-2888-493C-9199-B241AD16BC77}">
      <dsp:nvSpPr>
        <dsp:cNvPr id="0" name=""/>
        <dsp:cNvSpPr/>
      </dsp:nvSpPr>
      <dsp:spPr>
        <a:xfrm>
          <a:off x="0" y="1618487"/>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Status: This LED indicates SIM900’s working status. If this LED is on, the chip is in working mode.</a:t>
          </a:r>
          <a:endParaRPr lang="en-US" sz="2000" kern="1200"/>
        </a:p>
      </dsp:txBody>
      <dsp:txXfrm>
        <a:off x="0" y="1618487"/>
        <a:ext cx="7512710" cy="809243"/>
      </dsp:txXfrm>
    </dsp:sp>
    <dsp:sp modelId="{67863709-1CC0-40A3-894A-E4F8FEF32AE8}">
      <dsp:nvSpPr>
        <dsp:cNvPr id="0" name=""/>
        <dsp:cNvSpPr/>
      </dsp:nvSpPr>
      <dsp:spPr>
        <a:xfrm>
          <a:off x="0" y="2427731"/>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9F8FAB-8F2C-4A4F-886A-71726305F2BF}">
      <dsp:nvSpPr>
        <dsp:cNvPr id="0" name=""/>
        <dsp:cNvSpPr/>
      </dsp:nvSpPr>
      <dsp:spPr>
        <a:xfrm>
          <a:off x="0" y="2427731"/>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Netlight: This LED indicates the status of your cellular network. It’ll blink at various rates to show what state it’s in.</a:t>
          </a:r>
          <a:endParaRPr lang="en-US" sz="2000" kern="1200"/>
        </a:p>
      </dsp:txBody>
      <dsp:txXfrm>
        <a:off x="0" y="2427731"/>
        <a:ext cx="7512710" cy="809243"/>
      </dsp:txXfrm>
    </dsp:sp>
    <dsp:sp modelId="{D6AAC7E1-742A-46A7-A0A1-03A43BFB1F6A}">
      <dsp:nvSpPr>
        <dsp:cNvPr id="0" name=""/>
        <dsp:cNvSpPr/>
      </dsp:nvSpPr>
      <dsp:spPr>
        <a:xfrm>
          <a:off x="0" y="3236975"/>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86BD7F-957D-4C09-8C53-B2D68629CD86}">
      <dsp:nvSpPr>
        <dsp:cNvPr id="0" name=""/>
        <dsp:cNvSpPr/>
      </dsp:nvSpPr>
      <dsp:spPr>
        <a:xfrm>
          <a:off x="0" y="3236975"/>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off: The SIM900 chip is not running</a:t>
          </a:r>
          <a:endParaRPr lang="en-US" sz="2000" kern="1200"/>
        </a:p>
      </dsp:txBody>
      <dsp:txXfrm>
        <a:off x="0" y="3236975"/>
        <a:ext cx="7512710" cy="809243"/>
      </dsp:txXfrm>
    </dsp:sp>
    <dsp:sp modelId="{A461E549-5A36-41AE-A6A6-56237464D63E}">
      <dsp:nvSpPr>
        <dsp:cNvPr id="0" name=""/>
        <dsp:cNvSpPr/>
      </dsp:nvSpPr>
      <dsp:spPr>
        <a:xfrm>
          <a:off x="0" y="4046219"/>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578E8-10DB-4A61-AB8C-6DA4F37D16E9}">
      <dsp:nvSpPr>
        <dsp:cNvPr id="0" name=""/>
        <dsp:cNvSpPr/>
      </dsp:nvSpPr>
      <dsp:spPr>
        <a:xfrm>
          <a:off x="0" y="4046219"/>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64ms on, 800ms off: The SIM900 chip is running but not registered to the cellular network yet.</a:t>
          </a:r>
          <a:endParaRPr lang="en-US" sz="2000" kern="1200"/>
        </a:p>
      </dsp:txBody>
      <dsp:txXfrm>
        <a:off x="0" y="4046219"/>
        <a:ext cx="7512710" cy="809243"/>
      </dsp:txXfrm>
    </dsp:sp>
    <dsp:sp modelId="{620F3373-8E58-402C-A343-8A501960B384}">
      <dsp:nvSpPr>
        <dsp:cNvPr id="0" name=""/>
        <dsp:cNvSpPr/>
      </dsp:nvSpPr>
      <dsp:spPr>
        <a:xfrm>
          <a:off x="0" y="4855463"/>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543449-D20E-4C3B-BF03-878644C7F6FE}">
      <dsp:nvSpPr>
        <dsp:cNvPr id="0" name=""/>
        <dsp:cNvSpPr/>
      </dsp:nvSpPr>
      <dsp:spPr>
        <a:xfrm>
          <a:off x="0" y="4855463"/>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64ms on, 3 seconds off: The SIM900 chip is registered to the cellular network &amp; can send/receive voice and SMS.</a:t>
          </a:r>
          <a:endParaRPr lang="en-US" sz="2000" kern="1200"/>
        </a:p>
      </dsp:txBody>
      <dsp:txXfrm>
        <a:off x="0" y="4855463"/>
        <a:ext cx="7512710" cy="809243"/>
      </dsp:txXfrm>
    </dsp:sp>
    <dsp:sp modelId="{3BA5D5CB-9670-467D-B9D4-0E9F644584D0}">
      <dsp:nvSpPr>
        <dsp:cNvPr id="0" name=""/>
        <dsp:cNvSpPr/>
      </dsp:nvSpPr>
      <dsp:spPr>
        <a:xfrm>
          <a:off x="0" y="5664707"/>
          <a:ext cx="75127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E44B2F-C436-4F07-9443-C99F00CFBB13}">
      <dsp:nvSpPr>
        <dsp:cNvPr id="0" name=""/>
        <dsp:cNvSpPr/>
      </dsp:nvSpPr>
      <dsp:spPr>
        <a:xfrm>
          <a:off x="0" y="5664707"/>
          <a:ext cx="7512710" cy="809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64ms on, 300ms off: The GPRS data connection you requested is active.</a:t>
          </a:r>
          <a:endParaRPr lang="en-US" sz="2000" kern="1200"/>
        </a:p>
      </dsp:txBody>
      <dsp:txXfrm>
        <a:off x="0" y="5664707"/>
        <a:ext cx="7512710" cy="8092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C9A4E-5BB6-47D9-9A3A-164E795F8EB8}">
      <dsp:nvSpPr>
        <dsp:cNvPr id="0" name=""/>
        <dsp:cNvSpPr/>
      </dsp:nvSpPr>
      <dsp:spPr>
        <a:xfrm>
          <a:off x="0" y="267283"/>
          <a:ext cx="5480846" cy="7897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Radio frequency Identification (RFID) is a wireless identification technology that uses radio waves to identify the presence of RFID tags.</a:t>
          </a:r>
          <a:endParaRPr lang="en-US" sz="1500" kern="1200"/>
        </a:p>
      </dsp:txBody>
      <dsp:txXfrm>
        <a:off x="38552" y="305835"/>
        <a:ext cx="5403742" cy="712646"/>
      </dsp:txXfrm>
    </dsp:sp>
    <dsp:sp modelId="{314A7A52-46FC-4654-A531-15643A0C6B1E}">
      <dsp:nvSpPr>
        <dsp:cNvPr id="0" name=""/>
        <dsp:cNvSpPr/>
      </dsp:nvSpPr>
      <dsp:spPr>
        <a:xfrm>
          <a:off x="0" y="1100233"/>
          <a:ext cx="5480846" cy="789750"/>
        </a:xfrm>
        <a:prstGeom prst="round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Just like Bar code reader, RFID technology is used for identification of people, object etc. presence.</a:t>
          </a:r>
          <a:endParaRPr lang="en-US" sz="1500" kern="1200"/>
        </a:p>
      </dsp:txBody>
      <dsp:txXfrm>
        <a:off x="38552" y="1138785"/>
        <a:ext cx="5403742" cy="712646"/>
      </dsp:txXfrm>
    </dsp:sp>
    <dsp:sp modelId="{6B2A88B3-B486-427E-9A93-90E721043B19}">
      <dsp:nvSpPr>
        <dsp:cNvPr id="0" name=""/>
        <dsp:cNvSpPr/>
      </dsp:nvSpPr>
      <dsp:spPr>
        <a:xfrm>
          <a:off x="0" y="1933183"/>
          <a:ext cx="5480846" cy="789750"/>
        </a:xfrm>
        <a:prstGeom prst="round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In RFID technology we just need to bring RFID tags in range of readers. Also, barcodes can get damaged or unreadable, which is not in the case for most of the RFID.</a:t>
          </a:r>
          <a:endParaRPr lang="en-US" sz="1500" kern="1200"/>
        </a:p>
      </dsp:txBody>
      <dsp:txXfrm>
        <a:off x="38552" y="1971735"/>
        <a:ext cx="5403742" cy="712646"/>
      </dsp:txXfrm>
    </dsp:sp>
    <dsp:sp modelId="{332E26C3-05B7-48CF-A7E2-95540D75BA89}">
      <dsp:nvSpPr>
        <dsp:cNvPr id="0" name=""/>
        <dsp:cNvSpPr/>
      </dsp:nvSpPr>
      <dsp:spPr>
        <a:xfrm>
          <a:off x="0" y="2766133"/>
          <a:ext cx="5480846" cy="789750"/>
        </a:xfrm>
        <a:prstGeom prst="round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RFID is used in many applications like attendance system in which every person will have their separate RFID tag which will help identify person and their attendance.</a:t>
          </a:r>
          <a:endParaRPr lang="en-US" sz="1500" kern="1200"/>
        </a:p>
      </dsp:txBody>
      <dsp:txXfrm>
        <a:off x="38552" y="2804685"/>
        <a:ext cx="5403742" cy="712646"/>
      </dsp:txXfrm>
    </dsp:sp>
    <dsp:sp modelId="{7A1BEE2D-A308-4A54-8814-5806DCDDBCF1}">
      <dsp:nvSpPr>
        <dsp:cNvPr id="0" name=""/>
        <dsp:cNvSpPr/>
      </dsp:nvSpPr>
      <dsp:spPr>
        <a:xfrm>
          <a:off x="0" y="3599083"/>
          <a:ext cx="5480846" cy="789750"/>
        </a:xfrm>
        <a:prstGeom prst="round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RFID is used in many companies to provide access to their authorized employees.</a:t>
          </a:r>
          <a:endParaRPr lang="en-US" sz="1500" kern="1200"/>
        </a:p>
      </dsp:txBody>
      <dsp:txXfrm>
        <a:off x="38552" y="3637635"/>
        <a:ext cx="5403742" cy="712646"/>
      </dsp:txXfrm>
    </dsp:sp>
    <dsp:sp modelId="{D27D3172-AF17-4D65-84C0-AB6E1E3632B9}">
      <dsp:nvSpPr>
        <dsp:cNvPr id="0" name=""/>
        <dsp:cNvSpPr/>
      </dsp:nvSpPr>
      <dsp:spPr>
        <a:xfrm>
          <a:off x="0" y="4432033"/>
          <a:ext cx="5480846" cy="7897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It is also helpful to keep track of goods and in automated toll collection system on highway by embedding Tag (having unique ID) on them.</a:t>
          </a:r>
          <a:endParaRPr lang="en-US" sz="1500" kern="1200"/>
        </a:p>
      </dsp:txBody>
      <dsp:txXfrm>
        <a:off x="38552" y="4470585"/>
        <a:ext cx="5403742" cy="7126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BAEE6-0908-4E81-9354-2AF95C4E2735}">
      <dsp:nvSpPr>
        <dsp:cNvPr id="0" name=""/>
        <dsp:cNvSpPr/>
      </dsp:nvSpPr>
      <dsp:spPr>
        <a:xfrm>
          <a:off x="0" y="634673"/>
          <a:ext cx="5480846" cy="19040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F7BC8-65A0-4DE1-91BB-C8FA827B092C}">
      <dsp:nvSpPr>
        <dsp:cNvPr id="0" name=""/>
        <dsp:cNvSpPr/>
      </dsp:nvSpPr>
      <dsp:spPr>
        <a:xfrm>
          <a:off x="575965" y="1063077"/>
          <a:ext cx="1047210" cy="1047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4528E7-2A75-49A4-9D69-6347C98C5E4A}">
      <dsp:nvSpPr>
        <dsp:cNvPr id="0" name=""/>
        <dsp:cNvSpPr/>
      </dsp:nvSpPr>
      <dsp:spPr>
        <a:xfrm>
          <a:off x="2199142" y="634673"/>
          <a:ext cx="3281704" cy="190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509" tIns="201509" rIns="201509" bIns="201509" numCol="1" spcCol="1270" anchor="ctr" anchorCtr="0">
          <a:noAutofit/>
        </a:bodyPr>
        <a:lstStyle/>
        <a:p>
          <a:pPr marL="0" lvl="0" indent="0" algn="l" defTabSz="622300">
            <a:lnSpc>
              <a:spcPct val="90000"/>
            </a:lnSpc>
            <a:spcBef>
              <a:spcPct val="0"/>
            </a:spcBef>
            <a:spcAft>
              <a:spcPct val="35000"/>
            </a:spcAft>
            <a:buNone/>
          </a:pPr>
          <a:r>
            <a:rPr lang="en-CA" sz="1400" kern="1200"/>
            <a:t>It is used to read unique ID from RFID tags. Whenever RFID tags comes in range, RFID reader reads its unique ID and transmits it serially to the microcontroller or PC. RFID reader has transceiver and an antenna mounted on it. It is mostly fixed in stationary position.</a:t>
          </a:r>
          <a:endParaRPr lang="en-US" sz="1400" kern="1200"/>
        </a:p>
      </dsp:txBody>
      <dsp:txXfrm>
        <a:off x="2199142" y="634673"/>
        <a:ext cx="3281704" cy="1904019"/>
      </dsp:txXfrm>
    </dsp:sp>
    <dsp:sp modelId="{945E662D-A71F-47F0-B98B-DDE0A4F15958}">
      <dsp:nvSpPr>
        <dsp:cNvPr id="0" name=""/>
        <dsp:cNvSpPr/>
      </dsp:nvSpPr>
      <dsp:spPr>
        <a:xfrm>
          <a:off x="0" y="2950372"/>
          <a:ext cx="5480846" cy="19040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C7967-7F74-470B-A751-1414459F6A41}">
      <dsp:nvSpPr>
        <dsp:cNvPr id="0" name=""/>
        <dsp:cNvSpPr/>
      </dsp:nvSpPr>
      <dsp:spPr>
        <a:xfrm>
          <a:off x="575965" y="3378777"/>
          <a:ext cx="1047210" cy="1047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C1AB37-FD59-4992-AF33-8824AA76E5E6}">
      <dsp:nvSpPr>
        <dsp:cNvPr id="0" name=""/>
        <dsp:cNvSpPr/>
      </dsp:nvSpPr>
      <dsp:spPr>
        <a:xfrm>
          <a:off x="2199142" y="2950372"/>
          <a:ext cx="3281704" cy="190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509" tIns="201509" rIns="201509" bIns="201509" numCol="1" spcCol="1270" anchor="ctr" anchorCtr="0">
          <a:noAutofit/>
        </a:bodyPr>
        <a:lstStyle/>
        <a:p>
          <a:pPr marL="0" lvl="0" indent="0" algn="l" defTabSz="622300">
            <a:lnSpc>
              <a:spcPct val="90000"/>
            </a:lnSpc>
            <a:spcBef>
              <a:spcPct val="0"/>
            </a:spcBef>
            <a:spcAft>
              <a:spcPct val="35000"/>
            </a:spcAft>
            <a:buNone/>
          </a:pPr>
          <a:r>
            <a:rPr lang="en-CA" sz="1400" kern="1200" dirty="0"/>
            <a:t>There are 3 types of RFID Readers:- Active, Passive and active-passive Readers.</a:t>
          </a:r>
          <a:endParaRPr lang="en-US" sz="1400" kern="1200" dirty="0"/>
        </a:p>
      </dsp:txBody>
      <dsp:txXfrm>
        <a:off x="2199142" y="2950372"/>
        <a:ext cx="3281704" cy="19040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7F03F-EF14-4722-A643-46580490F7C8}">
      <dsp:nvSpPr>
        <dsp:cNvPr id="0" name=""/>
        <dsp:cNvSpPr/>
      </dsp:nvSpPr>
      <dsp:spPr>
        <a:xfrm>
          <a:off x="0" y="733249"/>
          <a:ext cx="7952493" cy="1353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275708-3C2B-4924-BC01-7E22C8D38384}">
      <dsp:nvSpPr>
        <dsp:cNvPr id="0" name=""/>
        <dsp:cNvSpPr/>
      </dsp:nvSpPr>
      <dsp:spPr>
        <a:xfrm>
          <a:off x="409491" y="1037830"/>
          <a:ext cx="744530" cy="744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D68348-C462-42AB-BB20-F256FF750D78}">
      <dsp:nvSpPr>
        <dsp:cNvPr id="0" name=""/>
        <dsp:cNvSpPr/>
      </dsp:nvSpPr>
      <dsp:spPr>
        <a:xfrm>
          <a:off x="1563514" y="733249"/>
          <a:ext cx="6388978" cy="1353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66" tIns="143266" rIns="143266" bIns="143266" numCol="1" spcCol="1270" anchor="ctr" anchorCtr="0">
          <a:noAutofit/>
        </a:bodyPr>
        <a:lstStyle/>
        <a:p>
          <a:pPr marL="0" lvl="0" indent="0" algn="l" defTabSz="1111250">
            <a:lnSpc>
              <a:spcPct val="90000"/>
            </a:lnSpc>
            <a:spcBef>
              <a:spcPct val="0"/>
            </a:spcBef>
            <a:spcAft>
              <a:spcPct val="35000"/>
            </a:spcAft>
            <a:buNone/>
          </a:pPr>
          <a:r>
            <a:rPr lang="en-CA" sz="2500" kern="1200"/>
            <a:t>This Wi-Fi module is tested by putting the demo code for hello world! </a:t>
          </a:r>
          <a:endParaRPr lang="en-US" sz="2500" kern="1200"/>
        </a:p>
      </dsp:txBody>
      <dsp:txXfrm>
        <a:off x="1563514" y="733249"/>
        <a:ext cx="6388978" cy="1353691"/>
      </dsp:txXfrm>
    </dsp:sp>
    <dsp:sp modelId="{F1E805C2-81A4-4FC1-AC1B-63676C8151BE}">
      <dsp:nvSpPr>
        <dsp:cNvPr id="0" name=""/>
        <dsp:cNvSpPr/>
      </dsp:nvSpPr>
      <dsp:spPr>
        <a:xfrm>
          <a:off x="0" y="2425364"/>
          <a:ext cx="7952493" cy="1353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9992D-36B2-47B6-A421-2F6A2B7E31A3}">
      <dsp:nvSpPr>
        <dsp:cNvPr id="0" name=""/>
        <dsp:cNvSpPr/>
      </dsp:nvSpPr>
      <dsp:spPr>
        <a:xfrm>
          <a:off x="409491" y="2729945"/>
          <a:ext cx="744530" cy="744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80AE09-55FC-458B-9CC6-D363F5D90F25}">
      <dsp:nvSpPr>
        <dsp:cNvPr id="0" name=""/>
        <dsp:cNvSpPr/>
      </dsp:nvSpPr>
      <dsp:spPr>
        <a:xfrm>
          <a:off x="1563514" y="2425364"/>
          <a:ext cx="6388978" cy="1353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66" tIns="143266" rIns="143266" bIns="143266" numCol="1" spcCol="1270" anchor="ctr" anchorCtr="0">
          <a:noAutofit/>
        </a:bodyPr>
        <a:lstStyle/>
        <a:p>
          <a:pPr marL="0" lvl="0" indent="0" algn="l" defTabSz="1111250">
            <a:lnSpc>
              <a:spcPct val="90000"/>
            </a:lnSpc>
            <a:spcBef>
              <a:spcPct val="0"/>
            </a:spcBef>
            <a:spcAft>
              <a:spcPct val="35000"/>
            </a:spcAft>
            <a:buNone/>
          </a:pPr>
          <a:r>
            <a:rPr lang="en-CA" sz="2500" kern="1200"/>
            <a:t>As the serial monitor on Arduino IDE shows the output “Hello World”, the LED blinks.</a:t>
          </a:r>
          <a:endParaRPr lang="en-US" sz="2500" kern="1200"/>
        </a:p>
      </dsp:txBody>
      <dsp:txXfrm>
        <a:off x="1563514" y="2425364"/>
        <a:ext cx="6388978" cy="13536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8DDB9-DCEC-4417-B0CB-2501A5D91490}">
      <dsp:nvSpPr>
        <dsp:cNvPr id="0" name=""/>
        <dsp:cNvSpPr/>
      </dsp:nvSpPr>
      <dsp:spPr>
        <a:xfrm>
          <a:off x="867" y="1011644"/>
          <a:ext cx="3045382" cy="193381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78CCCC-F157-48A8-85D8-E78D4479F5DA}">
      <dsp:nvSpPr>
        <dsp:cNvPr id="0" name=""/>
        <dsp:cNvSpPr/>
      </dsp:nvSpPr>
      <dsp:spPr>
        <a:xfrm>
          <a:off x="339243" y="1333102"/>
          <a:ext cx="3045382" cy="193381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 voltage regulator is a system designed to automatically maintain a constant voltage level.</a:t>
          </a:r>
        </a:p>
      </dsp:txBody>
      <dsp:txXfrm>
        <a:off x="395883" y="1389742"/>
        <a:ext cx="2932102" cy="1820537"/>
      </dsp:txXfrm>
    </dsp:sp>
    <dsp:sp modelId="{C02C1439-65BC-4A47-ADD5-C40138FA8F13}">
      <dsp:nvSpPr>
        <dsp:cNvPr id="0" name=""/>
        <dsp:cNvSpPr/>
      </dsp:nvSpPr>
      <dsp:spPr>
        <a:xfrm>
          <a:off x="3723001" y="1011644"/>
          <a:ext cx="3045382" cy="193381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E7A3F5-5CF6-4844-8D63-C911681E2BD2}">
      <dsp:nvSpPr>
        <dsp:cNvPr id="0" name=""/>
        <dsp:cNvSpPr/>
      </dsp:nvSpPr>
      <dsp:spPr>
        <a:xfrm>
          <a:off x="4061377" y="1333102"/>
          <a:ext cx="3045382" cy="193381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 voltage regulator may use a simple feed-forward design or may include negative feedback. It may use an electromechanical mechanism, or electronic components.</a:t>
          </a:r>
        </a:p>
      </dsp:txBody>
      <dsp:txXfrm>
        <a:off x="4118017" y="1389742"/>
        <a:ext cx="2932102" cy="18205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F8349892-5200-4DC9-B7A9-F8DFA3C03EB1}" type="slidenum">
              <a:t>‹#›</a:t>
            </a:fld>
            <a:endParaRPr lang="en-CA"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1433481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CA"/>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fld id="{228E1F7D-B4C6-402C-8308-17145E066433}" type="slidenum">
              <a:t>‹#›</a:t>
            </a:fld>
            <a:endParaRPr lang="en-CA"/>
          </a:p>
        </p:txBody>
      </p:sp>
    </p:spTree>
    <p:extLst>
      <p:ext uri="{BB962C8B-B14F-4D97-AF65-F5344CB8AC3E}">
        <p14:creationId xmlns:p14="http://schemas.microsoft.com/office/powerpoint/2010/main" val="3061441062"/>
      </p:ext>
    </p:extLst>
  </p:cSld>
  <p:clrMap bg1="lt1" tx1="dk1" bg2="lt2" tx2="dk2" accent1="accent1" accent2="accent2" accent3="accent3" accent4="accent4" accent5="accent5" accent6="accent6" hlink="hlink" folHlink="folHlink"/>
  <p:notesStyle>
    <a:lvl1pPr marL="216000" marR="0" indent="-216000" hangingPunct="0">
      <a:tabLst/>
      <a:defRPr lang="en-CA"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27F1A6B-BCB1-462A-9443-2D839D942E4F}" type="slidenum">
              <a:t>1</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8160"/>
            <a:ext cx="6047640" cy="4811040"/>
          </a:xfrm>
        </p:spPr>
        <p:txBody>
          <a:bodyPr>
            <a:spAutoFit/>
          </a:bodyPr>
          <a:lstStyle/>
          <a:p>
            <a:endParaRPr lang="en-CA" sz="281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5DEE2BF-F0EC-4D90-88D0-30DBFEA95D36}" type="slidenum">
              <a:t>10</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D4DB0D3-D3D2-47D1-A15D-43C3FAEE7803}" type="slidenum">
              <a:t>11</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12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240222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85274B1-0AEF-4605-B848-A2D8EFD5EE40}" type="slidenum">
              <a:t>13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14</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0B0DB83-65A5-46AF-9C11-32A98002E49D}" type="slidenum">
              <a:t>15</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16</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1922912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48F8105-067B-469D-ACB2-A71364CDE985}" type="slidenum">
              <a:t>17</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18</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1450042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F00A1AA-A3A1-4F80-969E-FCF2B92710B9}" type="slidenum">
              <a:t>19</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2D855A7-6F2C-41E4-B0DE-C6D4BFE4B4F4}" type="slidenum">
              <a:t>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6587310-345E-454D-BC94-73F6BD091E2E}" type="slidenum">
              <a:t>20</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80DFC55-4D7B-4F7D-836F-F85625CDA52C}" type="slidenum">
              <a:t>21</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1EDB71D-4EEC-42F1-84A0-F04027C482D6}" type="slidenum">
              <a:t>22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7FE90E3-F8CA-4953-A7CF-DF8F81B85778}" type="slidenum">
              <a:t>23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3228674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CCF4E4E-1F77-4E02-AB1A-EFA27DCED350}" type="slidenum">
              <a:t>24</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F64F0CF-0B18-4641-8229-CDC273733C62}" type="slidenum">
              <a:t>25</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7FE90E3-F8CA-4953-A7CF-DF8F81B85778}" type="slidenum">
              <a:t>26</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2177429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87100C2-A4BC-455E-8816-37EB61D83AAC}" type="slidenum">
              <a:t>27</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DA19EB3-B8E9-4EA4-B212-5A45AF9A5273}" type="slidenum">
              <a:t>28</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7FE90E3-F8CA-4953-A7CF-DF8F81B85778}" type="slidenum">
              <a:t>29</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80784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B3A9038-4D0C-4EC6-BD75-D0866053915B}" type="slidenum">
              <a:t>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674BFC-AEE0-4151-8A85-0749A5608D84}" type="slidenum">
              <a:t>30</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080D1DC-6C69-41BC-993A-D53353631EB3}" type="slidenum">
              <a:t>31</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7FE90E3-F8CA-4953-A7CF-DF8F81B85778}" type="slidenum">
              <a:t>4</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279675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3F1CB12-C048-4A85-A85B-EABDFB9B0AA4}" type="slidenum">
              <a:t>5</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9262D07-6F8B-4C6B-B2C3-30519F253428}" type="slidenum">
              <a:t>6</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5B27F8B-AB01-4BDA-A11A-418365A68D7A}" type="slidenum">
              <a:t>7</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4D2E5AC-74BC-4640-BB33-908CA32AEAEE}" type="slidenum">
              <a:t>8</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67CF1C7-E726-44E5-8C32-463B1129A1AB}" type="slidenum">
              <a:t>9</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687E8A9-7B8B-4F1A-9017-1E652BBA418E}" type="slidenum">
              <a:t>‹#›</a:t>
            </a:fld>
            <a:endParaRPr lang="en-CA"/>
          </a:p>
        </p:txBody>
      </p:sp>
    </p:spTree>
    <p:extLst>
      <p:ext uri="{BB962C8B-B14F-4D97-AF65-F5344CB8AC3E}">
        <p14:creationId xmlns:p14="http://schemas.microsoft.com/office/powerpoint/2010/main" val="3503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524E4F8-D397-41C1-9EF1-57B8548C273A}" type="slidenum">
              <a:t>‹#›</a:t>
            </a:fld>
            <a:endParaRPr lang="en-CA"/>
          </a:p>
        </p:txBody>
      </p:sp>
    </p:spTree>
    <p:extLst>
      <p:ext uri="{BB962C8B-B14F-4D97-AF65-F5344CB8AC3E}">
        <p14:creationId xmlns:p14="http://schemas.microsoft.com/office/powerpoint/2010/main" val="291769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1079500"/>
            <a:ext cx="2266950" cy="57610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03238" y="1079500"/>
            <a:ext cx="6653212" cy="57610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64EC7BC0-3401-46D8-B173-FA520468F6A3}" type="slidenum">
              <a:t>‹#›</a:t>
            </a:fld>
            <a:endParaRPr lang="en-CA"/>
          </a:p>
        </p:txBody>
      </p:sp>
    </p:spTree>
    <p:extLst>
      <p:ext uri="{BB962C8B-B14F-4D97-AF65-F5344CB8AC3E}">
        <p14:creationId xmlns:p14="http://schemas.microsoft.com/office/powerpoint/2010/main" val="2434698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51CD71A7-BA1F-4EAF-88F9-2452A0824CE2}" type="slidenum">
              <a:t>‹#›</a:t>
            </a:fld>
            <a:endParaRPr lang="en-CA"/>
          </a:p>
        </p:txBody>
      </p:sp>
    </p:spTree>
    <p:extLst>
      <p:ext uri="{BB962C8B-B14F-4D97-AF65-F5344CB8AC3E}">
        <p14:creationId xmlns:p14="http://schemas.microsoft.com/office/powerpoint/2010/main" val="94839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DB7A09CB-FDC9-4A43-8AD5-7B20FE49C7A4}" type="slidenum">
              <a:t>‹#›</a:t>
            </a:fld>
            <a:endParaRPr lang="en-CA"/>
          </a:p>
        </p:txBody>
      </p:sp>
    </p:spTree>
    <p:extLst>
      <p:ext uri="{BB962C8B-B14F-4D97-AF65-F5344CB8AC3E}">
        <p14:creationId xmlns:p14="http://schemas.microsoft.com/office/powerpoint/2010/main" val="126412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624C0581-5DBA-4C11-B312-A9B99120819F}" type="slidenum">
              <a:t>‹#›</a:t>
            </a:fld>
            <a:endParaRPr lang="en-CA"/>
          </a:p>
        </p:txBody>
      </p:sp>
    </p:spTree>
    <p:extLst>
      <p:ext uri="{BB962C8B-B14F-4D97-AF65-F5344CB8AC3E}">
        <p14:creationId xmlns:p14="http://schemas.microsoft.com/office/powerpoint/2010/main" val="4082331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8B2C1C4E-862D-49F8-8AA5-7C76960C80BB}" type="slidenum">
              <a:t>‹#›</a:t>
            </a:fld>
            <a:endParaRPr lang="en-CA"/>
          </a:p>
        </p:txBody>
      </p:sp>
    </p:spTree>
    <p:extLst>
      <p:ext uri="{BB962C8B-B14F-4D97-AF65-F5344CB8AC3E}">
        <p14:creationId xmlns:p14="http://schemas.microsoft.com/office/powerpoint/2010/main" val="4253803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CA"/>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9AB962C1-C201-4B3B-879F-AF8C937ADEDA}" type="slidenum">
              <a:t>‹#›</a:t>
            </a:fld>
            <a:endParaRPr lang="en-CA"/>
          </a:p>
        </p:txBody>
      </p:sp>
    </p:spTree>
    <p:extLst>
      <p:ext uri="{BB962C8B-B14F-4D97-AF65-F5344CB8AC3E}">
        <p14:creationId xmlns:p14="http://schemas.microsoft.com/office/powerpoint/2010/main" val="1650443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54EF44BC-0A2C-4082-9F4F-151DF9DE456C}" type="slidenum">
              <a:t>‹#›</a:t>
            </a:fld>
            <a:endParaRPr lang="en-CA"/>
          </a:p>
        </p:txBody>
      </p:sp>
    </p:spTree>
    <p:extLst>
      <p:ext uri="{BB962C8B-B14F-4D97-AF65-F5344CB8AC3E}">
        <p14:creationId xmlns:p14="http://schemas.microsoft.com/office/powerpoint/2010/main" val="4244366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1CA042CF-46E0-4241-AECF-560D7875E945}" type="slidenum">
              <a:t>‹#›</a:t>
            </a:fld>
            <a:endParaRPr lang="en-CA"/>
          </a:p>
        </p:txBody>
      </p:sp>
    </p:spTree>
    <p:extLst>
      <p:ext uri="{BB962C8B-B14F-4D97-AF65-F5344CB8AC3E}">
        <p14:creationId xmlns:p14="http://schemas.microsoft.com/office/powerpoint/2010/main" val="53601098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4C4669A7-1ED0-42B1-9C43-9C40858A4B58}" type="slidenum">
              <a:t>‹#›</a:t>
            </a:fld>
            <a:endParaRPr lang="en-CA"/>
          </a:p>
        </p:txBody>
      </p:sp>
    </p:spTree>
    <p:extLst>
      <p:ext uri="{BB962C8B-B14F-4D97-AF65-F5344CB8AC3E}">
        <p14:creationId xmlns:p14="http://schemas.microsoft.com/office/powerpoint/2010/main" val="80694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07166E27-2A37-4628-99C5-DC390EFBA30D}" type="slidenum">
              <a:t>‹#›</a:t>
            </a:fld>
            <a:endParaRPr lang="en-CA"/>
          </a:p>
        </p:txBody>
      </p:sp>
    </p:spTree>
    <p:extLst>
      <p:ext uri="{BB962C8B-B14F-4D97-AF65-F5344CB8AC3E}">
        <p14:creationId xmlns:p14="http://schemas.microsoft.com/office/powerpoint/2010/main" val="3095926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FD0EF621-757A-4354-947E-B79850BF2518}" type="slidenum">
              <a:t>‹#›</a:t>
            </a:fld>
            <a:endParaRPr lang="en-CA"/>
          </a:p>
        </p:txBody>
      </p:sp>
    </p:spTree>
    <p:extLst>
      <p:ext uri="{BB962C8B-B14F-4D97-AF65-F5344CB8AC3E}">
        <p14:creationId xmlns:p14="http://schemas.microsoft.com/office/powerpoint/2010/main" val="2417590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457BBFD6-E02C-47EC-95F0-A2656A5D01CE}" type="slidenum">
              <a:t>‹#›</a:t>
            </a:fld>
            <a:endParaRPr lang="en-CA"/>
          </a:p>
        </p:txBody>
      </p:sp>
    </p:spTree>
    <p:extLst>
      <p:ext uri="{BB962C8B-B14F-4D97-AF65-F5344CB8AC3E}">
        <p14:creationId xmlns:p14="http://schemas.microsoft.com/office/powerpoint/2010/main" val="3031688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C1F45CC-3922-40BE-9559-EEA49593A9BA}" type="slidenum">
              <a:t>‹#›</a:t>
            </a:fld>
            <a:endParaRPr lang="en-CA"/>
          </a:p>
        </p:txBody>
      </p:sp>
    </p:spTree>
    <p:extLst>
      <p:ext uri="{BB962C8B-B14F-4D97-AF65-F5344CB8AC3E}">
        <p14:creationId xmlns:p14="http://schemas.microsoft.com/office/powerpoint/2010/main" val="3773349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A6AE562-808F-48FB-BE13-5DF6D79F3633}" type="slidenum">
              <a:rPr lang="en-CA" smtClean="0"/>
              <a:t>‹#›</a:t>
            </a:fld>
            <a:endParaRPr lang="en-CA"/>
          </a:p>
        </p:txBody>
      </p:sp>
    </p:spTree>
    <p:extLst>
      <p:ext uri="{BB962C8B-B14F-4D97-AF65-F5344CB8AC3E}">
        <p14:creationId xmlns:p14="http://schemas.microsoft.com/office/powerpoint/2010/main" val="273127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98AD1C6F-29E9-4A68-B447-B6000B068C9D}" type="slidenum">
              <a:rPr lang="en-CA" smtClean="0"/>
              <a:t>‹#›</a:t>
            </a:fld>
            <a:endParaRPr lang="en-CA"/>
          </a:p>
        </p:txBody>
      </p:sp>
    </p:spTree>
    <p:extLst>
      <p:ext uri="{BB962C8B-B14F-4D97-AF65-F5344CB8AC3E}">
        <p14:creationId xmlns:p14="http://schemas.microsoft.com/office/powerpoint/2010/main" val="4054747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975222AE-07B6-4D21-867C-3CC073C2457B}" type="slidenum">
              <a:rPr lang="en-CA" smtClean="0"/>
              <a:t>‹#›</a:t>
            </a:fld>
            <a:endParaRPr lang="en-CA"/>
          </a:p>
        </p:txBody>
      </p:sp>
    </p:spTree>
    <p:extLst>
      <p:ext uri="{BB962C8B-B14F-4D97-AF65-F5344CB8AC3E}">
        <p14:creationId xmlns:p14="http://schemas.microsoft.com/office/powerpoint/2010/main" val="3505389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772A7BFE-A17D-4B34-8747-C0B7F0ACB234}" type="slidenum">
              <a:rPr lang="en-CA" smtClean="0"/>
              <a:t>‹#›</a:t>
            </a:fld>
            <a:endParaRPr lang="en-CA"/>
          </a:p>
        </p:txBody>
      </p:sp>
    </p:spTree>
    <p:extLst>
      <p:ext uri="{BB962C8B-B14F-4D97-AF65-F5344CB8AC3E}">
        <p14:creationId xmlns:p14="http://schemas.microsoft.com/office/powerpoint/2010/main" val="2133989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91E28EF6-724F-4B1F-A905-8242CC9836E2}" type="slidenum">
              <a:rPr lang="en-CA" smtClean="0"/>
              <a:t>‹#›</a:t>
            </a:fld>
            <a:endParaRPr lang="en-CA"/>
          </a:p>
        </p:txBody>
      </p:sp>
    </p:spTree>
    <p:extLst>
      <p:ext uri="{BB962C8B-B14F-4D97-AF65-F5344CB8AC3E}">
        <p14:creationId xmlns:p14="http://schemas.microsoft.com/office/powerpoint/2010/main" val="36552508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D2CA466A-EC24-4885-85B9-2E31C5D90A8D}" type="slidenum">
              <a:rPr lang="en-CA" smtClean="0"/>
              <a:t>‹#›</a:t>
            </a:fld>
            <a:endParaRPr lang="en-CA"/>
          </a:p>
        </p:txBody>
      </p:sp>
    </p:spTree>
    <p:extLst>
      <p:ext uri="{BB962C8B-B14F-4D97-AF65-F5344CB8AC3E}">
        <p14:creationId xmlns:p14="http://schemas.microsoft.com/office/powerpoint/2010/main" val="29640510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FDE68FF7-2720-4A97-A45C-A325D63FDB93}" type="slidenum">
              <a:rPr lang="en-CA" smtClean="0"/>
              <a:t>‹#›</a:t>
            </a:fld>
            <a:endParaRPr lang="en-CA"/>
          </a:p>
        </p:txBody>
      </p:sp>
    </p:spTree>
    <p:extLst>
      <p:ext uri="{BB962C8B-B14F-4D97-AF65-F5344CB8AC3E}">
        <p14:creationId xmlns:p14="http://schemas.microsoft.com/office/powerpoint/2010/main" val="11305451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3A54970-7E35-4EC4-B021-E05A8B0AC5A8}" type="slidenum">
              <a:t>‹#›</a:t>
            </a:fld>
            <a:endParaRPr lang="en-CA"/>
          </a:p>
        </p:txBody>
      </p:sp>
    </p:spTree>
    <p:extLst>
      <p:ext uri="{BB962C8B-B14F-4D97-AF65-F5344CB8AC3E}">
        <p14:creationId xmlns:p14="http://schemas.microsoft.com/office/powerpoint/2010/main" val="1175772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7513A7C4-6A5E-4FD2-A38E-2A2AAE0CF160}" type="slidenum">
              <a:rPr lang="en-CA" smtClean="0"/>
              <a:t>‹#›</a:t>
            </a:fld>
            <a:endParaRPr lang="en-CA"/>
          </a:p>
        </p:txBody>
      </p:sp>
    </p:spTree>
    <p:extLst>
      <p:ext uri="{BB962C8B-B14F-4D97-AF65-F5344CB8AC3E}">
        <p14:creationId xmlns:p14="http://schemas.microsoft.com/office/powerpoint/2010/main" val="22735633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90928C2F-50EE-494D-BFAC-2DDA84CDDECB}" type="slidenum">
              <a:rPr lang="en-CA" smtClean="0"/>
              <a:t>‹#›</a:t>
            </a:fld>
            <a:endParaRPr lang="en-CA"/>
          </a:p>
        </p:txBody>
      </p:sp>
    </p:spTree>
    <p:extLst>
      <p:ext uri="{BB962C8B-B14F-4D97-AF65-F5344CB8AC3E}">
        <p14:creationId xmlns:p14="http://schemas.microsoft.com/office/powerpoint/2010/main" val="19872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2503701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2453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29550001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3803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32360222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722C1B88-64A9-4F12-A190-185E5947AD5E}" type="slidenum">
              <a:rPr lang="en-CA" smtClean="0"/>
              <a:t>‹#›</a:t>
            </a:fld>
            <a:endParaRPr lang="en-CA"/>
          </a:p>
        </p:txBody>
      </p:sp>
    </p:spTree>
    <p:extLst>
      <p:ext uri="{BB962C8B-B14F-4D97-AF65-F5344CB8AC3E}">
        <p14:creationId xmlns:p14="http://schemas.microsoft.com/office/powerpoint/2010/main" val="9824000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DB41E0A-10C5-4E01-93AC-BF077CC6C2CD}" type="slidenum">
              <a:rPr lang="en-CA" smtClean="0"/>
              <a:t>‹#›</a:t>
            </a:fld>
            <a:endParaRPr lang="en-CA"/>
          </a:p>
        </p:txBody>
      </p:sp>
    </p:spTree>
    <p:extLst>
      <p:ext uri="{BB962C8B-B14F-4D97-AF65-F5344CB8AC3E}">
        <p14:creationId xmlns:p14="http://schemas.microsoft.com/office/powerpoint/2010/main" val="343602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03238" y="3168650"/>
            <a:ext cx="4459287" cy="3671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14925" y="3168650"/>
            <a:ext cx="4460875" cy="3671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5D696F0A-F0D4-4CFB-A419-F49085B0E104}" type="slidenum">
              <a:t>‹#›</a:t>
            </a:fld>
            <a:endParaRPr lang="en-CA"/>
          </a:p>
        </p:txBody>
      </p:sp>
    </p:spTree>
    <p:extLst>
      <p:ext uri="{BB962C8B-B14F-4D97-AF65-F5344CB8AC3E}">
        <p14:creationId xmlns:p14="http://schemas.microsoft.com/office/powerpoint/2010/main" val="169575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CA"/>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0BF240AC-91A2-4398-838C-91185BACCD05}" type="slidenum">
              <a:t>‹#›</a:t>
            </a:fld>
            <a:endParaRPr lang="en-CA"/>
          </a:p>
        </p:txBody>
      </p:sp>
    </p:spTree>
    <p:extLst>
      <p:ext uri="{BB962C8B-B14F-4D97-AF65-F5344CB8AC3E}">
        <p14:creationId xmlns:p14="http://schemas.microsoft.com/office/powerpoint/2010/main" val="235841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B81A485D-2624-4EA9-82E0-BFB3745E4584}" type="slidenum">
              <a:t>‹#›</a:t>
            </a:fld>
            <a:endParaRPr lang="en-CA"/>
          </a:p>
        </p:txBody>
      </p:sp>
    </p:spTree>
    <p:extLst>
      <p:ext uri="{BB962C8B-B14F-4D97-AF65-F5344CB8AC3E}">
        <p14:creationId xmlns:p14="http://schemas.microsoft.com/office/powerpoint/2010/main" val="39600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54160E06-FA03-4F68-9D65-634DF71BF4EB}" type="slidenum">
              <a:t>‹#›</a:t>
            </a:fld>
            <a:endParaRPr lang="en-CA"/>
          </a:p>
        </p:txBody>
      </p:sp>
    </p:spTree>
    <p:extLst>
      <p:ext uri="{BB962C8B-B14F-4D97-AF65-F5344CB8AC3E}">
        <p14:creationId xmlns:p14="http://schemas.microsoft.com/office/powerpoint/2010/main" val="210248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08F8CD90-85FC-4B84-837F-24E45D8887A8}" type="slidenum">
              <a:t>‹#›</a:t>
            </a:fld>
            <a:endParaRPr lang="en-CA"/>
          </a:p>
        </p:txBody>
      </p:sp>
    </p:spTree>
    <p:extLst>
      <p:ext uri="{BB962C8B-B14F-4D97-AF65-F5344CB8AC3E}">
        <p14:creationId xmlns:p14="http://schemas.microsoft.com/office/powerpoint/2010/main" val="245857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9ACACCED-7630-4570-844E-88578CCE47B1}" type="slidenum">
              <a:t>‹#›</a:t>
            </a:fld>
            <a:endParaRPr lang="en-CA"/>
          </a:p>
        </p:txBody>
      </p:sp>
    </p:spTree>
    <p:extLst>
      <p:ext uri="{BB962C8B-B14F-4D97-AF65-F5344CB8AC3E}">
        <p14:creationId xmlns:p14="http://schemas.microsoft.com/office/powerpoint/2010/main" val="36943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1080000"/>
            <a:ext cx="9071640" cy="1728000"/>
          </a:xfrm>
          <a:prstGeom prst="rect">
            <a:avLst/>
          </a:prstGeom>
          <a:noFill/>
          <a:ln>
            <a:noFill/>
          </a:ln>
        </p:spPr>
        <p:txBody>
          <a:bodyPr lIns="0" tIns="0" rIns="0" bIns="0" anchor="ctr"/>
          <a:lstStyle/>
          <a:p>
            <a:endParaRPr lang="en-CA"/>
          </a:p>
        </p:txBody>
      </p:sp>
      <p:sp>
        <p:nvSpPr>
          <p:cNvPr id="3" name="Text Placeholder 2"/>
          <p:cNvSpPr txBox="1">
            <a:spLocks noGrp="1"/>
          </p:cNvSpPr>
          <p:nvPr>
            <p:ph type="body" idx="1"/>
          </p:nvPr>
        </p:nvSpPr>
        <p:spPr>
          <a:xfrm>
            <a:off x="503999" y="3168000"/>
            <a:ext cx="9071640" cy="3671999"/>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CA" sz="1400" kern="1200">
                <a:solidFill>
                  <a:srgbClr val="FFFFFF"/>
                </a:solidFill>
                <a:latin typeface="Liberation Serif" pitchFamily="18"/>
                <a:ea typeface="DejaVu Sans" pitchFamily="2"/>
                <a:cs typeface="DejaVu Sans" pitchFamily="2"/>
              </a:defRPr>
            </a:lvl1pPr>
          </a:lstStyle>
          <a:p>
            <a:pPr lvl="0"/>
            <a:endParaRPr lang="en-CA"/>
          </a:p>
        </p:txBody>
      </p:sp>
      <p:sp>
        <p:nvSpPr>
          <p:cNvPr id="5" name="Footer Placeholder 4"/>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CA" sz="1400" kern="1200">
                <a:solidFill>
                  <a:srgbClr val="FFFFFF"/>
                </a:solidFill>
                <a:latin typeface="Liberation Serif" pitchFamily="18"/>
                <a:ea typeface="DejaVu Sans" pitchFamily="2"/>
                <a:cs typeface="DejaVu Sans" pitchFamily="2"/>
              </a:defRPr>
            </a:lvl1pPr>
          </a:lstStyle>
          <a:p>
            <a:pPr lvl="0"/>
            <a:endParaRPr lang="en-CA"/>
          </a:p>
        </p:txBody>
      </p:sp>
      <p:sp>
        <p:nvSpPr>
          <p:cNvPr id="6" name="Slide Number Placeholder 5"/>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CA" sz="1400" kern="1200">
                <a:solidFill>
                  <a:srgbClr val="FFFFFF"/>
                </a:solidFill>
                <a:latin typeface="Liberation Serif" pitchFamily="18"/>
                <a:ea typeface="DejaVu Sans" pitchFamily="2"/>
                <a:cs typeface="DejaVu Sans" pitchFamily="2"/>
              </a:defRPr>
            </a:lvl1pPr>
          </a:lstStyle>
          <a:p>
            <a:pPr lvl="0"/>
            <a:fld id="{507EDEE4-6476-4F2A-944E-938F51FE4F08}" type="slidenum">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CA" sz="586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888"/>
        </a:spcBef>
        <a:spcAft>
          <a:spcPts val="0"/>
        </a:spcAft>
        <a:tabLst/>
        <a:defRPr lang="en-CA" sz="426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1800"/>
          </a:xfrm>
          <a:prstGeom prst="rect">
            <a:avLst/>
          </a:prstGeom>
          <a:noFill/>
          <a:ln>
            <a:noFill/>
          </a:ln>
        </p:spPr>
        <p:txBody>
          <a:bodyPr lIns="0" tIns="0" rIns="0" bIns="0" anchor="ctr"/>
          <a:lstStyle/>
          <a:p>
            <a:endParaRPr lang="en-CA"/>
          </a:p>
        </p:txBody>
      </p:sp>
      <p:sp>
        <p:nvSpPr>
          <p:cNvPr id="3" name="Text Placeholder 2"/>
          <p:cNvSpPr txBox="1">
            <a:spLocks noGrp="1"/>
          </p:cNvSpPr>
          <p:nvPr>
            <p:ph type="body" idx="1"/>
          </p:nvPr>
        </p:nvSpPr>
        <p:spPr>
          <a:xfrm>
            <a:off x="503999" y="1768680"/>
            <a:ext cx="9071640" cy="438444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Footer Placeholder 4"/>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Slide Number Placeholder 5"/>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fld id="{65490F2B-25DB-4B00-A198-02EC78C43FD9}" type="slidenum">
              <a:t>‹#›</a:t>
            </a:fld>
            <a:endParaRPr lang="en-C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hangingPunct="0">
        <a:tabLst/>
        <a:defRPr lang="en-CA" sz="6240" b="0" i="0" u="none" strike="noStrike" kern="1200" cap="none">
          <a:ln>
            <a:noFill/>
          </a:ln>
          <a:highlight>
            <a:scrgbClr r="0" g="0" b="0">
              <a:alpha val="0"/>
            </a:scrgbClr>
          </a:highlight>
          <a:latin typeface="Liberation Sans" pitchFamily="18"/>
        </a:defRPr>
      </a:lvl1pPr>
    </p:titleStyle>
    <p:bodyStyle>
      <a:lvl1pPr marL="0" marR="0" indent="0" hangingPunct="0">
        <a:spcBef>
          <a:spcPts val="1888"/>
        </a:spcBef>
        <a:spcAft>
          <a:spcPts val="0"/>
        </a:spcAft>
        <a:tabLst/>
        <a:defRPr lang="en-CA" sz="427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endParaRPr lang="en-CA"/>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CA"/>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pPr lvl="0"/>
            <a:fld id="{507EDEE4-6476-4F2A-944E-938F51FE4F08}" type="slidenum">
              <a:rPr lang="en-CA" smtClean="0"/>
              <a:t>‹#›</a:t>
            </a:fld>
            <a:endParaRPr lang="en-CA"/>
          </a:p>
        </p:txBody>
      </p:sp>
    </p:spTree>
    <p:extLst>
      <p:ext uri="{BB962C8B-B14F-4D97-AF65-F5344CB8AC3E}">
        <p14:creationId xmlns:p14="http://schemas.microsoft.com/office/powerpoint/2010/main" val="12470586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3" Type="http://schemas.openxmlformats.org/officeDocument/2006/relationships/hyperlink" Target="mailto:db@1.5v" TargetMode="External"/><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8" Type="http://schemas.openxmlformats.org/officeDocument/2006/relationships/hyperlink" Target="https://lastminuteengineers.com/sim900-gsm-shield-arduino-tutorial/" TargetMode="External"/><Relationship Id="rId13" Type="http://schemas.openxmlformats.org/officeDocument/2006/relationships/hyperlink" Target="https://randomnerdtutorials.com/sim900-gsm-gprs-shield-arduino/" TargetMode="External"/><Relationship Id="rId3" Type="http://schemas.openxmlformats.org/officeDocument/2006/relationships/hyperlink" Target="https://cdn.sparkfun.com/datasheets/Dev/Beagle/BBB_SRM_C.pdf" TargetMode="External"/><Relationship Id="rId7" Type="http://schemas.openxmlformats.org/officeDocument/2006/relationships/hyperlink" Target="https://components101.com/microcontrollers/esp32-devkitc" TargetMode="External"/><Relationship Id="rId12" Type="http://schemas.openxmlformats.org/officeDocument/2006/relationships/hyperlink" Target="https://exploreembedded.com/wiki/Hello_World_with_ESP32_Explained" TargetMode="External"/><Relationship Id="rId2" Type="http://schemas.openxmlformats.org/officeDocument/2006/relationships/notesSlide" Target="../notesSlides/notesSlide31.xml"/><Relationship Id="rId1" Type="http://schemas.openxmlformats.org/officeDocument/2006/relationships/slideLayout" Target="../slideLayouts/slideLayout29.xml"/><Relationship Id="rId6" Type="http://schemas.openxmlformats.org/officeDocument/2006/relationships/hyperlink" Target="https://www.digikey.at/product-detail/en/murata-electronics/PKM22EPPH2001-B0/490-4691-ND/1219322" TargetMode="External"/><Relationship Id="rId11" Type="http://schemas.openxmlformats.org/officeDocument/2006/relationships/hyperlink" Target="https://www.arduino.cc/en/main/FAQ#toc13" TargetMode="External"/><Relationship Id="rId5" Type="http://schemas.openxmlformats.org/officeDocument/2006/relationships/hyperlink" Target="https://cdn.sparkfun.com/datasheets/Sensors/Proximity/HCSR04.pdf" TargetMode="External"/><Relationship Id="rId10" Type="http://schemas.openxmlformats.org/officeDocument/2006/relationships/hyperlink" Target="https://components101.com/servo-motor-basics-pinout-datasheet" TargetMode="External"/><Relationship Id="rId4" Type="http://schemas.openxmlformats.org/officeDocument/2006/relationships/hyperlink" Target="https://www.sparkfun.com/products/15569" TargetMode="External"/><Relationship Id="rId9" Type="http://schemas.openxmlformats.org/officeDocument/2006/relationships/hyperlink" Target="https://www.minikits.com.au/LM2596-PSU-0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8828"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4" cy="7559675"/>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txBox="1">
            <a:spLocks noGrp="1"/>
          </p:cNvSpPr>
          <p:nvPr>
            <p:ph type="title" idx="4294967295"/>
          </p:nvPr>
        </p:nvSpPr>
        <p:spPr>
          <a:xfrm>
            <a:off x="529231" y="2263758"/>
            <a:ext cx="3033747" cy="3042497"/>
          </a:xfrm>
        </p:spPr>
        <p:txBody>
          <a:bodyPr vert="horz" lIns="91440" tIns="45720" rIns="91440" bIns="45720" rtlCol="0" anchor="ctr">
            <a:normAutofit/>
          </a:bodyPr>
          <a:lstStyle/>
          <a:p>
            <a:pPr lvl="0" algn="l" rtl="0" hangingPunct="1">
              <a:lnSpc>
                <a:spcPct val="90000"/>
              </a:lnSpc>
              <a:spcBef>
                <a:spcPct val="0"/>
              </a:spcBef>
            </a:pPr>
            <a:r>
              <a:rPr lang="en-US" sz="4100" kern="1200">
                <a:solidFill>
                  <a:srgbClr val="FFFFFF"/>
                </a:solidFill>
                <a:latin typeface="+mj-lt"/>
                <a:ea typeface="+mj-ea"/>
                <a:cs typeface="+mj-cs"/>
              </a:rPr>
              <a:t>ESE_4009 Embedded Systems Design Project</a:t>
            </a:r>
          </a:p>
        </p:txBody>
      </p:sp>
      <p:sp>
        <p:nvSpPr>
          <p:cNvPr id="3" name="Subtitle 2"/>
          <p:cNvSpPr txBox="1">
            <a:spLocks noGrp="1"/>
          </p:cNvSpPr>
          <p:nvPr>
            <p:ph type="subTitle" idx="4294967295"/>
          </p:nvPr>
        </p:nvSpPr>
        <p:spPr>
          <a:xfrm>
            <a:off x="4893869" y="907084"/>
            <a:ext cx="4792496" cy="5084261"/>
          </a:xfrm>
        </p:spPr>
        <p:txBody>
          <a:bodyPr vert="horz" lIns="91440" tIns="45720" rIns="91440" bIns="45720" rtlCol="0" anchor="ctr">
            <a:normAutofit/>
          </a:bodyPr>
          <a:lstStyle/>
          <a:p>
            <a:pPr lvl="0" algn="ctr" rtl="0" hangingPunct="1">
              <a:lnSpc>
                <a:spcPct val="90000"/>
              </a:lnSpc>
            </a:pPr>
            <a:r>
              <a:rPr lang="en-US" sz="2800" b="1" dirty="0">
                <a:solidFill>
                  <a:srgbClr val="000000"/>
                </a:solidFill>
                <a:latin typeface="+mn-lt"/>
                <a:ea typeface="+mn-ea"/>
                <a:cs typeface="+mn-cs"/>
              </a:rPr>
              <a:t>Task 2: Testing Hardware Components</a:t>
            </a:r>
          </a:p>
          <a:p>
            <a:pPr lvl="0" indent="-228600" algn="l" rtl="0" hangingPunct="1">
              <a:lnSpc>
                <a:spcPct val="90000"/>
              </a:lnSpc>
              <a:buFont typeface="Arial" panose="020B0604020202020204" pitchFamily="34" charset="0"/>
              <a:buChar char="•"/>
            </a:pPr>
            <a:endParaRPr lang="en-US" sz="2300" dirty="0">
              <a:solidFill>
                <a:srgbClr val="000000"/>
              </a:solidFill>
              <a:latin typeface="+mn-lt"/>
              <a:ea typeface="+mn-ea"/>
              <a:cs typeface="+mn-cs"/>
            </a:endParaRPr>
          </a:p>
          <a:p>
            <a:pPr lvl="0" indent="-228600" algn="l" rtl="0" hangingPunct="1">
              <a:lnSpc>
                <a:spcPct val="90000"/>
              </a:lnSpc>
              <a:buFont typeface="Arial" panose="020B0604020202020204" pitchFamily="34" charset="0"/>
              <a:buChar char="•"/>
            </a:pPr>
            <a:endParaRPr lang="en-US" sz="2300" dirty="0">
              <a:solidFill>
                <a:srgbClr val="000000"/>
              </a:solidFill>
              <a:latin typeface="+mn-lt"/>
              <a:ea typeface="+mn-ea"/>
              <a:cs typeface="+mn-cs"/>
            </a:endParaRPr>
          </a:p>
          <a:p>
            <a:pPr lvl="0" algn="ctr" rtl="0" hangingPunct="1">
              <a:lnSpc>
                <a:spcPct val="90000"/>
              </a:lnSpc>
            </a:pPr>
            <a:r>
              <a:rPr lang="en-US" sz="2300" dirty="0">
                <a:solidFill>
                  <a:srgbClr val="000000"/>
                </a:solidFill>
                <a:latin typeface="+mn-lt"/>
                <a:ea typeface="+mn-ea"/>
                <a:cs typeface="+mn-cs"/>
              </a:rPr>
              <a:t>Submitted To: Prof. Mike </a:t>
            </a:r>
            <a:r>
              <a:rPr lang="en-US" sz="2300" dirty="0" err="1">
                <a:solidFill>
                  <a:srgbClr val="000000"/>
                </a:solidFill>
                <a:latin typeface="+mn-lt"/>
                <a:ea typeface="+mn-ea"/>
                <a:cs typeface="+mn-cs"/>
              </a:rPr>
              <a:t>Aleshams</a:t>
            </a:r>
            <a:endParaRPr lang="en-US" sz="2300" dirty="0">
              <a:solidFill>
                <a:srgbClr val="000000"/>
              </a:solidFill>
              <a:latin typeface="+mn-lt"/>
              <a:ea typeface="+mn-ea"/>
              <a:cs typeface="+mn-cs"/>
            </a:endParaRPr>
          </a:p>
          <a:p>
            <a:pPr lvl="0" algn="ctr" rtl="0" hangingPunct="1">
              <a:lnSpc>
                <a:spcPct val="90000"/>
              </a:lnSpc>
            </a:pPr>
            <a:r>
              <a:rPr lang="en-US" sz="2300" dirty="0">
                <a:solidFill>
                  <a:srgbClr val="000000"/>
                </a:solidFill>
                <a:latin typeface="+mn-lt"/>
                <a:ea typeface="+mn-ea"/>
                <a:cs typeface="+mn-cs"/>
              </a:rPr>
              <a:t>Submitted by: Shubham Setia (C0752336)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39784"/>
            <a:ext cx="10080625" cy="25198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3" name="Group 22">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373" y="-9333"/>
            <a:ext cx="3941241" cy="7569007"/>
            <a:chOff x="7425267" y="-8467"/>
            <a:chExt cx="4766733" cy="6866467"/>
          </a:xfrm>
        </p:grpSpPr>
        <p:cxnSp>
          <p:nvCxnSpPr>
            <p:cNvPr id="24" name="Straight Connector 23">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5253601"/>
            <a:ext cx="7107922" cy="1455937"/>
          </a:xfrm>
        </p:spPr>
        <p:txBody>
          <a:bodyPr vert="horz" lIns="91440" tIns="45720" rIns="91440" bIns="45720" rtlCol="0" anchor="ctr">
            <a:normAutofit/>
          </a:bodyPr>
          <a:lstStyle/>
          <a:p>
            <a:pPr lvl="0" defTabSz="457200"/>
            <a:r>
              <a:rPr lang="en-US" sz="4200">
                <a:solidFill>
                  <a:schemeClr val="bg1"/>
                </a:solidFill>
              </a:rPr>
              <a:t>Specifications</a:t>
            </a:r>
          </a:p>
        </p:txBody>
      </p:sp>
      <p:sp useBgFill="1">
        <p:nvSpPr>
          <p:cNvPr id="34" name="Rectangle 33">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080625" cy="50397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92B06A9D-B3A8-49BF-BD5E-A08AA251BAF0}"/>
              </a:ext>
            </a:extLst>
          </p:cNvPr>
          <p:cNvGraphicFramePr/>
          <p:nvPr>
            <p:extLst>
              <p:ext uri="{D42A27DB-BD31-4B8C-83A1-F6EECF244321}">
                <p14:modId xmlns:p14="http://schemas.microsoft.com/office/powerpoint/2010/main" val="2221875515"/>
              </p:ext>
            </p:extLst>
          </p:nvPr>
        </p:nvGraphicFramePr>
        <p:xfrm>
          <a:off x="531595" y="708720"/>
          <a:ext cx="9017434" cy="362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Text Placeholder 1">
            <a:extLst>
              <a:ext uri="{FF2B5EF4-FFF2-40B4-BE49-F238E27FC236}">
                <a16:creationId xmlns:a16="http://schemas.microsoft.com/office/drawing/2014/main" id="{DA9685C4-C988-434A-BECC-D6BC0D603E3A}"/>
              </a:ext>
            </a:extLst>
          </p:cNvPr>
          <p:cNvGraphicFramePr/>
          <p:nvPr/>
        </p:nvGraphicFramePr>
        <p:xfrm>
          <a:off x="468173" y="914400"/>
          <a:ext cx="7512710" cy="6473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44" name="Straight Connector 43">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5" name="Rectangle 54">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39784"/>
            <a:ext cx="10080625" cy="25198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7" name="Group 56">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373" y="-9333"/>
            <a:ext cx="3941241" cy="7569007"/>
            <a:chOff x="7425267" y="-8467"/>
            <a:chExt cx="4766733" cy="6866467"/>
          </a:xfrm>
        </p:grpSpPr>
        <p:cxnSp>
          <p:nvCxnSpPr>
            <p:cNvPr id="58" name="Straight Connector 57">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8" name="Rectangle 67">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080625" cy="50397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txBox="1">
            <a:spLocks noGrp="1"/>
          </p:cNvSpPr>
          <p:nvPr>
            <p:ph type="body" idx="4294967295"/>
          </p:nvPr>
        </p:nvSpPr>
        <p:spPr>
          <a:xfrm>
            <a:off x="560035" y="469001"/>
            <a:ext cx="7107922" cy="4277834"/>
          </a:xfrm>
        </p:spPr>
        <p:txBody>
          <a:bodyPr vert="horz" lIns="91440" tIns="45720" rIns="91440" bIns="45720" rtlCol="0" anchor="ctr">
            <a:normAutofit/>
          </a:bodyPr>
          <a:lstStyle/>
          <a:p>
            <a:pPr lvl="0" defTabSz="457200">
              <a:spcBef>
                <a:spcPts val="1000"/>
              </a:spcBef>
            </a:pPr>
            <a:r>
              <a:rPr lang="en-US" dirty="0"/>
              <a:t>GSM Module is tested by interfacing it with Arduino Uno in Arduino IDE.</a:t>
            </a:r>
          </a:p>
          <a:p>
            <a:pPr lvl="0" defTabSz="457200">
              <a:spcBef>
                <a:spcPts val="1000"/>
              </a:spcBef>
            </a:pPr>
            <a:endParaRPr lang="en-US" dirty="0"/>
          </a:p>
          <a:p>
            <a:pPr lvl="0" defTabSz="457200">
              <a:spcBef>
                <a:spcPts val="1000"/>
              </a:spcBef>
            </a:pPr>
            <a:r>
              <a:rPr lang="en-US" dirty="0"/>
              <a:t>On the serial monitor of IDE, we can communicate with the phone number provided in the code to text or call it as required.</a:t>
            </a:r>
          </a:p>
          <a:p>
            <a:pPr lvl="0" defTabSz="457200">
              <a:spcBef>
                <a:spcPts val="1000"/>
              </a:spcBef>
            </a:pPr>
            <a:endParaRPr lang="en-US" dirty="0"/>
          </a:p>
          <a:p>
            <a:pPr lvl="0" defTabSz="457200">
              <a:spcBef>
                <a:spcPts val="1000"/>
              </a:spcBef>
            </a:pPr>
            <a:endParaRPr lang="en-US" dirty="0"/>
          </a:p>
        </p:txBody>
      </p:sp>
      <p:sp>
        <p:nvSpPr>
          <p:cNvPr id="2" name="Title 1"/>
          <p:cNvSpPr txBox="1">
            <a:spLocks noGrp="1"/>
          </p:cNvSpPr>
          <p:nvPr>
            <p:ph type="title" idx="4294967295"/>
          </p:nvPr>
        </p:nvSpPr>
        <p:spPr>
          <a:xfrm>
            <a:off x="560035" y="5253601"/>
            <a:ext cx="7107922" cy="1455937"/>
          </a:xfrm>
        </p:spPr>
        <p:txBody>
          <a:bodyPr vert="horz" lIns="91440" tIns="45720" rIns="91440" bIns="45720" rtlCol="0" anchor="ctr">
            <a:normAutofit/>
          </a:bodyPr>
          <a:lstStyle/>
          <a:p>
            <a:pPr lvl="0" defTabSz="457200"/>
            <a:r>
              <a:rPr lang="en-US" sz="4200">
                <a:solidFill>
                  <a:schemeClr val="bg1"/>
                </a:solidFill>
              </a:rPr>
              <a:t>GSM module Testing</a:t>
            </a:r>
          </a:p>
        </p:txBody>
      </p:sp>
    </p:spTree>
    <p:extLst>
      <p:ext uri="{BB962C8B-B14F-4D97-AF65-F5344CB8AC3E}">
        <p14:creationId xmlns:p14="http://schemas.microsoft.com/office/powerpoint/2010/main" val="223460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4200"/>
              <a:t>RFID Reader</a:t>
            </a:r>
          </a:p>
        </p:txBody>
      </p:sp>
      <p:grpSp>
        <p:nvGrpSpPr>
          <p:cNvPr id="24" name="Group 2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25" name="Straight Connector 2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 Placeholder 3">
            <a:extLst>
              <a:ext uri="{FF2B5EF4-FFF2-40B4-BE49-F238E27FC236}">
                <a16:creationId xmlns:a16="http://schemas.microsoft.com/office/drawing/2014/main" id="{2A194EF7-80DE-45F0-9E10-3542D2B283DC}"/>
              </a:ext>
            </a:extLst>
          </p:cNvPr>
          <p:cNvGraphicFramePr/>
          <p:nvPr>
            <p:extLst>
              <p:ext uri="{D42A27DB-BD31-4B8C-83A1-F6EECF244321}">
                <p14:modId xmlns:p14="http://schemas.microsoft.com/office/powerpoint/2010/main" val="1471604871"/>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4058076"/>
            <a:ext cx="3938618"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txBox="1">
            <a:spLocks noGrp="1"/>
          </p:cNvSpPr>
          <p:nvPr>
            <p:ph type="title" idx="4294967295"/>
          </p:nvPr>
        </p:nvSpPr>
        <p:spPr>
          <a:xfrm>
            <a:off x="560035" y="671971"/>
            <a:ext cx="3177790" cy="5705167"/>
          </a:xfrm>
        </p:spPr>
        <p:txBody>
          <a:bodyPr vert="horz" lIns="91440" tIns="45720" rIns="91440" bIns="45720" rtlCol="0" anchor="ctr">
            <a:normAutofit/>
          </a:bodyPr>
          <a:lstStyle/>
          <a:p>
            <a:pPr lvl="0" defTabSz="457200"/>
            <a:r>
              <a:rPr lang="en-US" sz="3600">
                <a:solidFill>
                  <a:schemeClr val="tx1">
                    <a:lumMod val="85000"/>
                    <a:lumOff val="15000"/>
                  </a:schemeClr>
                </a:solidFill>
              </a:rPr>
              <a:t>RFID TAG</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9333"/>
            <a:ext cx="5878584" cy="7569008"/>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p:cNvSpPr txBox="1">
            <a:spLocks noGrp="1"/>
          </p:cNvSpPr>
          <p:nvPr>
            <p:ph type="body" idx="4294967295"/>
          </p:nvPr>
        </p:nvSpPr>
        <p:spPr>
          <a:xfrm>
            <a:off x="5056918" y="671972"/>
            <a:ext cx="4556866" cy="5705167"/>
          </a:xfrm>
        </p:spPr>
        <p:txBody>
          <a:bodyPr vert="horz" lIns="91440" tIns="45720" rIns="91440" bIns="45720" rtlCol="0" anchor="ctr">
            <a:normAutofit/>
          </a:bodyPr>
          <a:lstStyle/>
          <a:p>
            <a:pPr lvl="0" defTabSz="457200">
              <a:spcBef>
                <a:spcPts val="1000"/>
              </a:spcBef>
            </a:pPr>
            <a:r>
              <a:rPr lang="en-US">
                <a:solidFill>
                  <a:srgbClr val="FFFFFF"/>
                </a:solidFill>
              </a:rPr>
              <a:t>RFID tag includes microchip with radio antenna mounted on substrate which carries 12 Byte unique Identification number.</a:t>
            </a: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4200"/>
              <a:t>RFID Reader</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21EDE57B-623B-4231-8E6E-B54F5DCA5094}"/>
              </a:ext>
            </a:extLst>
          </p:cNvPr>
          <p:cNvGraphicFramePr/>
          <p:nvPr>
            <p:extLst>
              <p:ext uri="{D42A27DB-BD31-4B8C-83A1-F6EECF244321}">
                <p14:modId xmlns:p14="http://schemas.microsoft.com/office/powerpoint/2010/main" val="2903834241"/>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38" name="Straight Connector 37">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9" name="Rectangle 48">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863161" y="1299795"/>
            <a:ext cx="2729050" cy="4920611"/>
          </a:xfrm>
        </p:spPr>
        <p:txBody>
          <a:bodyPr vert="horz" lIns="91440" tIns="45720" rIns="91440" bIns="45720" rtlCol="0" anchor="ctr">
            <a:normAutofit/>
          </a:bodyPr>
          <a:lstStyle/>
          <a:p>
            <a:pPr lvl="0" defTabSz="457200"/>
            <a:r>
              <a:rPr lang="en-US" sz="3600" dirty="0"/>
              <a:t>RFID Testing</a:t>
            </a:r>
          </a:p>
        </p:txBody>
      </p:sp>
      <p:sp>
        <p:nvSpPr>
          <p:cNvPr id="51" name="Isosceles Triangle 50">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23809"/>
            <a:ext cx="371022" cy="3135866"/>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53" name="Straight Connector 52">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0241" y="1590193"/>
            <a:ext cx="0" cy="433981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p:cNvSpPr txBox="1">
            <a:spLocks noGrp="1"/>
          </p:cNvSpPr>
          <p:nvPr>
            <p:ph type="body" idx="4294967295"/>
          </p:nvPr>
        </p:nvSpPr>
        <p:spPr>
          <a:xfrm>
            <a:off x="4001414" y="534009"/>
            <a:ext cx="5383987" cy="6188659"/>
          </a:xfrm>
        </p:spPr>
        <p:txBody>
          <a:bodyPr vert="horz" lIns="91440" tIns="45720" rIns="91440" bIns="45720" rtlCol="0" anchor="ctr">
            <a:normAutofit lnSpcReduction="10000"/>
          </a:bodyPr>
          <a:lstStyle/>
          <a:p>
            <a:pPr lvl="0" defTabSz="457200">
              <a:spcBef>
                <a:spcPts val="1000"/>
              </a:spcBef>
            </a:pPr>
            <a:r>
              <a:rPr lang="en-US"/>
              <a:t>By using RFID Reader and tag with Arduino IDE, testing of RFID is done. </a:t>
            </a:r>
          </a:p>
          <a:p>
            <a:pPr lvl="0" defTabSz="457200">
              <a:spcBef>
                <a:spcPts val="1000"/>
              </a:spcBef>
            </a:pPr>
            <a:r>
              <a:rPr lang="en-US"/>
              <a:t>Serial monitor is used to see the output of the reader. </a:t>
            </a:r>
          </a:p>
          <a:p>
            <a:pPr lvl="0" defTabSz="457200">
              <a:spcBef>
                <a:spcPts val="1000"/>
              </a:spcBef>
            </a:pPr>
            <a:r>
              <a:rPr lang="en-US"/>
              <a:t>When we bring the Tag near the reader, the reading can be seen on the serial monitor.</a:t>
            </a:r>
          </a:p>
          <a:p>
            <a:pPr lvl="0" defTabSz="457200">
              <a:spcBef>
                <a:spcPts val="1000"/>
              </a:spcBef>
            </a:pPr>
            <a:r>
              <a:rPr lang="en-US"/>
              <a:t>Connections made for RFID with Arduino uno are;</a:t>
            </a:r>
          </a:p>
          <a:p>
            <a:pPr marL="457200" lvl="0" indent="-457200" defTabSz="457200">
              <a:spcBef>
                <a:spcPts val="1000"/>
              </a:spcBef>
              <a:buAutoNum type="arabicPeriod"/>
            </a:pPr>
            <a:r>
              <a:rPr lang="en-US"/>
              <a:t>Jamp 3.3V – 3.3V</a:t>
            </a:r>
          </a:p>
          <a:p>
            <a:pPr marL="457200" lvl="0" indent="-457200" defTabSz="457200">
              <a:spcBef>
                <a:spcPts val="1000"/>
              </a:spcBef>
              <a:buAutoNum type="arabicPeriod"/>
            </a:pPr>
            <a:r>
              <a:rPr lang="en-US"/>
              <a:t>GND – GND</a:t>
            </a:r>
          </a:p>
          <a:p>
            <a:pPr marL="457200" lvl="0" indent="-457200" defTabSz="457200">
              <a:spcBef>
                <a:spcPts val="1000"/>
              </a:spcBef>
              <a:buAutoNum type="arabicPeriod"/>
            </a:pPr>
            <a:r>
              <a:rPr lang="en-US"/>
              <a:t>RES – D9</a:t>
            </a:r>
          </a:p>
          <a:p>
            <a:pPr marL="457200" lvl="0" indent="-457200" defTabSz="457200">
              <a:spcBef>
                <a:spcPts val="1000"/>
              </a:spcBef>
              <a:buAutoNum type="arabicPeriod"/>
            </a:pPr>
            <a:r>
              <a:rPr lang="en-US"/>
              <a:t>MISO – D12</a:t>
            </a:r>
          </a:p>
          <a:p>
            <a:pPr marL="457200" lvl="0" indent="-457200" defTabSz="457200">
              <a:spcBef>
                <a:spcPts val="1000"/>
              </a:spcBef>
              <a:buAutoNum type="arabicPeriod"/>
            </a:pPr>
            <a:r>
              <a:rPr lang="en-US"/>
              <a:t>MOSI – D11</a:t>
            </a:r>
          </a:p>
          <a:p>
            <a:pPr marL="457200" lvl="0" indent="-457200" defTabSz="457200">
              <a:spcBef>
                <a:spcPts val="1000"/>
              </a:spcBef>
              <a:buAutoNum type="arabicPeriod"/>
            </a:pPr>
            <a:r>
              <a:rPr lang="en-US"/>
              <a:t>SCK – D13</a:t>
            </a:r>
          </a:p>
          <a:p>
            <a:pPr marL="457200" lvl="0" indent="-457200" defTabSz="457200">
              <a:spcBef>
                <a:spcPts val="1000"/>
              </a:spcBef>
              <a:buAutoNum type="arabicPeriod"/>
            </a:pPr>
            <a:r>
              <a:rPr lang="en-US"/>
              <a:t>SDA (SS) – D10</a:t>
            </a:r>
            <a:endParaRPr lang="en-US" dirty="0"/>
          </a:p>
        </p:txBody>
      </p:sp>
      <p:sp>
        <p:nvSpPr>
          <p:cNvPr id="55" name="Isosceles Triangle 54">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96130" y="0"/>
            <a:ext cx="696678" cy="5088603"/>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173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44" name="Straight Connector 2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7220" y="1609930"/>
            <a:ext cx="0" cy="4339814"/>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txBox="1">
            <a:spLocks noGrp="1"/>
          </p:cNvSpPr>
          <p:nvPr>
            <p:ph type="title" idx="4294967295"/>
          </p:nvPr>
        </p:nvSpPr>
        <p:spPr>
          <a:xfrm>
            <a:off x="532033" y="900192"/>
            <a:ext cx="2784209" cy="5759290"/>
          </a:xfrm>
        </p:spPr>
        <p:txBody>
          <a:bodyPr vert="horz" lIns="91440" tIns="45720" rIns="91440" bIns="45720" rtlCol="0" anchor="ctr">
            <a:normAutofit/>
          </a:bodyPr>
          <a:lstStyle/>
          <a:p>
            <a:pPr lvl="0" defTabSz="457200"/>
            <a:r>
              <a:rPr lang="en-US" sz="3600"/>
              <a:t>Servo Motor-SG90</a:t>
            </a:r>
          </a:p>
        </p:txBody>
      </p:sp>
      <p:sp>
        <p:nvSpPr>
          <p:cNvPr id="4" name="Text Placeholder 3"/>
          <p:cNvSpPr txBox="1">
            <a:spLocks noGrp="1"/>
          </p:cNvSpPr>
          <p:nvPr>
            <p:ph type="body" idx="4294967295"/>
          </p:nvPr>
        </p:nvSpPr>
        <p:spPr>
          <a:xfrm>
            <a:off x="3848277" y="900192"/>
            <a:ext cx="3819679" cy="5759290"/>
          </a:xfrm>
        </p:spPr>
        <p:txBody>
          <a:bodyPr vert="horz" lIns="91440" tIns="45720" rIns="91440" bIns="45720" rtlCol="0" anchor="ctr">
            <a:normAutofit/>
          </a:bodyPr>
          <a:lstStyle/>
          <a:p>
            <a:pPr lvl="0" defTabSz="457200">
              <a:lnSpc>
                <a:spcPct val="90000"/>
              </a:lnSpc>
              <a:spcBef>
                <a:spcPts val="1000"/>
              </a:spcBef>
            </a:pPr>
            <a:endParaRPr lang="en-US" sz="1400" dirty="0"/>
          </a:p>
          <a:p>
            <a:pPr lvl="0" defTabSz="457200">
              <a:lnSpc>
                <a:spcPct val="90000"/>
              </a:lnSpc>
              <a:spcBef>
                <a:spcPts val="1000"/>
              </a:spcBef>
            </a:pPr>
            <a:r>
              <a:rPr lang="en-US" sz="1400" dirty="0"/>
              <a:t>Operating Voltage is +5V typically</a:t>
            </a:r>
          </a:p>
          <a:p>
            <a:pPr lvl="0" defTabSz="457200">
              <a:lnSpc>
                <a:spcPct val="90000"/>
              </a:lnSpc>
              <a:spcBef>
                <a:spcPts val="1000"/>
              </a:spcBef>
            </a:pPr>
            <a:r>
              <a:rPr lang="en-US" sz="1400" dirty="0"/>
              <a:t>Operating speed is 0.1s/60°</a:t>
            </a:r>
          </a:p>
          <a:p>
            <a:pPr lvl="0" defTabSz="457200">
              <a:lnSpc>
                <a:spcPct val="90000"/>
              </a:lnSpc>
              <a:spcBef>
                <a:spcPts val="1000"/>
              </a:spcBef>
            </a:pPr>
            <a:r>
              <a:rPr lang="en-US" sz="1400" dirty="0"/>
              <a:t>Rotation : 0°-180°</a:t>
            </a:r>
          </a:p>
          <a:p>
            <a:pPr lvl="0" defTabSz="457200">
              <a:lnSpc>
                <a:spcPct val="90000"/>
              </a:lnSpc>
              <a:spcBef>
                <a:spcPts val="1000"/>
              </a:spcBef>
            </a:pPr>
            <a:r>
              <a:rPr lang="en-US" sz="1400" dirty="0"/>
              <a:t>Package includes gear horns and screws</a:t>
            </a:r>
          </a:p>
          <a:p>
            <a:pPr lvl="0" defTabSz="457200">
              <a:lnSpc>
                <a:spcPct val="90000"/>
              </a:lnSpc>
              <a:spcBef>
                <a:spcPts val="1000"/>
              </a:spcBef>
            </a:pPr>
            <a:r>
              <a:rPr lang="en-US" sz="1400" dirty="0"/>
              <a:t>Used as actuators in many robots like Biped Robot, Hexapod, robotic arm etc..</a:t>
            </a:r>
          </a:p>
          <a:p>
            <a:pPr lvl="0" defTabSz="457200">
              <a:lnSpc>
                <a:spcPct val="90000"/>
              </a:lnSpc>
              <a:spcBef>
                <a:spcPts val="1000"/>
              </a:spcBef>
            </a:pPr>
            <a:r>
              <a:rPr lang="en-US" sz="1400" dirty="0"/>
              <a:t>Commonly used for steering system in RC toys</a:t>
            </a:r>
          </a:p>
          <a:p>
            <a:pPr lvl="0" defTabSz="457200">
              <a:lnSpc>
                <a:spcPct val="90000"/>
              </a:lnSpc>
              <a:spcBef>
                <a:spcPts val="1000"/>
              </a:spcBef>
            </a:pPr>
            <a:r>
              <a:rPr lang="en-US" sz="1400" dirty="0"/>
              <a:t>Robots where position control is required without feedback</a:t>
            </a:r>
          </a:p>
          <a:p>
            <a:pPr lvl="0" defTabSz="457200">
              <a:lnSpc>
                <a:spcPct val="90000"/>
              </a:lnSpc>
              <a:spcBef>
                <a:spcPts val="1000"/>
              </a:spcBef>
            </a:pPr>
            <a:r>
              <a:rPr lang="en-US" sz="1400" dirty="0"/>
              <a:t>Less weight hence used in multi DOF robots like humanoid robots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36">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38" name="Straight Connector 37">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2" name="Rectangle 4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5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5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5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4058076"/>
            <a:ext cx="3938618"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6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6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txBox="1">
            <a:spLocks noGrp="1"/>
          </p:cNvSpPr>
          <p:nvPr>
            <p:ph type="title" idx="4294967295"/>
          </p:nvPr>
        </p:nvSpPr>
        <p:spPr>
          <a:xfrm>
            <a:off x="560035" y="671971"/>
            <a:ext cx="3177790" cy="5705167"/>
          </a:xfrm>
        </p:spPr>
        <p:txBody>
          <a:bodyPr vert="horz" lIns="91440" tIns="45720" rIns="91440" bIns="45720" rtlCol="0" anchor="ctr">
            <a:normAutofit/>
          </a:bodyPr>
          <a:lstStyle/>
          <a:p>
            <a:pPr lvl="0" defTabSz="457200"/>
            <a:r>
              <a:rPr lang="en-US" sz="3600">
                <a:solidFill>
                  <a:schemeClr val="tx1">
                    <a:lumMod val="85000"/>
                    <a:lumOff val="15000"/>
                  </a:schemeClr>
                </a:solidFill>
              </a:rPr>
              <a:t>Servo Motor Testing</a:t>
            </a:r>
          </a:p>
        </p:txBody>
      </p:sp>
      <p:sp>
        <p:nvSpPr>
          <p:cNvPr id="81" name="Freeform: Shape 6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9333"/>
            <a:ext cx="5878584" cy="7569008"/>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p:cNvSpPr txBox="1">
            <a:spLocks noGrp="1"/>
          </p:cNvSpPr>
          <p:nvPr>
            <p:ph type="body" idx="4294967295"/>
          </p:nvPr>
        </p:nvSpPr>
        <p:spPr>
          <a:xfrm>
            <a:off x="5056918" y="671972"/>
            <a:ext cx="4556866" cy="5705167"/>
          </a:xfrm>
        </p:spPr>
        <p:txBody>
          <a:bodyPr vert="horz" lIns="91440" tIns="45720" rIns="91440" bIns="45720" rtlCol="0" anchor="ctr">
            <a:normAutofit/>
          </a:bodyPr>
          <a:lstStyle/>
          <a:p>
            <a:pPr lvl="0" defTabSz="457200">
              <a:spcBef>
                <a:spcPts val="1000"/>
              </a:spcBef>
            </a:pPr>
            <a:r>
              <a:rPr lang="en-US" dirty="0">
                <a:solidFill>
                  <a:srgbClr val="FFFFFF"/>
                </a:solidFill>
              </a:rPr>
              <a:t>Testing of servo motor was fairly easy as it was connected with battery I/O pins to give power to rotors.</a:t>
            </a:r>
          </a:p>
          <a:p>
            <a:pPr lvl="0" defTabSz="457200">
              <a:spcBef>
                <a:spcPts val="1000"/>
              </a:spcBef>
            </a:pPr>
            <a:endParaRPr lang="en-US" dirty="0">
              <a:solidFill>
                <a:srgbClr val="FFFFFF"/>
              </a:solidFill>
            </a:endParaRPr>
          </a:p>
        </p:txBody>
      </p:sp>
    </p:spTree>
    <p:extLst>
      <p:ext uri="{BB962C8B-B14F-4D97-AF65-F5344CB8AC3E}">
        <p14:creationId xmlns:p14="http://schemas.microsoft.com/office/powerpoint/2010/main" val="187882794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7999" cy="7559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txBox="1">
            <a:spLocks noGrp="1"/>
          </p:cNvSpPr>
          <p:nvPr>
            <p:ph type="body" idx="4294967295"/>
          </p:nvPr>
        </p:nvSpPr>
        <p:spPr>
          <a:xfrm>
            <a:off x="560035" y="1381274"/>
            <a:ext cx="5089315" cy="4797126"/>
          </a:xfrm>
        </p:spPr>
        <p:txBody>
          <a:bodyPr vert="horz" lIns="91440" tIns="45720" rIns="91440" bIns="45720" rtlCol="0" anchor="ctr">
            <a:normAutofit/>
          </a:bodyPr>
          <a:lstStyle/>
          <a:p>
            <a:pPr lvl="0" defTabSz="457200">
              <a:lnSpc>
                <a:spcPct val="90000"/>
              </a:lnSpc>
              <a:spcBef>
                <a:spcPts val="1000"/>
              </a:spcBef>
            </a:pPr>
            <a:r>
              <a:rPr lang="en-US" sz="1700" dirty="0"/>
              <a:t>3 ways to power module:</a:t>
            </a:r>
          </a:p>
          <a:p>
            <a:pPr lvl="0" defTabSz="457200">
              <a:lnSpc>
                <a:spcPct val="90000"/>
              </a:lnSpc>
              <a:spcBef>
                <a:spcPts val="1000"/>
              </a:spcBef>
            </a:pPr>
            <a:r>
              <a:rPr lang="en-US" sz="1700" dirty="0"/>
              <a:t>Micro USB Jack: Connect the mini USB jack to a phone charger or computer through a cable and it will draw power required for the board to function</a:t>
            </a:r>
          </a:p>
          <a:p>
            <a:pPr lvl="0" defTabSz="457200">
              <a:lnSpc>
                <a:spcPct val="90000"/>
              </a:lnSpc>
              <a:spcBef>
                <a:spcPts val="1000"/>
              </a:spcBef>
            </a:pPr>
            <a:r>
              <a:rPr lang="en-US" sz="1700" dirty="0"/>
              <a:t>5V Pin: The 5V pin can be supplied with a Regulated 5V, this voltage will again be regulated to 3.3V through the on-board voltage regulator. Remember ESP32 operated with 3.3V only.</a:t>
            </a:r>
          </a:p>
          <a:p>
            <a:pPr lvl="0" defTabSz="457200">
              <a:lnSpc>
                <a:spcPct val="90000"/>
              </a:lnSpc>
              <a:spcBef>
                <a:spcPts val="1000"/>
              </a:spcBef>
            </a:pPr>
            <a:r>
              <a:rPr lang="en-US" sz="1700" dirty="0"/>
              <a:t>3.3V Pin: If you have a regulated 3.3V supply then you can directly provide this to the 3.3V pin of the ESP32.</a:t>
            </a:r>
          </a:p>
        </p:txBody>
      </p:sp>
      <p:sp>
        <p:nvSpPr>
          <p:cNvPr id="22" name="Rectangle 21">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826" y="0"/>
            <a:ext cx="3850799" cy="75596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4" name="Straight Connector 23">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56229" y="0"/>
            <a:ext cx="876367" cy="7559675"/>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84395" y="4102148"/>
            <a:ext cx="3593009" cy="3457525"/>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txBox="1">
            <a:spLocks noGrp="1"/>
          </p:cNvSpPr>
          <p:nvPr>
            <p:ph type="title" idx="4294967295"/>
          </p:nvPr>
        </p:nvSpPr>
        <p:spPr>
          <a:xfrm>
            <a:off x="6473740" y="1381274"/>
            <a:ext cx="2787834" cy="4797126"/>
          </a:xfrm>
        </p:spPr>
        <p:txBody>
          <a:bodyPr vert="horz" lIns="91440" tIns="45720" rIns="91440" bIns="45720" rtlCol="0" anchor="ctr">
            <a:normAutofit/>
          </a:bodyPr>
          <a:lstStyle/>
          <a:p>
            <a:pPr lvl="0" defTabSz="457200"/>
            <a:r>
              <a:rPr lang="en-US" sz="3600">
                <a:solidFill>
                  <a:schemeClr val="bg1"/>
                </a:solidFill>
              </a:rPr>
              <a:t>WIFI Module ESP32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4200"/>
              <a:t>Overview</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C4885F11-CDB4-48BF-A412-685ECB30413C}"/>
              </a:ext>
            </a:extLst>
          </p:cNvPr>
          <p:cNvGraphicFramePr/>
          <p:nvPr>
            <p:extLst>
              <p:ext uri="{D42A27DB-BD31-4B8C-83A1-F6EECF244321}">
                <p14:modId xmlns:p14="http://schemas.microsoft.com/office/powerpoint/2010/main" val="1112634080"/>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7559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25" cy="7569008"/>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404" y="529177"/>
            <a:ext cx="9291816" cy="65013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Placeholder 1"/>
          <p:cNvPicPr>
            <a:picLocks noGrp="1" noChangeAspect="1"/>
          </p:cNvPicPr>
          <p:nvPr>
            <p:ph type="pic" idx="4294967295"/>
          </p:nvPr>
        </p:nvPicPr>
        <p:blipFill>
          <a:blip r:embed="rId3"/>
          <a:srcRect l="19520" t="22058" r="38911" b="8973"/>
          <a:stretch>
            <a:fillRect/>
          </a:stretch>
        </p:blipFill>
        <p:spPr>
          <a:xfrm>
            <a:off x="1717338" y="775411"/>
            <a:ext cx="6649157" cy="62054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1064065" y="671971"/>
            <a:ext cx="8431522" cy="1211947"/>
          </a:xfrm>
        </p:spPr>
        <p:txBody>
          <a:bodyPr vert="horz" lIns="91440" tIns="45720" rIns="91440" bIns="45720" rtlCol="0" anchor="t">
            <a:normAutofit/>
          </a:bodyPr>
          <a:lstStyle/>
          <a:p>
            <a:pPr lvl="0" defTabSz="457200"/>
            <a:r>
              <a:rPr lang="en-US" sz="3600"/>
              <a:t>ESP32 Testing</a:t>
            </a:r>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624588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09602"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extBox 2">
            <a:extLst>
              <a:ext uri="{FF2B5EF4-FFF2-40B4-BE49-F238E27FC236}">
                <a16:creationId xmlns:a16="http://schemas.microsoft.com/office/drawing/2014/main" id="{D2DBF6B9-E7D0-4CEE-9A7F-7AEE60C61F48}"/>
              </a:ext>
            </a:extLst>
          </p:cNvPr>
          <p:cNvGraphicFramePr/>
          <p:nvPr>
            <p:extLst>
              <p:ext uri="{D42A27DB-BD31-4B8C-83A1-F6EECF244321}">
                <p14:modId xmlns:p14="http://schemas.microsoft.com/office/powerpoint/2010/main" val="3809751569"/>
              </p:ext>
            </p:extLst>
          </p:nvPr>
        </p:nvGraphicFramePr>
        <p:xfrm>
          <a:off x="1064065" y="2147907"/>
          <a:ext cx="7952493" cy="4512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19">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7999" cy="7559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txBox="1">
            <a:spLocks noGrp="1"/>
          </p:cNvSpPr>
          <p:nvPr>
            <p:ph type="body" idx="4294967295"/>
          </p:nvPr>
        </p:nvSpPr>
        <p:spPr>
          <a:xfrm>
            <a:off x="138989" y="277978"/>
            <a:ext cx="6078931" cy="6729984"/>
          </a:xfrm>
        </p:spPr>
        <p:txBody>
          <a:bodyPr vert="horz" lIns="91440" tIns="45720" rIns="91440" bIns="45720" rtlCol="0" anchor="ctr">
            <a:normAutofit/>
          </a:bodyPr>
          <a:lstStyle/>
          <a:p>
            <a:pPr lvl="0" defTabSz="457200">
              <a:lnSpc>
                <a:spcPct val="90000"/>
              </a:lnSpc>
              <a:spcBef>
                <a:spcPts val="1000"/>
              </a:spcBef>
            </a:pPr>
            <a:r>
              <a:rPr lang="en-US" sz="1600" dirty="0"/>
              <a:t>HC-SR04 ultrasonic distance sensor.</a:t>
            </a:r>
          </a:p>
          <a:p>
            <a:pPr lvl="0" defTabSz="457200">
              <a:lnSpc>
                <a:spcPct val="90000"/>
              </a:lnSpc>
              <a:spcBef>
                <a:spcPts val="1000"/>
              </a:spcBef>
            </a:pPr>
            <a:r>
              <a:rPr lang="en-US" sz="1600" dirty="0"/>
              <a:t>This economical sensor provides 2cm to 400cm of non-contact measurement functionality with a ranging accuracy that can reach up to 3mm.</a:t>
            </a:r>
          </a:p>
          <a:p>
            <a:pPr lvl="0" defTabSz="457200">
              <a:lnSpc>
                <a:spcPct val="90000"/>
              </a:lnSpc>
              <a:spcBef>
                <a:spcPts val="1000"/>
              </a:spcBef>
            </a:pPr>
            <a:r>
              <a:rPr lang="en-US" sz="1600" dirty="0"/>
              <a:t>It includes a transmitter, receiver and a control circuits.</a:t>
            </a:r>
          </a:p>
          <a:p>
            <a:pPr lvl="0" defTabSz="457200">
              <a:lnSpc>
                <a:spcPct val="90000"/>
              </a:lnSpc>
              <a:spcBef>
                <a:spcPts val="1000"/>
              </a:spcBef>
            </a:pPr>
            <a:r>
              <a:rPr lang="en-US" sz="1600" dirty="0"/>
              <a:t>4 PINS: VCC(Power), Trigger, Echo(Receive), and GND (Ground)</a:t>
            </a:r>
          </a:p>
          <a:p>
            <a:pPr lvl="0" defTabSz="457200">
              <a:lnSpc>
                <a:spcPct val="90000"/>
              </a:lnSpc>
              <a:spcBef>
                <a:spcPts val="1000"/>
              </a:spcBef>
            </a:pPr>
            <a:r>
              <a:rPr lang="en-US" sz="1600" dirty="0"/>
              <a:t>An additional control circuitry prevents inconsistent “bouncy” data.</a:t>
            </a:r>
          </a:p>
          <a:p>
            <a:pPr lvl="0" defTabSz="457200">
              <a:lnSpc>
                <a:spcPct val="90000"/>
              </a:lnSpc>
              <a:spcBef>
                <a:spcPts val="1000"/>
              </a:spcBef>
            </a:pPr>
            <a:r>
              <a:rPr lang="en-US" sz="1600" dirty="0"/>
              <a:t>The basic principle of work:</a:t>
            </a:r>
          </a:p>
          <a:p>
            <a:pPr lvl="0" defTabSz="457200">
              <a:lnSpc>
                <a:spcPct val="90000"/>
              </a:lnSpc>
              <a:spcBef>
                <a:spcPts val="1000"/>
              </a:spcBef>
            </a:pPr>
            <a:r>
              <a:rPr lang="en-US" sz="1600" dirty="0"/>
              <a:t>1. Using IO trigger for at least 10us high level signal</a:t>
            </a:r>
          </a:p>
          <a:p>
            <a:pPr lvl="0" defTabSz="457200">
              <a:lnSpc>
                <a:spcPct val="90000"/>
              </a:lnSpc>
              <a:spcBef>
                <a:spcPts val="1000"/>
              </a:spcBef>
            </a:pPr>
            <a:r>
              <a:rPr lang="en-US" sz="1600" dirty="0"/>
              <a:t>2. The Module automatically sends eight 40 kHz and detect whether there is a pulse signal back.</a:t>
            </a:r>
          </a:p>
          <a:p>
            <a:pPr lvl="0" defTabSz="457200">
              <a:lnSpc>
                <a:spcPct val="90000"/>
              </a:lnSpc>
              <a:spcBef>
                <a:spcPts val="1000"/>
              </a:spcBef>
            </a:pPr>
            <a:r>
              <a:rPr lang="en-US" sz="1600" dirty="0"/>
              <a:t>3. IF the signal back, through high level , time of high output IO duration is the time from sending ultrasonic to returning.</a:t>
            </a:r>
          </a:p>
          <a:p>
            <a:pPr lvl="0" defTabSz="457200">
              <a:lnSpc>
                <a:spcPct val="90000"/>
              </a:lnSpc>
              <a:spcBef>
                <a:spcPts val="1000"/>
              </a:spcBef>
            </a:pPr>
            <a:r>
              <a:rPr lang="en-US" sz="1600" dirty="0"/>
              <a:t>Test distance = (high level </a:t>
            </a:r>
            <a:r>
              <a:rPr lang="en-US" sz="1600" dirty="0" err="1"/>
              <a:t>time×velocity</a:t>
            </a:r>
            <a:r>
              <a:rPr lang="en-US" sz="1600" dirty="0"/>
              <a:t> of sound (340M/S) / 2</a:t>
            </a:r>
          </a:p>
        </p:txBody>
      </p:sp>
      <p:sp>
        <p:nvSpPr>
          <p:cNvPr id="22" name="Rectangle 21">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826" y="0"/>
            <a:ext cx="3850799" cy="75596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4" name="Straight Connector 23">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56229" y="0"/>
            <a:ext cx="876367" cy="7559675"/>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84395" y="4102148"/>
            <a:ext cx="3593009" cy="3457525"/>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txBox="1">
            <a:spLocks noGrp="1"/>
          </p:cNvSpPr>
          <p:nvPr>
            <p:ph type="title" idx="4294967295"/>
          </p:nvPr>
        </p:nvSpPr>
        <p:spPr>
          <a:xfrm>
            <a:off x="6473740" y="1381274"/>
            <a:ext cx="2787834" cy="4797126"/>
          </a:xfrm>
        </p:spPr>
        <p:txBody>
          <a:bodyPr vert="horz" lIns="91440" tIns="45720" rIns="91440" bIns="45720" rtlCol="0" anchor="ctr">
            <a:normAutofit/>
          </a:bodyPr>
          <a:lstStyle/>
          <a:p>
            <a:pPr lvl="0" defTabSz="457200"/>
            <a:r>
              <a:rPr lang="en-US" sz="3600">
                <a:solidFill>
                  <a:schemeClr val="bg1"/>
                </a:solidFill>
              </a:rPr>
              <a:t>Ultra Sonic Sensor-HCSR04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2356083" y="671971"/>
            <a:ext cx="5311874" cy="1455937"/>
          </a:xfrm>
        </p:spPr>
        <p:txBody>
          <a:bodyPr vert="horz" lIns="91440" tIns="45720" rIns="91440" bIns="45720" rtlCol="0" anchor="t">
            <a:normAutofit/>
          </a:bodyPr>
          <a:lstStyle/>
          <a:p>
            <a:pPr lvl="0" defTabSz="457200"/>
            <a:r>
              <a:rPr lang="en-US" sz="3600" dirty="0"/>
              <a:t>Ultrasonic sensor Testing</a:t>
            </a:r>
          </a:p>
        </p:txBody>
      </p:sp>
      <p:pic>
        <p:nvPicPr>
          <p:cNvPr id="5" name="Picture 4">
            <a:extLst>
              <a:ext uri="{FF2B5EF4-FFF2-40B4-BE49-F238E27FC236}">
                <a16:creationId xmlns:a16="http://schemas.microsoft.com/office/drawing/2014/main" id="{BF7ABFF8-61B5-480F-83D4-02428915973E}"/>
              </a:ext>
            </a:extLst>
          </p:cNvPr>
          <p:cNvPicPr>
            <a:picLocks noChangeAspect="1"/>
          </p:cNvPicPr>
          <p:nvPr/>
        </p:nvPicPr>
        <p:blipFill rotWithShape="1">
          <a:blip r:embed="rId3"/>
          <a:srcRect l="7252" r="72816" b="2"/>
          <a:stretch/>
        </p:blipFill>
        <p:spPr>
          <a:xfrm>
            <a:off x="20" y="10"/>
            <a:ext cx="2260560" cy="757038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1" name="Isosceles Triangle 20">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23810"/>
            <a:ext cx="394109" cy="3135866"/>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txBox="1">
            <a:spLocks noGrp="1"/>
          </p:cNvSpPr>
          <p:nvPr>
            <p:ph type="body" idx="4294967295"/>
          </p:nvPr>
        </p:nvSpPr>
        <p:spPr>
          <a:xfrm>
            <a:off x="2165299" y="1448410"/>
            <a:ext cx="5698542" cy="5698539"/>
          </a:xfrm>
        </p:spPr>
        <p:txBody>
          <a:bodyPr vert="horz" lIns="91440" tIns="45720" rIns="91440" bIns="45720" rtlCol="0">
            <a:normAutofit/>
          </a:bodyPr>
          <a:lstStyle/>
          <a:p>
            <a:pPr lvl="0" defTabSz="457200">
              <a:spcBef>
                <a:spcPts val="1000"/>
              </a:spcBef>
            </a:pPr>
            <a:r>
              <a:rPr lang="en-US" dirty="0"/>
              <a:t>Testing for ultrasonic sensor is also done with Arduino Uno in Arduino IDE.</a:t>
            </a:r>
          </a:p>
          <a:p>
            <a:pPr lvl="0" defTabSz="457200">
              <a:spcBef>
                <a:spcPts val="1000"/>
              </a:spcBef>
            </a:pPr>
            <a:r>
              <a:rPr lang="en-US" dirty="0"/>
              <a:t>In testing, the following connections are made for ultrasonic sensor with Arduino Uno;</a:t>
            </a:r>
          </a:p>
          <a:p>
            <a:pPr lvl="0" defTabSz="457200">
              <a:spcBef>
                <a:spcPts val="1000"/>
              </a:spcBef>
            </a:pPr>
            <a:r>
              <a:rPr lang="en-US" dirty="0" err="1"/>
              <a:t>Vcc</a:t>
            </a:r>
            <a:r>
              <a:rPr lang="en-US" dirty="0"/>
              <a:t> – Pin 5</a:t>
            </a:r>
          </a:p>
          <a:p>
            <a:pPr lvl="0" defTabSz="457200">
              <a:spcBef>
                <a:spcPts val="1000"/>
              </a:spcBef>
            </a:pPr>
            <a:r>
              <a:rPr lang="en-US" dirty="0"/>
              <a:t>Trigger – Pin 10</a:t>
            </a:r>
          </a:p>
          <a:p>
            <a:pPr lvl="0" defTabSz="457200">
              <a:spcBef>
                <a:spcPts val="1000"/>
              </a:spcBef>
            </a:pPr>
            <a:r>
              <a:rPr lang="en-US" dirty="0"/>
              <a:t>Echo – Pin 9</a:t>
            </a:r>
          </a:p>
          <a:p>
            <a:pPr lvl="0" defTabSz="457200">
              <a:spcBef>
                <a:spcPts val="1000"/>
              </a:spcBef>
            </a:pPr>
            <a:r>
              <a:rPr lang="en-US" dirty="0"/>
              <a:t>Ground – GND</a:t>
            </a:r>
          </a:p>
          <a:p>
            <a:pPr lvl="0" defTabSz="457200">
              <a:spcBef>
                <a:spcPts val="1000"/>
              </a:spcBef>
            </a:pPr>
            <a:r>
              <a:rPr lang="en-US" dirty="0"/>
              <a:t>On the serial monitor(Arduino IDE), we can see the output as we near any object with the sensor. </a:t>
            </a:r>
          </a:p>
        </p:txBody>
      </p:sp>
    </p:spTree>
    <p:extLst>
      <p:ext uri="{BB962C8B-B14F-4D97-AF65-F5344CB8AC3E}">
        <p14:creationId xmlns:p14="http://schemas.microsoft.com/office/powerpoint/2010/main" val="3520505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46" name="Straight Connector 45">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a:t>Volatge Regulator-LM2596</a:t>
            </a:r>
          </a:p>
        </p:txBody>
      </p:sp>
      <p:graphicFrame>
        <p:nvGraphicFramePr>
          <p:cNvPr id="41" name="Text Placeholder 3">
            <a:extLst>
              <a:ext uri="{FF2B5EF4-FFF2-40B4-BE49-F238E27FC236}">
                <a16:creationId xmlns:a16="http://schemas.microsoft.com/office/drawing/2014/main" id="{26846433-BCAF-4F7C-A568-9377ABD5B23C}"/>
              </a:ext>
            </a:extLst>
          </p:cNvPr>
          <p:cNvGraphicFramePr/>
          <p:nvPr>
            <p:extLst>
              <p:ext uri="{D42A27DB-BD31-4B8C-83A1-F6EECF244321}">
                <p14:modId xmlns:p14="http://schemas.microsoft.com/office/powerpoint/2010/main" val="1744858976"/>
              </p:ext>
            </p:extLst>
          </p:nvPr>
        </p:nvGraphicFramePr>
        <p:xfrm>
          <a:off x="560472" y="2381648"/>
          <a:ext cx="7107628" cy="4278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7559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25" cy="7569008"/>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404" y="529177"/>
            <a:ext cx="9291816" cy="65013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Placeholder 1"/>
          <p:cNvGraphicFramePr>
            <a:graphicFrameLocks noGrp="1"/>
          </p:cNvGraphicFramePr>
          <p:nvPr>
            <p:ph type="tbl" idx="4294967295"/>
            <p:extLst>
              <p:ext uri="{D42A27DB-BD31-4B8C-83A1-F6EECF244321}">
                <p14:modId xmlns:p14="http://schemas.microsoft.com/office/powerpoint/2010/main" val="2762704732"/>
              </p:ext>
            </p:extLst>
          </p:nvPr>
        </p:nvGraphicFramePr>
        <p:xfrm>
          <a:off x="931258" y="1630819"/>
          <a:ext cx="8219659" cy="4294048"/>
        </p:xfrm>
        <a:graphic>
          <a:graphicData uri="http://schemas.openxmlformats.org/drawingml/2006/table">
            <a:tbl>
              <a:tblPr firstRow="1" bandRow="1">
                <a:solidFill>
                  <a:srgbClr val="404040"/>
                </a:solidFill>
                <a:tableStyleId>{7B6F54A1-8BA5-4684-B06C-10EBFB49FF00}</a:tableStyleId>
              </a:tblPr>
              <a:tblGrid>
                <a:gridCol w="3107385">
                  <a:extLst>
                    <a:ext uri="{9D8B030D-6E8A-4147-A177-3AD203B41FA5}">
                      <a16:colId xmlns:a16="http://schemas.microsoft.com/office/drawing/2014/main" val="2502544560"/>
                    </a:ext>
                  </a:extLst>
                </a:gridCol>
                <a:gridCol w="5112274">
                  <a:extLst>
                    <a:ext uri="{9D8B030D-6E8A-4147-A177-3AD203B41FA5}">
                      <a16:colId xmlns:a16="http://schemas.microsoft.com/office/drawing/2014/main" val="3961689543"/>
                    </a:ext>
                  </a:extLst>
                </a:gridCol>
              </a:tblGrid>
              <a:tr h="470627">
                <a:tc>
                  <a:txBody>
                    <a:bodyPr/>
                    <a:lstStyle/>
                    <a:p>
                      <a:pPr marL="0" marR="0" lvl="0" indent="0" hangingPunct="0">
                        <a:lnSpc>
                          <a:spcPct val="100000"/>
                        </a:lnSpc>
                        <a:spcBef>
                          <a:spcPts val="0"/>
                        </a:spcBef>
                        <a:spcAft>
                          <a:spcPts val="0"/>
                        </a:spcAft>
                        <a:buNone/>
                        <a:tabLst/>
                      </a:pPr>
                      <a:r>
                        <a:rPr lang="en-CA" sz="1800" b="0" i="0" u="none" strike="noStrike" kern="1200" cap="none" spc="0">
                          <a:ln>
                            <a:noFill/>
                          </a:ln>
                          <a:solidFill>
                            <a:schemeClr val="bg1"/>
                          </a:solidFill>
                          <a:latin typeface="Liberation Sans" pitchFamily="18"/>
                          <a:ea typeface="DejaVu Sans" pitchFamily="2"/>
                          <a:cs typeface="DejaVu Sans" pitchFamily="2"/>
                        </a:rPr>
                        <a:t>Regulator Type</a:t>
                      </a:r>
                    </a:p>
                  </a:txBody>
                  <a:tcPr marL="103057" marR="103057" marT="103057" marB="51528"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hangingPunct="0">
                        <a:lnSpc>
                          <a:spcPct val="100000"/>
                        </a:lnSpc>
                        <a:spcBef>
                          <a:spcPts val="0"/>
                        </a:spcBef>
                        <a:spcAft>
                          <a:spcPts val="0"/>
                        </a:spcAft>
                        <a:buNone/>
                        <a:tabLst/>
                      </a:pPr>
                      <a:r>
                        <a:rPr lang="en-CA" sz="1800" b="0" i="0" u="none" strike="noStrike" kern="1200" cap="none" spc="0">
                          <a:ln>
                            <a:noFill/>
                          </a:ln>
                          <a:solidFill>
                            <a:schemeClr val="bg1"/>
                          </a:solidFill>
                          <a:latin typeface="Liberation Sans" pitchFamily="18"/>
                          <a:ea typeface="DejaVu Sans" pitchFamily="2"/>
                          <a:cs typeface="DejaVu Sans" pitchFamily="2"/>
                        </a:rPr>
                        <a:t>Step Down (Non Isolated input to Output)</a:t>
                      </a:r>
                    </a:p>
                  </a:txBody>
                  <a:tcPr marL="103057" marR="103057" marT="103057" marB="51528"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64262543"/>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Input Voltage</a:t>
                      </a:r>
                    </a:p>
                  </a:txBody>
                  <a:tcPr marL="103057" marR="103057" marT="103057" marB="51528">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+4 to 40vdc</a:t>
                      </a:r>
                    </a:p>
                  </a:txBody>
                  <a:tcPr marL="103057" marR="103057" marT="103057" marB="51528">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33767527"/>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Output Voltage</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+1.23 to 35 vdc</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318805051"/>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Output Current</a:t>
                      </a:r>
                    </a:p>
                  </a:txBody>
                  <a:tcPr marL="103057" marR="103057" marT="103057" marB="5152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2A Rated, ( 3A maximum with heat sink)</a:t>
                      </a:r>
                    </a:p>
                  </a:txBody>
                  <a:tcPr marL="103057" marR="103057" marT="103057" marB="5152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276540004"/>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Switching Frequency</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150kHz</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87762778"/>
                  </a:ext>
                </a:extLst>
              </a:tr>
              <a:tr h="608037">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Efficency</a:t>
                      </a:r>
                    </a:p>
                  </a:txBody>
                  <a:tcPr marL="103057" marR="103057" marT="103057" marB="5152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Up to 92% ( when output voltage is set high)</a:t>
                      </a:r>
                    </a:p>
                    <a:p>
                      <a:pPr marL="0" marR="0" lvl="0" indent="0" hangingPunct="0">
                        <a:lnSpc>
                          <a:spcPct val="100000"/>
                        </a:lnSpc>
                        <a:spcBef>
                          <a:spcPts val="0"/>
                        </a:spcBef>
                        <a:spcAft>
                          <a:spcPts val="0"/>
                        </a:spcAft>
                        <a:buNone/>
                        <a:tabLst/>
                      </a:pPr>
                      <a:endParaRPr lang="en-CA" sz="1400" b="0" i="0" u="none" strike="noStrike" kern="1200" cap="none" spc="0">
                        <a:ln>
                          <a:noFill/>
                        </a:ln>
                        <a:solidFill>
                          <a:schemeClr val="bg1"/>
                        </a:solidFill>
                        <a:latin typeface="Liberation Sans" pitchFamily="18"/>
                        <a:ea typeface="DejaVu Sans" pitchFamily="2"/>
                        <a:cs typeface="DejaVu Sans" pitchFamily="2"/>
                      </a:endParaRPr>
                    </a:p>
                  </a:txBody>
                  <a:tcPr marL="103057" marR="103057" marT="103057" marB="5152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20031130"/>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Dropout Voltage</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2vdc minimum</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810647000"/>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Load Regulation</a:t>
                      </a:r>
                    </a:p>
                  </a:txBody>
                  <a:tcPr marL="103057" marR="103057" marT="103057" marB="5152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+/- 0.5%</a:t>
                      </a:r>
                    </a:p>
                  </a:txBody>
                  <a:tcPr marL="103057" marR="103057" marT="103057" marB="5152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85102925"/>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Volatge regulation</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+/- 2.5%</a:t>
                      </a:r>
                    </a:p>
                  </a:txBody>
                  <a:tcPr marL="103057" marR="103057" marT="103057" marB="5152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02861517"/>
                  </a:ext>
                </a:extLst>
              </a:tr>
              <a:tr h="401923">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Temerature</a:t>
                      </a:r>
                    </a:p>
                  </a:txBody>
                  <a:tcPr marL="103057" marR="103057" marT="103057" marB="51528">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marL="0" marR="0" lvl="0" indent="0" hangingPunct="0">
                        <a:lnSpc>
                          <a:spcPct val="100000"/>
                        </a:lnSpc>
                        <a:spcBef>
                          <a:spcPts val="0"/>
                        </a:spcBef>
                        <a:spcAft>
                          <a:spcPts val="0"/>
                        </a:spcAft>
                        <a:buNone/>
                        <a:tabLst/>
                      </a:pPr>
                      <a:r>
                        <a:rPr lang="en-CA" sz="1400" b="0" i="0" u="none" strike="noStrike" kern="1200" cap="none" spc="0">
                          <a:ln>
                            <a:noFill/>
                          </a:ln>
                          <a:solidFill>
                            <a:schemeClr val="bg1"/>
                          </a:solidFill>
                          <a:latin typeface="Liberation Sans" pitchFamily="18"/>
                          <a:ea typeface="DejaVu Sans" pitchFamily="2"/>
                          <a:cs typeface="DejaVu Sans" pitchFamily="2"/>
                        </a:rPr>
                        <a:t>-40c to +85 deg C</a:t>
                      </a:r>
                    </a:p>
                  </a:txBody>
                  <a:tcPr marL="103057" marR="103057" marT="103057" marB="51528">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69088349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7220" y="1609930"/>
            <a:ext cx="0" cy="4339814"/>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txBox="1">
            <a:spLocks noGrp="1"/>
          </p:cNvSpPr>
          <p:nvPr>
            <p:ph type="title" idx="4294967295"/>
          </p:nvPr>
        </p:nvSpPr>
        <p:spPr>
          <a:xfrm>
            <a:off x="532033" y="900192"/>
            <a:ext cx="2784209" cy="5759290"/>
          </a:xfrm>
        </p:spPr>
        <p:txBody>
          <a:bodyPr vert="horz" lIns="91440" tIns="45720" rIns="91440" bIns="45720" rtlCol="0" anchor="ctr">
            <a:normAutofit/>
          </a:bodyPr>
          <a:lstStyle/>
          <a:p>
            <a:pPr lvl="0" defTabSz="457200"/>
            <a:r>
              <a:rPr lang="en-US" sz="3600" dirty="0"/>
              <a:t>Voltage Regulator Testing</a:t>
            </a:r>
          </a:p>
        </p:txBody>
      </p:sp>
      <p:sp>
        <p:nvSpPr>
          <p:cNvPr id="3" name="Text Placeholder 2"/>
          <p:cNvSpPr txBox="1">
            <a:spLocks noGrp="1"/>
          </p:cNvSpPr>
          <p:nvPr>
            <p:ph type="body" idx="4294967295"/>
          </p:nvPr>
        </p:nvSpPr>
        <p:spPr>
          <a:xfrm>
            <a:off x="3848277" y="900192"/>
            <a:ext cx="3819679" cy="5759290"/>
          </a:xfrm>
        </p:spPr>
        <p:txBody>
          <a:bodyPr vert="horz" lIns="91440" tIns="45720" rIns="91440" bIns="45720" rtlCol="0" anchor="ctr">
            <a:normAutofit/>
          </a:bodyPr>
          <a:lstStyle/>
          <a:p>
            <a:pPr lvl="0" defTabSz="457200">
              <a:spcBef>
                <a:spcPts val="1000"/>
              </a:spcBef>
            </a:pPr>
            <a:r>
              <a:rPr lang="en-US" dirty="0"/>
              <a:t>Testing for Voltage Regulator is done with Arduino Uno.</a:t>
            </a:r>
          </a:p>
          <a:p>
            <a:pPr lvl="0" defTabSz="457200">
              <a:spcBef>
                <a:spcPts val="1000"/>
              </a:spcBef>
            </a:pPr>
            <a:r>
              <a:rPr lang="en-US" dirty="0"/>
              <a:t>Connection with In+ -&gt; 5V, In- -&gt; GND; Output was tested with multimeter.</a:t>
            </a:r>
          </a:p>
          <a:p>
            <a:pPr lvl="0" defTabSz="457200">
              <a:spcBef>
                <a:spcPts val="1000"/>
              </a:spcBef>
            </a:pPr>
            <a:r>
              <a:rPr lang="en-US" dirty="0"/>
              <a:t>We can also adjust potentiometer on the Voltage regulator as required.</a:t>
            </a:r>
          </a:p>
        </p:txBody>
      </p:sp>
    </p:spTree>
    <p:extLst>
      <p:ext uri="{BB962C8B-B14F-4D97-AF65-F5344CB8AC3E}">
        <p14:creationId xmlns:p14="http://schemas.microsoft.com/office/powerpoint/2010/main" val="3534467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a:t>Buzzer</a:t>
            </a:r>
          </a:p>
        </p:txBody>
      </p:sp>
      <p:graphicFrame>
        <p:nvGraphicFramePr>
          <p:cNvPr id="28" name="Text Placeholder 2">
            <a:extLst>
              <a:ext uri="{FF2B5EF4-FFF2-40B4-BE49-F238E27FC236}">
                <a16:creationId xmlns:a16="http://schemas.microsoft.com/office/drawing/2014/main" id="{44F8B12F-937B-487D-9528-02FE5AF1B4FA}"/>
              </a:ext>
            </a:extLst>
          </p:cNvPr>
          <p:cNvGraphicFramePr/>
          <p:nvPr>
            <p:extLst>
              <p:ext uri="{D42A27DB-BD31-4B8C-83A1-F6EECF244321}">
                <p14:modId xmlns:p14="http://schemas.microsoft.com/office/powerpoint/2010/main" val="3041231315"/>
              </p:ext>
            </p:extLst>
          </p:nvPr>
        </p:nvGraphicFramePr>
        <p:xfrm>
          <a:off x="560472" y="2381648"/>
          <a:ext cx="7107628" cy="4278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42">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44" name="Straight Connector 43">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0" name="Rectangle 54">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863161" y="1299795"/>
            <a:ext cx="2729050" cy="4920611"/>
          </a:xfrm>
        </p:spPr>
        <p:txBody>
          <a:bodyPr vert="horz" lIns="91440" tIns="45720" rIns="91440" bIns="45720" rtlCol="0" anchor="ctr">
            <a:normAutofit/>
          </a:bodyPr>
          <a:lstStyle/>
          <a:p>
            <a:pPr lvl="0" defTabSz="457200"/>
            <a:r>
              <a:rPr lang="en-US" sz="3100"/>
              <a:t>Specifications</a:t>
            </a:r>
          </a:p>
        </p:txBody>
      </p:sp>
      <p:sp>
        <p:nvSpPr>
          <p:cNvPr id="71" name="Isosceles Triangle 56">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23809"/>
            <a:ext cx="371022" cy="3135866"/>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59" name="Straight Connector 58">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0241" y="1590193"/>
            <a:ext cx="0" cy="433981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p:cNvSpPr txBox="1">
            <a:spLocks noGrp="1"/>
          </p:cNvSpPr>
          <p:nvPr>
            <p:ph type="body" idx="4294967295"/>
          </p:nvPr>
        </p:nvSpPr>
        <p:spPr>
          <a:xfrm>
            <a:off x="4116683" y="1222626"/>
            <a:ext cx="5242897" cy="5074948"/>
          </a:xfrm>
        </p:spPr>
        <p:txBody>
          <a:bodyPr vert="horz" lIns="91440" tIns="45720" rIns="91440" bIns="45720" rtlCol="0" anchor="ctr">
            <a:normAutofit/>
          </a:bodyPr>
          <a:lstStyle/>
          <a:p>
            <a:pPr lvl="0" defTabSz="457200">
              <a:spcBef>
                <a:spcPts val="1000"/>
              </a:spcBef>
            </a:pPr>
            <a:r>
              <a:rPr lang="en-US"/>
              <a:t>Color: Black</a:t>
            </a:r>
          </a:p>
          <a:p>
            <a:pPr lvl="0" defTabSz="457200">
              <a:spcBef>
                <a:spcPts val="1000"/>
              </a:spcBef>
            </a:pPr>
            <a:r>
              <a:rPr lang="en-US"/>
              <a:t>Driver Circuitry: Transducer</a:t>
            </a:r>
          </a:p>
          <a:p>
            <a:pPr lvl="0" defTabSz="457200">
              <a:spcBef>
                <a:spcPts val="1000"/>
              </a:spcBef>
            </a:pPr>
            <a:r>
              <a:rPr lang="en-US"/>
              <a:t>Input Type: Zero-Peak Signal</a:t>
            </a:r>
          </a:p>
          <a:p>
            <a:pPr lvl="0" defTabSz="457200">
              <a:spcBef>
                <a:spcPts val="1000"/>
              </a:spcBef>
            </a:pPr>
            <a:r>
              <a:rPr lang="en-US"/>
              <a:t>Frequency: 2Khz</a:t>
            </a:r>
          </a:p>
          <a:p>
            <a:pPr lvl="0" defTabSz="457200">
              <a:spcBef>
                <a:spcPts val="1000"/>
              </a:spcBef>
            </a:pPr>
            <a:r>
              <a:rPr lang="en-US"/>
              <a:t>Technology: Piezo</a:t>
            </a:r>
          </a:p>
          <a:p>
            <a:pPr lvl="0" defTabSz="457200">
              <a:spcBef>
                <a:spcPts val="1000"/>
              </a:spcBef>
            </a:pPr>
            <a:r>
              <a:rPr lang="en-US"/>
              <a:t>Operating Mode: Ringer</a:t>
            </a:r>
          </a:p>
          <a:p>
            <a:pPr lvl="0" defTabSz="457200">
              <a:spcBef>
                <a:spcPts val="1000"/>
              </a:spcBef>
            </a:pPr>
            <a:r>
              <a:rPr lang="en-US"/>
              <a:t>Sound Pressure Level: 70 </a:t>
            </a:r>
            <a:r>
              <a:rPr lang="en-US">
                <a:hlinkClick r:id="rId3">
                  <a:extLst>
                    <a:ext uri="{A12FA001-AC4F-418D-AE19-62706E023703}">
                      <ahyp:hlinkClr xmlns:ahyp="http://schemas.microsoft.com/office/drawing/2018/hyperlinkcolor" val="tx"/>
                    </a:ext>
                  </a:extLst>
                </a:hlinkClick>
              </a:rPr>
              <a:t>db@1.5v</a:t>
            </a:r>
          </a:p>
          <a:p>
            <a:pPr lvl="0" defTabSz="457200">
              <a:spcBef>
                <a:spcPts val="1000"/>
              </a:spcBef>
            </a:pPr>
            <a:r>
              <a:rPr lang="en-US"/>
              <a:t>Operating Temperature:-20c-70c</a:t>
            </a:r>
          </a:p>
          <a:p>
            <a:pPr lvl="0" defTabSz="457200">
              <a:spcBef>
                <a:spcPts val="1000"/>
              </a:spcBef>
            </a:pPr>
            <a:r>
              <a:rPr lang="en-US"/>
              <a:t>Mounting type: Through hole</a:t>
            </a:r>
          </a:p>
        </p:txBody>
      </p:sp>
      <p:sp>
        <p:nvSpPr>
          <p:cNvPr id="61" name="Isosceles Triangle 60">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96130" y="0"/>
            <a:ext cx="696678" cy="5088603"/>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7" name="Straight Connector 26">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B5281A89-73E7-42DB-91AF-75E45CA61AF4}"/>
              </a:ext>
            </a:extLst>
          </p:cNvPr>
          <p:cNvPicPr>
            <a:picLocks noChangeAspect="1"/>
          </p:cNvPicPr>
          <p:nvPr/>
        </p:nvPicPr>
        <p:blipFill rotWithShape="1">
          <a:blip r:embed="rId3"/>
          <a:srcRect r="42163" b="-1"/>
          <a:stretch/>
        </p:blipFill>
        <p:spPr>
          <a:xfrm>
            <a:off x="3530413" y="-1"/>
            <a:ext cx="6550212" cy="7559676"/>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txBox="1">
            <a:spLocks noGrp="1"/>
          </p:cNvSpPr>
          <p:nvPr>
            <p:ph type="title" idx="4294967295"/>
          </p:nvPr>
        </p:nvSpPr>
        <p:spPr>
          <a:xfrm>
            <a:off x="560034" y="671971"/>
            <a:ext cx="3184197" cy="1455937"/>
          </a:xfrm>
        </p:spPr>
        <p:txBody>
          <a:bodyPr vert="horz" lIns="91440" tIns="45720" rIns="91440" bIns="45720" rtlCol="0" anchor="t">
            <a:normAutofit/>
          </a:bodyPr>
          <a:lstStyle/>
          <a:p>
            <a:pPr lvl="0" defTabSz="457200"/>
            <a:r>
              <a:rPr lang="en-US" sz="3600" dirty="0"/>
              <a:t>Buzzer Testing</a:t>
            </a:r>
          </a:p>
        </p:txBody>
      </p:sp>
      <p:sp>
        <p:nvSpPr>
          <p:cNvPr id="3" name="Text Placeholder 2"/>
          <p:cNvSpPr txBox="1">
            <a:spLocks noGrp="1"/>
          </p:cNvSpPr>
          <p:nvPr>
            <p:ph type="body" idx="4294967295"/>
          </p:nvPr>
        </p:nvSpPr>
        <p:spPr>
          <a:xfrm>
            <a:off x="560035" y="2381649"/>
            <a:ext cx="3184196" cy="4277833"/>
          </a:xfrm>
        </p:spPr>
        <p:txBody>
          <a:bodyPr vert="horz" lIns="91440" tIns="45720" rIns="91440" bIns="45720" rtlCol="0">
            <a:normAutofit/>
          </a:bodyPr>
          <a:lstStyle/>
          <a:p>
            <a:pPr lvl="0" defTabSz="457200">
              <a:spcBef>
                <a:spcPts val="1000"/>
              </a:spcBef>
            </a:pPr>
            <a:r>
              <a:rPr lang="en-US" dirty="0"/>
              <a:t>Buzzer is tested by simply giving power it through the battery.</a:t>
            </a:r>
          </a:p>
          <a:p>
            <a:pPr lvl="0" defTabSz="457200">
              <a:spcBef>
                <a:spcPts val="1000"/>
              </a:spcBef>
            </a:pPr>
            <a:r>
              <a:rPr lang="en-US" dirty="0"/>
              <a:t>And, as a successful testing it beeps as the power supplied.</a:t>
            </a:r>
          </a:p>
        </p:txBody>
      </p:sp>
      <p:cxnSp>
        <p:nvCxnSpPr>
          <p:cNvPr id="38" name="Straight Connector 37">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8167" y="0"/>
            <a:ext cx="1008062" cy="7559675"/>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39380" y="4058076"/>
            <a:ext cx="3938619" cy="3501599"/>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2576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7220" y="1609930"/>
            <a:ext cx="0" cy="4339814"/>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txBox="1">
            <a:spLocks noGrp="1"/>
          </p:cNvSpPr>
          <p:nvPr>
            <p:ph type="title" idx="4294967295"/>
          </p:nvPr>
        </p:nvSpPr>
        <p:spPr>
          <a:xfrm>
            <a:off x="532033" y="900192"/>
            <a:ext cx="2784209" cy="5759290"/>
          </a:xfrm>
        </p:spPr>
        <p:txBody>
          <a:bodyPr vert="horz" lIns="91440" tIns="45720" rIns="91440" bIns="45720" rtlCol="0" anchor="ctr">
            <a:normAutofit/>
          </a:bodyPr>
          <a:lstStyle/>
          <a:p>
            <a:pPr lvl="0" defTabSz="457200"/>
            <a:r>
              <a:rPr lang="en-US" sz="3600"/>
              <a:t>List Of Hardware Components</a:t>
            </a:r>
          </a:p>
        </p:txBody>
      </p:sp>
      <p:sp>
        <p:nvSpPr>
          <p:cNvPr id="3" name="Text Placeholder 2"/>
          <p:cNvSpPr txBox="1">
            <a:spLocks noGrp="1"/>
          </p:cNvSpPr>
          <p:nvPr>
            <p:ph type="body" idx="4294967295"/>
          </p:nvPr>
        </p:nvSpPr>
        <p:spPr>
          <a:xfrm>
            <a:off x="3848277" y="900192"/>
            <a:ext cx="3819679" cy="5759290"/>
          </a:xfrm>
        </p:spPr>
        <p:txBody>
          <a:bodyPr vert="horz" lIns="91440" tIns="45720" rIns="91440" bIns="45720" rtlCol="0" anchor="ctr">
            <a:normAutofit/>
          </a:bodyPr>
          <a:lstStyle/>
          <a:p>
            <a:pPr lvl="0" defTabSz="457200">
              <a:spcBef>
                <a:spcPts val="1000"/>
              </a:spcBef>
            </a:pPr>
            <a:r>
              <a:rPr lang="en-US"/>
              <a:t>Beaglebone Black      </a:t>
            </a:r>
          </a:p>
          <a:p>
            <a:pPr lvl="0" defTabSz="457200">
              <a:spcBef>
                <a:spcPts val="1000"/>
              </a:spcBef>
            </a:pPr>
            <a:r>
              <a:rPr lang="en-US"/>
              <a:t>Ultrasonic sensors</a:t>
            </a:r>
          </a:p>
          <a:p>
            <a:pPr lvl="0" defTabSz="457200">
              <a:spcBef>
                <a:spcPts val="1000"/>
              </a:spcBef>
            </a:pPr>
            <a:r>
              <a:rPr lang="en-US"/>
              <a:t>RFID</a:t>
            </a:r>
          </a:p>
          <a:p>
            <a:pPr lvl="0" defTabSz="457200">
              <a:spcBef>
                <a:spcPts val="1000"/>
              </a:spcBef>
            </a:pPr>
            <a:r>
              <a:rPr lang="en-US"/>
              <a:t>WiFi module</a:t>
            </a:r>
          </a:p>
          <a:p>
            <a:pPr lvl="0" defTabSz="457200">
              <a:spcBef>
                <a:spcPts val="1000"/>
              </a:spcBef>
            </a:pPr>
            <a:r>
              <a:rPr lang="en-US"/>
              <a:t>Gsm Module</a:t>
            </a:r>
          </a:p>
          <a:p>
            <a:pPr lvl="0" defTabSz="457200">
              <a:spcBef>
                <a:spcPts val="1000"/>
              </a:spcBef>
            </a:pPr>
            <a:r>
              <a:rPr lang="en-US"/>
              <a:t>Servo motor</a:t>
            </a:r>
          </a:p>
          <a:p>
            <a:pPr lvl="0" defTabSz="457200">
              <a:spcBef>
                <a:spcPts val="1000"/>
              </a:spcBef>
            </a:pPr>
            <a:r>
              <a:rPr lang="en-US"/>
              <a:t>Buzzer</a:t>
            </a:r>
          </a:p>
          <a:p>
            <a:pPr lvl="0" defTabSz="457200">
              <a:spcBef>
                <a:spcPts val="1000"/>
              </a:spcBef>
            </a:pPr>
            <a:r>
              <a:rPr lang="en-US"/>
              <a:t>Voltage Regulator</a:t>
            </a:r>
          </a:p>
          <a:p>
            <a:pPr lvl="0" defTabSz="457200">
              <a:spcBef>
                <a:spcPts val="1000"/>
              </a:spcBef>
            </a:pPr>
            <a:r>
              <a:rPr lang="en-US"/>
              <a:t>Adapter</a:t>
            </a:r>
          </a:p>
          <a:p>
            <a:pPr lvl="0" defTabSz="457200">
              <a:spcBef>
                <a:spcPts val="1000"/>
              </a:spcBef>
            </a:pPr>
            <a:r>
              <a:rPr lang="en-US"/>
              <a:t>Soldering Iron Kit with Multimeter</a:t>
            </a:r>
          </a:p>
          <a:p>
            <a:pPr lvl="0" defTabSz="457200">
              <a:spcBef>
                <a:spcPts val="1000"/>
              </a:spcBef>
            </a:pPr>
            <a:r>
              <a:rPr lang="en-US"/>
              <a:t>Jumper wires and Bread Board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a:t>Supporting Hardware</a:t>
            </a:r>
          </a:p>
        </p:txBody>
      </p:sp>
      <p:sp>
        <p:nvSpPr>
          <p:cNvPr id="3" name="Text Placeholder 2"/>
          <p:cNvSpPr txBox="1">
            <a:spLocks noGrp="1"/>
          </p:cNvSpPr>
          <p:nvPr>
            <p:ph type="body" idx="4294967295"/>
          </p:nvPr>
        </p:nvSpPr>
        <p:spPr>
          <a:xfrm>
            <a:off x="560035" y="2381649"/>
            <a:ext cx="7107922" cy="4277833"/>
          </a:xfrm>
        </p:spPr>
        <p:txBody>
          <a:bodyPr vert="horz" lIns="91440" tIns="45720" rIns="91440" bIns="45720" rtlCol="0">
            <a:normAutofit/>
          </a:bodyPr>
          <a:lstStyle/>
          <a:p>
            <a:pPr lvl="0" defTabSz="457200">
              <a:spcBef>
                <a:spcPts val="1000"/>
              </a:spcBef>
            </a:pPr>
            <a:r>
              <a:rPr lang="en-US"/>
              <a:t>Soldering Kit and multimeter-handskit Soldering Iron Kit, Soldering Iron, 60w 110v Soldering Equipment with Adjustable Temperature Welding Tool and 5pcs Iron Tips, Solder Sucker, Soldering Iron Stand, Solder Wire, Tweezer</a:t>
            </a:r>
          </a:p>
          <a:p>
            <a:pPr lvl="0" defTabSz="457200">
              <a:spcBef>
                <a:spcPts val="1000"/>
              </a:spcBef>
            </a:pPr>
            <a:r>
              <a:rPr lang="en-US"/>
              <a:t>Adapter- An adapter or adaptor is a device that converts attributes of one electrical device or system to those of an otherwise incompatible device or system</a:t>
            </a:r>
          </a:p>
          <a:p>
            <a:pPr lvl="0" defTabSz="457200">
              <a:spcBef>
                <a:spcPts val="1000"/>
              </a:spcBef>
            </a:pPr>
            <a:r>
              <a:rPr lang="en-US"/>
              <a:t>Jumper wires and PCB boards.</a:t>
            </a:r>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dirty="0"/>
              <a:t>References</a:t>
            </a:r>
          </a:p>
        </p:txBody>
      </p:sp>
      <p:sp>
        <p:nvSpPr>
          <p:cNvPr id="3" name="Text Placeholder 2"/>
          <p:cNvSpPr txBox="1">
            <a:spLocks noGrp="1"/>
          </p:cNvSpPr>
          <p:nvPr>
            <p:ph type="body" idx="4294967295"/>
          </p:nvPr>
        </p:nvSpPr>
        <p:spPr>
          <a:xfrm>
            <a:off x="307238" y="1353313"/>
            <a:ext cx="7360719" cy="5306170"/>
          </a:xfrm>
        </p:spPr>
        <p:txBody>
          <a:bodyPr vert="horz" lIns="91440" tIns="45720" rIns="91440" bIns="45720" rtlCol="0">
            <a:normAutofit lnSpcReduction="10000"/>
          </a:bodyPr>
          <a:lstStyle/>
          <a:p>
            <a:pPr lvl="0" defTabSz="457200">
              <a:lnSpc>
                <a:spcPct val="90000"/>
              </a:lnSpc>
              <a:spcBef>
                <a:spcPts val="1000"/>
              </a:spcBef>
            </a:pPr>
            <a:r>
              <a:rPr lang="en-US" sz="1600" dirty="0">
                <a:solidFill>
                  <a:srgbClr val="99CA3C"/>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US" sz="16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://cdn.sparkfun.com/datasheets/Dev/Beagle/BBB_SRM_C.pdf</a:t>
            </a:r>
          </a:p>
          <a:p>
            <a:pPr lvl="0" defTabSz="457200">
              <a:lnSpc>
                <a:spcPct val="90000"/>
              </a:lnSpc>
              <a:spcBef>
                <a:spcPts val="1000"/>
              </a:spcBef>
            </a:pPr>
            <a:r>
              <a:rPr lang="en-US" sz="16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https://www.sparkfun.com/products/15569</a:t>
            </a:r>
          </a:p>
          <a:p>
            <a:pPr lvl="0" defTabSz="457200">
              <a:lnSpc>
                <a:spcPct val="90000"/>
              </a:lnSpc>
              <a:spcBef>
                <a:spcPts val="1000"/>
              </a:spcBef>
            </a:pPr>
            <a:r>
              <a:rPr lang="en-US" sz="16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https://cdn.sparkfun.com/datasheets/Sensors/Proximity/HCSR04.pdf</a:t>
            </a:r>
          </a:p>
          <a:p>
            <a:pPr lvl="0" defTabSz="457200">
              <a:lnSpc>
                <a:spcPct val="90000"/>
              </a:lnSpc>
              <a:spcBef>
                <a:spcPts val="1000"/>
              </a:spcBef>
            </a:pPr>
            <a:r>
              <a:rPr lang="en-US" sz="16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https://www.digikey.at/product-detail/en/murata-electronics/PKM22EPPH2001-B0/490-4691-ND/1219322</a:t>
            </a:r>
          </a:p>
          <a:p>
            <a:pPr lvl="0" defTabSz="457200">
              <a:lnSpc>
                <a:spcPct val="90000"/>
              </a:lnSpc>
              <a:spcBef>
                <a:spcPts val="1000"/>
              </a:spcBef>
            </a:pPr>
            <a:r>
              <a:rPr lang="en-US" sz="16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https://components101.com/microcontrollers/esp32-devkitc</a:t>
            </a:r>
          </a:p>
          <a:p>
            <a:pPr lvl="0" defTabSz="457200">
              <a:lnSpc>
                <a:spcPct val="90000"/>
              </a:lnSpc>
              <a:spcBef>
                <a:spcPts val="1000"/>
              </a:spcBef>
            </a:pPr>
            <a:r>
              <a:rPr lang="en-US" sz="1600" dirty="0">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https://lastminuteengineers.com/sim900-gsm-shield-arduino-tutorial/</a:t>
            </a:r>
          </a:p>
          <a:p>
            <a:pPr lvl="0" defTabSz="457200">
              <a:lnSpc>
                <a:spcPct val="90000"/>
              </a:lnSpc>
              <a:spcBef>
                <a:spcPts val="1000"/>
              </a:spcBef>
            </a:pPr>
            <a:r>
              <a:rPr lang="en-US" sz="1600"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https://www.minikits.com.au/LM2596-PSU-01</a:t>
            </a:r>
          </a:p>
          <a:p>
            <a:pPr lvl="0" defTabSz="457200">
              <a:lnSpc>
                <a:spcPct val="90000"/>
              </a:lnSpc>
              <a:spcBef>
                <a:spcPts val="1000"/>
              </a:spcBef>
            </a:pPr>
            <a:r>
              <a:rPr lang="en-US" sz="1600" dirty="0">
                <a:solidFill>
                  <a:srgbClr val="99CA3C"/>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https://components101.com/</a:t>
            </a:r>
            <a:r>
              <a:rPr lang="en-US" sz="1600" dirty="0">
                <a:solidFill>
                  <a:schemeClr val="tx1"/>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servo-motor-basics-pinout-datasheet</a:t>
            </a:r>
          </a:p>
          <a:p>
            <a:pPr lvl="0" defTabSz="457200">
              <a:lnSpc>
                <a:spcPct val="90000"/>
              </a:lnSpc>
              <a:spcBef>
                <a:spcPts val="1000"/>
              </a:spcBef>
            </a:pPr>
            <a:r>
              <a:rPr lang="it-IT" sz="1600" b="0" i="0" dirty="0">
                <a:solidFill>
                  <a:schemeClr val="tx1"/>
                </a:solidFill>
                <a:effectLst/>
                <a:latin typeface="Times New Roman" panose="02020603050405020304" pitchFamily="18" charset="0"/>
                <a:cs typeface="Times New Roman" panose="02020603050405020304" pitchFamily="18" charset="0"/>
              </a:rPr>
              <a:t> </a:t>
            </a:r>
            <a:r>
              <a:rPr lang="it-IT" sz="1600" b="0" i="1" u="none" strike="noStrike" dirty="0">
                <a:solidFill>
                  <a:srgbClr val="99CA3C"/>
                </a:solidFill>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a:t>
            </a:r>
            <a:r>
              <a:rPr lang="it-IT" sz="1600" strike="noStrike" dirty="0">
                <a:solidFill>
                  <a:schemeClr val="tx1"/>
                </a:solidFill>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Arduino - FAQ"</a:t>
            </a:r>
            <a:r>
              <a:rPr lang="it-IT" sz="1600" dirty="0">
                <a:solidFill>
                  <a:schemeClr val="tx1"/>
                </a:solidFill>
                <a:effectLst/>
                <a:latin typeface="Times New Roman" panose="02020603050405020304" pitchFamily="18" charset="0"/>
                <a:cs typeface="Times New Roman" panose="02020603050405020304" pitchFamily="18" charset="0"/>
              </a:rPr>
              <a:t>. www.arduino.cc. Retrieved 2020-08-27.</a:t>
            </a:r>
            <a:endParaRPr lang="en-US" sz="1600" dirty="0">
              <a:solidFill>
                <a:schemeClr val="tx1"/>
              </a:solidFill>
              <a:effectLst/>
              <a:latin typeface="Times New Roman" panose="02020603050405020304" pitchFamily="18" charset="0"/>
              <a:cs typeface="Times New Roman" panose="02020603050405020304" pitchFamily="18" charset="0"/>
            </a:endParaRPr>
          </a:p>
          <a:p>
            <a:pPr defTabSz="457200">
              <a:lnSpc>
                <a:spcPct val="90000"/>
              </a:lnSpc>
              <a:spcBef>
                <a:spcPts val="1000"/>
              </a:spcBef>
            </a:pPr>
            <a:r>
              <a:rPr lang="en-US" sz="1600" dirty="0">
                <a:effectLst/>
                <a:latin typeface="Times New Roman" panose="02020603050405020304" pitchFamily="18" charset="0"/>
                <a:cs typeface="Times New Roman" panose="02020603050405020304" pitchFamily="18" charset="0"/>
              </a:rPr>
              <a:t>Hello World with ESP32 Explained. (n.d.). Retrieved October 20, 2020, from </a:t>
            </a:r>
            <a:r>
              <a:rPr lang="en-US" sz="1600" dirty="0">
                <a:effectLst/>
                <a:latin typeface="Times New Roman" panose="02020603050405020304" pitchFamily="18" charset="0"/>
                <a:cs typeface="Times New Roman" panose="02020603050405020304" pitchFamily="18" charset="0"/>
                <a:hlinkClick r:id="rId12"/>
              </a:rPr>
              <a:t>https://exploreembedded.com/wiki/Hello_World_with_ESP32_Explained</a:t>
            </a:r>
            <a:r>
              <a:rPr lang="en-US" sz="1600" dirty="0">
                <a:effectLst/>
                <a:latin typeface="Times New Roman" panose="02020603050405020304" pitchFamily="18" charset="0"/>
                <a:cs typeface="Times New Roman" panose="02020603050405020304" pitchFamily="18" charset="0"/>
              </a:rPr>
              <a:t> </a:t>
            </a:r>
          </a:p>
          <a:p>
            <a:pPr defTabSz="457200">
              <a:lnSpc>
                <a:spcPct val="90000"/>
              </a:lnSpc>
              <a:spcBef>
                <a:spcPts val="1000"/>
              </a:spcBef>
            </a:pPr>
            <a:r>
              <a:rPr lang="en-CA" sz="1600" dirty="0">
                <a:effectLst/>
                <a:latin typeface="Times New Roman" panose="02020603050405020304" pitchFamily="18" charset="0"/>
                <a:cs typeface="Times New Roman" panose="02020603050405020304" pitchFamily="18" charset="0"/>
              </a:rPr>
              <a:t>Roger, Santos, S., K, H., Kumar, V., Rainer, Osorio, R., </a:t>
            </a:r>
            <a:r>
              <a:rPr lang="en-CA" sz="1600" dirty="0" err="1">
                <a:effectLst/>
                <a:latin typeface="Times New Roman" panose="02020603050405020304" pitchFamily="18" charset="0"/>
                <a:cs typeface="Times New Roman" panose="02020603050405020304" pitchFamily="18" charset="0"/>
              </a:rPr>
              <a:t>Balembana</a:t>
            </a:r>
            <a:r>
              <a:rPr lang="en-CA" sz="1600" dirty="0">
                <a:effectLst/>
                <a:latin typeface="Times New Roman" panose="02020603050405020304" pitchFamily="18" charset="0"/>
                <a:cs typeface="Times New Roman" panose="02020603050405020304" pitchFamily="18" charset="0"/>
              </a:rPr>
              <a:t>. (2019, April 02). SIM900 GSM GPRS Shield with Arduino. Retrieved October 20, 2020, from </a:t>
            </a:r>
            <a:r>
              <a:rPr lang="en-CA" sz="1600" dirty="0">
                <a:effectLst/>
                <a:latin typeface="Times New Roman" panose="02020603050405020304" pitchFamily="18" charset="0"/>
                <a:cs typeface="Times New Roman" panose="02020603050405020304" pitchFamily="18" charset="0"/>
                <a:hlinkClick r:id="rId13"/>
              </a:rPr>
              <a:t>https://randomnerdtutorials.com/sim900-gsm-gprs-shield-arduino/</a:t>
            </a:r>
            <a:endParaRPr lang="en-CA" sz="1600" dirty="0">
              <a:effectLst/>
              <a:latin typeface="Times New Roman" panose="02020603050405020304" pitchFamily="18" charset="0"/>
              <a:cs typeface="Times New Roman" panose="02020603050405020304" pitchFamily="18" charset="0"/>
            </a:endParaRPr>
          </a:p>
          <a:p>
            <a:pPr defTabSz="457200">
              <a:lnSpc>
                <a:spcPct val="90000"/>
              </a:lnSpc>
              <a:spcBef>
                <a:spcPts val="1000"/>
              </a:spcBef>
            </a:pPr>
            <a:r>
              <a:rPr lang="en-CA" sz="1600" dirty="0">
                <a:effectLst/>
                <a:latin typeface="Times New Roman" panose="02020603050405020304" pitchFamily="18" charset="0"/>
                <a:cs typeface="Times New Roman" panose="02020603050405020304" pitchFamily="18" charset="0"/>
              </a:rPr>
              <a:t>Santos, R., </a:t>
            </a:r>
            <a:r>
              <a:rPr lang="en-CA" sz="1600" dirty="0" err="1">
                <a:effectLst/>
                <a:latin typeface="Times New Roman" panose="02020603050405020304" pitchFamily="18" charset="0"/>
                <a:cs typeface="Times New Roman" panose="02020603050405020304" pitchFamily="18" charset="0"/>
              </a:rPr>
              <a:t>Magno</a:t>
            </a:r>
            <a:r>
              <a:rPr lang="en-CA" sz="1600" dirty="0">
                <a:effectLst/>
                <a:latin typeface="Times New Roman" panose="02020603050405020304" pitchFamily="18" charset="0"/>
                <a:cs typeface="Times New Roman" panose="02020603050405020304" pitchFamily="18" charset="0"/>
              </a:rPr>
              <a:t>, A., Daniel, Sam, Clodoaldo, </a:t>
            </a:r>
            <a:r>
              <a:rPr lang="en-CA" sz="1600" dirty="0" err="1">
                <a:effectLst/>
                <a:latin typeface="Times New Roman" panose="02020603050405020304" pitchFamily="18" charset="0"/>
                <a:cs typeface="Times New Roman" panose="02020603050405020304" pitchFamily="18" charset="0"/>
              </a:rPr>
              <a:t>Duyvestein</a:t>
            </a:r>
            <a:r>
              <a:rPr lang="en-CA" sz="1600" dirty="0">
                <a:effectLst/>
                <a:latin typeface="Times New Roman" panose="02020603050405020304" pitchFamily="18" charset="0"/>
                <a:cs typeface="Times New Roman" panose="02020603050405020304" pitchFamily="18" charset="0"/>
              </a:rPr>
              <a:t>, D. (2019, April 02). MFRC522 RFID Reader with Arduino Tutorial. Retrieved October 20, 2020, from https://randomnerdtutorials.com/security-access-using-mfrc522-rfid-reader-with-arduino/</a:t>
            </a:r>
          </a:p>
          <a:p>
            <a:pPr defTabSz="457200">
              <a:lnSpc>
                <a:spcPct val="90000"/>
              </a:lnSpc>
              <a:spcBef>
                <a:spcPts val="1000"/>
              </a:spcBef>
            </a:pPr>
            <a:endParaRPr lang="en-CA" sz="1600" dirty="0">
              <a:effectLst/>
              <a:latin typeface="Times New Roman" panose="02020603050405020304" pitchFamily="18" charset="0"/>
              <a:cs typeface="Times New Roman" panose="02020603050405020304" pitchFamily="18" charset="0"/>
            </a:endParaRPr>
          </a:p>
          <a:p>
            <a:pPr defTabSz="457200">
              <a:lnSpc>
                <a:spcPct val="90000"/>
              </a:lnSpc>
              <a:spcBef>
                <a:spcPts val="1000"/>
              </a:spcBef>
            </a:pPr>
            <a:endParaRPr lang="en-US" sz="1600" dirty="0">
              <a:effectLst/>
            </a:endParaRPr>
          </a:p>
          <a:p>
            <a:pPr lvl="0" defTabSz="457200">
              <a:lnSpc>
                <a:spcPct val="90000"/>
              </a:lnSpc>
              <a:spcBef>
                <a:spcPts val="1000"/>
              </a:spcBef>
            </a:pPr>
            <a:endParaRPr lang="en-US" sz="1700" dirty="0">
              <a:solidFill>
                <a:srgbClr val="99CA3C"/>
              </a:solidFill>
              <a:hlinkClick r:id="rId10">
                <a:extLst>
                  <a:ext uri="{A12FA001-AC4F-418D-AE19-62706E023703}">
                    <ahyp:hlinkClr xmlns:ahyp="http://schemas.microsoft.com/office/drawing/2018/hyperlinkcolor" val="tx"/>
                  </a:ext>
                </a:extLst>
              </a:hlinkClick>
            </a:endParaRPr>
          </a:p>
          <a:p>
            <a:pPr marL="0" lvl="0" indent="0" defTabSz="457200">
              <a:lnSpc>
                <a:spcPct val="90000"/>
              </a:lnSpc>
              <a:spcBef>
                <a:spcPts val="1000"/>
              </a:spcBef>
              <a:buNone/>
            </a:pPr>
            <a:endParaRPr lang="en-US" sz="1700"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4058076"/>
            <a:ext cx="3938618"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txBox="1">
            <a:spLocks noGrp="1"/>
          </p:cNvSpPr>
          <p:nvPr>
            <p:ph type="title" idx="4294967295"/>
          </p:nvPr>
        </p:nvSpPr>
        <p:spPr>
          <a:xfrm>
            <a:off x="560035" y="671971"/>
            <a:ext cx="3177790" cy="5705167"/>
          </a:xfrm>
        </p:spPr>
        <p:txBody>
          <a:bodyPr vert="horz" lIns="91440" tIns="45720" rIns="91440" bIns="45720" rtlCol="0" anchor="ctr">
            <a:normAutofit/>
          </a:bodyPr>
          <a:lstStyle/>
          <a:p>
            <a:pPr lvl="0" defTabSz="457200"/>
            <a:r>
              <a:rPr lang="en-US" sz="3600" dirty="0">
                <a:solidFill>
                  <a:schemeClr val="tx1">
                    <a:lumMod val="85000"/>
                    <a:lumOff val="15000"/>
                  </a:schemeClr>
                </a:solidFill>
              </a:rPr>
              <a:t>Arduino IDE</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9333"/>
            <a:ext cx="5878584" cy="7569008"/>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p:cNvSpPr txBox="1">
            <a:spLocks noGrp="1"/>
          </p:cNvSpPr>
          <p:nvPr>
            <p:ph type="body" idx="4294967295"/>
          </p:nvPr>
        </p:nvSpPr>
        <p:spPr>
          <a:xfrm>
            <a:off x="4645152" y="212142"/>
            <a:ext cx="4968632" cy="6164998"/>
          </a:xfrm>
        </p:spPr>
        <p:txBody>
          <a:bodyPr vert="horz" lIns="91440" tIns="45720" rIns="91440" bIns="45720" rtlCol="0" anchor="ctr">
            <a:normAutofit/>
          </a:bodyPr>
          <a:lstStyle/>
          <a:p>
            <a:pPr marL="0" indent="0" algn="l">
              <a:buNone/>
            </a:pPr>
            <a:r>
              <a:rPr lang="en-US" sz="1600" i="0" dirty="0">
                <a:solidFill>
                  <a:schemeClr val="bg1"/>
                </a:solidFill>
                <a:effectLst/>
                <a:latin typeface="Arial" panose="020B0604020202020204" pitchFamily="34" charset="0"/>
              </a:rPr>
              <a:t>&gt; The Arduino Integrated Development Environment (IDE) is a cross-platform application (for Windows, macOS, Linux) that is written in functions from C and C++. It is used to write and upload programs to Arduino compatible boards, but also, with the help of third-party cores, other vendor development boards. </a:t>
            </a:r>
          </a:p>
          <a:p>
            <a:pPr marL="0" indent="0" algn="l">
              <a:buNone/>
            </a:pPr>
            <a:r>
              <a:rPr lang="en-US" sz="1600" i="0" dirty="0">
                <a:solidFill>
                  <a:schemeClr val="bg1"/>
                </a:solidFill>
                <a:effectLst/>
                <a:latin typeface="Arial" panose="020B0604020202020204" pitchFamily="34" charset="0"/>
              </a:rPr>
              <a:t>&gt; The source code for the IDE is released under the GNU General Public License, version 2. The Arduino IDE supports the languages C and C++ using special rules of code structuring. </a:t>
            </a:r>
          </a:p>
          <a:p>
            <a:pPr marL="0" indent="0" algn="l">
              <a:buNone/>
            </a:pPr>
            <a:r>
              <a:rPr lang="en-US" sz="1600" i="0" dirty="0">
                <a:solidFill>
                  <a:schemeClr val="bg1"/>
                </a:solidFill>
                <a:effectLst/>
                <a:latin typeface="Arial" panose="020B0604020202020204" pitchFamily="34" charset="0"/>
              </a:rPr>
              <a:t>&gt; The Arduino IDE supplies a software library from the Wiring project, which provides many common input and output procedures. User-written code only requires two basic functions, for starting the sketch and the main program loop, that are compiled and linked with a program stub main() into an executable cyclic executive program with the GNU toolchain, also included with the IDE distribution.</a:t>
            </a:r>
            <a:endParaRPr lang="en-US" sz="1600" dirty="0">
              <a:solidFill>
                <a:srgbClr val="FFFFFF"/>
              </a:solidFill>
            </a:endParaRPr>
          </a:p>
        </p:txBody>
      </p:sp>
    </p:spTree>
    <p:extLst>
      <p:ext uri="{BB962C8B-B14F-4D97-AF65-F5344CB8AC3E}">
        <p14:creationId xmlns:p14="http://schemas.microsoft.com/office/powerpoint/2010/main" val="910541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26150"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21056" y="4058076"/>
            <a:ext cx="3938619"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6289" y="-9333"/>
            <a:ext cx="2486546"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181"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0292"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813"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0366"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4343" y="-9333"/>
            <a:ext cx="4956282" cy="7569008"/>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txBox="1">
            <a:spLocks noGrp="1"/>
          </p:cNvSpPr>
          <p:nvPr>
            <p:ph type="title" idx="4294967295"/>
          </p:nvPr>
        </p:nvSpPr>
        <p:spPr>
          <a:xfrm>
            <a:off x="5938013" y="671971"/>
            <a:ext cx="3731442" cy="2455659"/>
          </a:xfrm>
        </p:spPr>
        <p:txBody>
          <a:bodyPr vert="horz" lIns="91440" tIns="45720" rIns="91440" bIns="45720" rtlCol="0" anchor="ctr">
            <a:normAutofit/>
          </a:bodyPr>
          <a:lstStyle/>
          <a:p>
            <a:pPr lvl="0" defTabSz="457200"/>
            <a:r>
              <a:rPr lang="en-US" sz="3600">
                <a:solidFill>
                  <a:srgbClr val="FFFFFF"/>
                </a:solidFill>
              </a:rPr>
              <a:t>Beaglebone Black Rev C</a:t>
            </a:r>
          </a:p>
        </p:txBody>
      </p:sp>
      <p:pic>
        <p:nvPicPr>
          <p:cNvPr id="4" name="Picture 3"/>
          <p:cNvPicPr>
            <a:picLocks noChangeAspect="1"/>
          </p:cNvPicPr>
          <p:nvPr/>
        </p:nvPicPr>
        <p:blipFill>
          <a:blip r:embed="rId3"/>
          <a:stretch>
            <a:fillRect/>
          </a:stretch>
        </p:blipFill>
        <p:spPr>
          <a:xfrm>
            <a:off x="626112" y="2712629"/>
            <a:ext cx="3188869" cy="2232411"/>
          </a:xfrm>
          <a:prstGeom prst="rect">
            <a:avLst/>
          </a:prstGeom>
          <a:noFill/>
        </p:spPr>
      </p:pic>
      <p:sp>
        <p:nvSpPr>
          <p:cNvPr id="3" name="Text Placeholder 2"/>
          <p:cNvSpPr txBox="1">
            <a:spLocks noGrp="1"/>
          </p:cNvSpPr>
          <p:nvPr>
            <p:ph type="body" idx="4294967295"/>
          </p:nvPr>
        </p:nvSpPr>
        <p:spPr>
          <a:xfrm>
            <a:off x="5938014" y="3127629"/>
            <a:ext cx="3731442" cy="3657413"/>
          </a:xfrm>
        </p:spPr>
        <p:txBody>
          <a:bodyPr vert="horz" lIns="91440" tIns="45720" rIns="91440" bIns="45720" rtlCol="0" anchor="t">
            <a:normAutofit/>
          </a:bodyPr>
          <a:lstStyle/>
          <a:p>
            <a:pPr lvl="0" defTabSz="457200">
              <a:lnSpc>
                <a:spcPct val="90000"/>
              </a:lnSpc>
              <a:spcBef>
                <a:spcPts val="1000"/>
              </a:spcBef>
            </a:pPr>
            <a:r>
              <a:rPr lang="en-US" sz="1800">
                <a:solidFill>
                  <a:srgbClr val="FFFFFF"/>
                </a:solidFill>
              </a:rPr>
              <a:t>It will be used as the main microcontroller. Box also includes a miniUSB to USB Type A cable. It is low cost, compact board used to build complex applications.</a:t>
            </a:r>
          </a:p>
          <a:p>
            <a:pPr lvl="0" defTabSz="457200">
              <a:lnSpc>
                <a:spcPct val="90000"/>
              </a:lnSpc>
              <a:spcBef>
                <a:spcPts val="1000"/>
              </a:spcBef>
            </a:pPr>
            <a:r>
              <a:rPr lang="en-US" sz="1800">
                <a:solidFill>
                  <a:srgbClr val="FFFFFF"/>
                </a:solidFill>
              </a:rPr>
              <a:t>It is designed to fulfill requirements in fields such as gaming devices, home and industrial automation, consumer medical and intelligent machines and many more.</a:t>
            </a:r>
          </a:p>
          <a:p>
            <a:pPr lvl="0" defTabSz="457200">
              <a:lnSpc>
                <a:spcPct val="90000"/>
              </a:lnSpc>
              <a:spcBef>
                <a:spcPts val="1000"/>
              </a:spcBef>
            </a:pPr>
            <a:endParaRPr lang="en-US"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a:alphaModFix/>
          </a:blip>
          <a:srcRect l="31528" t="35192" r="31522" b="25393"/>
          <a:stretch>
            <a:fillRect/>
          </a:stretch>
        </p:blipFill>
        <p:spPr>
          <a:xfrm>
            <a:off x="5252314" y="2562593"/>
            <a:ext cx="4427538" cy="2489200"/>
          </a:xfrm>
        </p:spPr>
      </p:pic>
      <p:sp>
        <p:nvSpPr>
          <p:cNvPr id="3" name="Text Placeholder 2"/>
          <p:cNvSpPr txBox="1">
            <a:spLocks noGrp="1"/>
          </p:cNvSpPr>
          <p:nvPr>
            <p:ph type="body" idx="4294967295"/>
          </p:nvPr>
        </p:nvSpPr>
        <p:spPr>
          <a:xfrm>
            <a:off x="446252" y="312750"/>
            <a:ext cx="4981626" cy="6980504"/>
          </a:xfrm>
        </p:spPr>
        <p:txBody>
          <a:bodyPr>
            <a:normAutofit lnSpcReduction="10000"/>
          </a:bodyPr>
          <a:lstStyle/>
          <a:p>
            <a:pPr marL="457200" lvl="0" indent="-228600"/>
            <a:r>
              <a:rPr lang="en-CA" dirty="0"/>
              <a:t>DC power is </a:t>
            </a:r>
            <a:r>
              <a:rPr lang="en-CA" dirty="0" err="1"/>
              <a:t>th</a:t>
            </a:r>
            <a:r>
              <a:rPr lang="en-CA" dirty="0"/>
              <a:t> </a:t>
            </a:r>
            <a:r>
              <a:rPr lang="en-CA" dirty="0" err="1"/>
              <a:t>emain</a:t>
            </a:r>
            <a:r>
              <a:rPr lang="en-CA" dirty="0"/>
              <a:t> DC input that accepts 5V power.</a:t>
            </a:r>
          </a:p>
          <a:p>
            <a:pPr marL="457200" lvl="0" indent="-228600"/>
            <a:r>
              <a:rPr lang="en-CA" dirty="0"/>
              <a:t>Power Button alerts the processor to initiate the power down the sequence and is used to </a:t>
            </a:r>
            <a:r>
              <a:rPr lang="en-CA" dirty="0" err="1"/>
              <a:t>pwer</a:t>
            </a:r>
            <a:r>
              <a:rPr lang="en-CA" dirty="0"/>
              <a:t> down the board.</a:t>
            </a:r>
          </a:p>
          <a:p>
            <a:pPr marL="457200" lvl="0" indent="-228600"/>
            <a:r>
              <a:rPr lang="en-CA" dirty="0"/>
              <a:t>BOOT switch can be used to force a boot from the microSD card if the power is cycled on the board, removing power and reapplying the power to the board.</a:t>
            </a:r>
          </a:p>
          <a:p>
            <a:pPr marL="457200" lvl="0" indent="-228600"/>
            <a:r>
              <a:rPr lang="en-CA" dirty="0"/>
              <a:t>There are four blue LEDS that can be used by the user.</a:t>
            </a:r>
          </a:p>
          <a:p>
            <a:pPr marL="457200" lvl="0" indent="-228600"/>
            <a:r>
              <a:rPr lang="en-CA" dirty="0"/>
              <a:t>Reset Button allows the user to reset the processor.</a:t>
            </a:r>
          </a:p>
          <a:p>
            <a:pPr marL="457200" lvl="0" indent="-228600"/>
            <a:r>
              <a:rPr lang="en-CA" dirty="0"/>
              <a:t>MicroSD slot is where a microSD card can be installed.</a:t>
            </a:r>
          </a:p>
          <a:p>
            <a:pPr marL="457200" lvl="0" indent="-228600"/>
            <a:r>
              <a:rPr lang="en-CA" dirty="0" err="1"/>
              <a:t>MicroHDMI</a:t>
            </a:r>
            <a:r>
              <a:rPr lang="en-CA" dirty="0"/>
              <a:t> connector is where the display is connected to.</a:t>
            </a:r>
          </a:p>
          <a:p>
            <a:pPr marL="457200" lvl="0" indent="-228600"/>
            <a:r>
              <a:rPr lang="en-CA" dirty="0"/>
              <a:t>USB Host can connected different USB interfaces such as Wi-Fi ,BT , Keyboards,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3900"/>
              <a:t>Key Components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DDEF699B-36BC-4EA2-A6F0-7E4A304671EF}"/>
              </a:ext>
            </a:extLst>
          </p:cNvPr>
          <p:cNvGraphicFramePr/>
          <p:nvPr>
            <p:extLst>
              <p:ext uri="{D42A27DB-BD31-4B8C-83A1-F6EECF244321}">
                <p14:modId xmlns:p14="http://schemas.microsoft.com/office/powerpoint/2010/main" val="780349105"/>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1323081" y="5039782"/>
            <a:ext cx="6344874" cy="1198939"/>
          </a:xfrm>
        </p:spPr>
        <p:txBody>
          <a:bodyPr vert="horz" lIns="91440" tIns="45720" rIns="91440" bIns="45720" rtlCol="0" anchor="b">
            <a:normAutofit/>
          </a:bodyPr>
          <a:lstStyle/>
          <a:p>
            <a:pPr lvl="0" defTabSz="457200"/>
            <a:r>
              <a:rPr lang="en-US" sz="4600" kern="1200">
                <a:solidFill>
                  <a:schemeClr val="accent1"/>
                </a:solidFill>
                <a:latin typeface="+mj-lt"/>
                <a:ea typeface="+mj-ea"/>
                <a:cs typeface="+mj-cs"/>
              </a:rPr>
              <a:t>GSM Module-SIM900</a:t>
            </a:r>
          </a:p>
        </p:txBody>
      </p:sp>
      <p:pic>
        <p:nvPicPr>
          <p:cNvPr id="3" name="Picture 2"/>
          <p:cNvPicPr>
            <a:picLocks noChangeAspect="1"/>
          </p:cNvPicPr>
          <p:nvPr/>
        </p:nvPicPr>
        <p:blipFill>
          <a:blip r:embed="rId3"/>
          <a:srcRect l="37616" t="28238" r="24522" b="20962"/>
          <a:stretch>
            <a:fillRect/>
          </a:stretch>
        </p:blipFill>
        <p:spPr>
          <a:xfrm>
            <a:off x="1323082" y="671971"/>
            <a:ext cx="5319928" cy="40150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7">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624588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09602"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8" name="Text Placeholder 1">
            <a:extLst>
              <a:ext uri="{FF2B5EF4-FFF2-40B4-BE49-F238E27FC236}">
                <a16:creationId xmlns:a16="http://schemas.microsoft.com/office/drawing/2014/main" id="{8F82D127-E6C8-4C81-8F2D-44E5A6C2DF28}"/>
              </a:ext>
            </a:extLst>
          </p:cNvPr>
          <p:cNvGraphicFramePr/>
          <p:nvPr>
            <p:extLst>
              <p:ext uri="{D42A27DB-BD31-4B8C-83A1-F6EECF244321}">
                <p14:modId xmlns:p14="http://schemas.microsoft.com/office/powerpoint/2010/main" val="1991506290"/>
              </p:ext>
            </p:extLst>
          </p:nvPr>
        </p:nvGraphicFramePr>
        <p:xfrm>
          <a:off x="1064065" y="2147907"/>
          <a:ext cx="7952493" cy="4512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2198</Words>
  <Application>Microsoft Office PowerPoint</Application>
  <PresentationFormat>Custom</PresentationFormat>
  <Paragraphs>217</Paragraphs>
  <Slides>31</Slides>
  <Notes>31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31</vt:i4>
      </vt:variant>
    </vt:vector>
  </HeadingPairs>
  <TitlesOfParts>
    <vt:vector size="42" baseType="lpstr">
      <vt:lpstr>Arial</vt:lpstr>
      <vt:lpstr>Calibri</vt:lpstr>
      <vt:lpstr>Calibri Light</vt:lpstr>
      <vt:lpstr>Liberation Sans</vt:lpstr>
      <vt:lpstr>Liberation Serif</vt:lpstr>
      <vt:lpstr>Times New Roman</vt:lpstr>
      <vt:lpstr>Trebuchet MS</vt:lpstr>
      <vt:lpstr>Wingdings 3</vt:lpstr>
      <vt:lpstr>Blueprint Plans</vt:lpstr>
      <vt:lpstr>Default</vt:lpstr>
      <vt:lpstr>Facet</vt:lpstr>
      <vt:lpstr>ESE_4009 Embedded Systems Design Project</vt:lpstr>
      <vt:lpstr>Overview</vt:lpstr>
      <vt:lpstr>List Of Hardware Components</vt:lpstr>
      <vt:lpstr>Arduino IDE</vt:lpstr>
      <vt:lpstr>Beaglebone Black Rev C</vt:lpstr>
      <vt:lpstr>PowerPoint Presentation</vt:lpstr>
      <vt:lpstr>Key Components</vt:lpstr>
      <vt:lpstr>GSM Module-SIM900</vt:lpstr>
      <vt:lpstr>PowerPoint Presentation</vt:lpstr>
      <vt:lpstr>Specifications</vt:lpstr>
      <vt:lpstr>PowerPoint Presentation</vt:lpstr>
      <vt:lpstr>GSM module Testing</vt:lpstr>
      <vt:lpstr>RFID Reader</vt:lpstr>
      <vt:lpstr>RFID TAG</vt:lpstr>
      <vt:lpstr>RFID Reader</vt:lpstr>
      <vt:lpstr>RFID Testing</vt:lpstr>
      <vt:lpstr>Servo Motor-SG90</vt:lpstr>
      <vt:lpstr>Servo Motor Testing</vt:lpstr>
      <vt:lpstr>WIFI Module ESP32</vt:lpstr>
      <vt:lpstr>PowerPoint Presentation</vt:lpstr>
      <vt:lpstr>ESP32 Testing</vt:lpstr>
      <vt:lpstr>Ultra Sonic Sensor-HCSR04</vt:lpstr>
      <vt:lpstr>Ultrasonic sensor Testing</vt:lpstr>
      <vt:lpstr>Volatge Regulator-LM2596</vt:lpstr>
      <vt:lpstr>PowerPoint Presentation</vt:lpstr>
      <vt:lpstr>Voltage Regulator Testing</vt:lpstr>
      <vt:lpstr>Buzzer</vt:lpstr>
      <vt:lpstr>Specifications</vt:lpstr>
      <vt:lpstr>Buzzer Testing</vt:lpstr>
      <vt:lpstr>Supporting Hardware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ESE_4009 Embedded Systems Design Project</dc:title>
  <dc:creator>Shubham Setia</dc:creator>
  <cp:lastModifiedBy>Shubham Setia</cp:lastModifiedBy>
  <cp:revision>1</cp:revision>
  <dcterms:created xsi:type="dcterms:W3CDTF">2020-10-20T04:34:36Z</dcterms:created>
  <dcterms:modified xsi:type="dcterms:W3CDTF">2020-10-20T04:36:04Z</dcterms:modified>
</cp:coreProperties>
</file>