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33"/>
  </p:notesMasterIdLst>
  <p:handoutMasterIdLst>
    <p:handoutMasterId r:id="rId34"/>
  </p:handoutMasterIdLst>
  <p:sldIdLst>
    <p:sldId id="256" r:id="rId4"/>
    <p:sldId id="257" r:id="rId5"/>
    <p:sldId id="258" r:id="rId6"/>
    <p:sldId id="288" r:id="rId7"/>
    <p:sldId id="289" r:id="rId8"/>
    <p:sldId id="290" r:id="rId9"/>
    <p:sldId id="291" r:id="rId10"/>
    <p:sldId id="259" r:id="rId11"/>
    <p:sldId id="292" r:id="rId12"/>
    <p:sldId id="293" r:id="rId13"/>
    <p:sldId id="294" r:id="rId14"/>
    <p:sldId id="287" r:id="rId15"/>
    <p:sldId id="272" r:id="rId16"/>
    <p:sldId id="295" r:id="rId17"/>
    <p:sldId id="276" r:id="rId18"/>
    <p:sldId id="277" r:id="rId19"/>
    <p:sldId id="297" r:id="rId20"/>
    <p:sldId id="298" r:id="rId21"/>
    <p:sldId id="299" r:id="rId22"/>
    <p:sldId id="278" r:id="rId23"/>
    <p:sldId id="280" r:id="rId24"/>
    <p:sldId id="279" r:id="rId25"/>
    <p:sldId id="281" r:id="rId26"/>
    <p:sldId id="282" r:id="rId27"/>
    <p:sldId id="296" r:id="rId28"/>
    <p:sldId id="285" r:id="rId29"/>
    <p:sldId id="286" r:id="rId30"/>
    <p:sldId id="283" r:id="rId31"/>
    <p:sldId id="284" r:id="rId3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B6F54A1-8BA5-4684-B06C-10EBFB49FF00}"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1A6EC1-5A9B-429B-9369-FCDE73218E5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5BA0679-5E36-487B-879F-8E00D6C4ABB4}">
      <dgm:prSet/>
      <dgm:spPr/>
      <dgm:t>
        <a:bodyPr/>
        <a:lstStyle/>
        <a:p>
          <a:r>
            <a:rPr lang="en-CA" dirty="0">
              <a:latin typeface="Times New Roman" panose="02020603050405020304" pitchFamily="18" charset="0"/>
              <a:cs typeface="Times New Roman" panose="02020603050405020304" pitchFamily="18" charset="0"/>
            </a:rPr>
            <a:t>This task is based on interfacing Servo Motor with </a:t>
          </a:r>
          <a:r>
            <a:rPr lang="en-CA" dirty="0" err="1">
              <a:latin typeface="Times New Roman" panose="02020603050405020304" pitchFamily="18" charset="0"/>
              <a:cs typeface="Times New Roman" panose="02020603050405020304" pitchFamily="18" charset="0"/>
            </a:rPr>
            <a:t>BeagleBone</a:t>
          </a:r>
          <a:r>
            <a:rPr lang="en-CA" dirty="0">
              <a:latin typeface="Times New Roman" panose="02020603050405020304" pitchFamily="18" charset="0"/>
              <a:cs typeface="Times New Roman" panose="02020603050405020304" pitchFamily="18" charset="0"/>
            </a:rPr>
            <a:t> Black </a:t>
          </a:r>
          <a:endParaRPr lang="en-US" dirty="0">
            <a:latin typeface="Times New Roman" panose="02020603050405020304" pitchFamily="18" charset="0"/>
            <a:cs typeface="Times New Roman" panose="02020603050405020304" pitchFamily="18" charset="0"/>
          </a:endParaRPr>
        </a:p>
      </dgm:t>
    </dgm:pt>
    <dgm:pt modelId="{8C431ED0-1282-4A9F-A7A2-86CCD3321F0B}" type="parTrans" cxnId="{0D10232B-F03E-4612-9233-4B4711A0F2B6}">
      <dgm:prSet/>
      <dgm:spPr/>
      <dgm:t>
        <a:bodyPr/>
        <a:lstStyle/>
        <a:p>
          <a:endParaRPr lang="en-US"/>
        </a:p>
      </dgm:t>
    </dgm:pt>
    <dgm:pt modelId="{425A934D-89CA-4758-AEF7-255B265E972A}" type="sibTrans" cxnId="{0D10232B-F03E-4612-9233-4B4711A0F2B6}">
      <dgm:prSet/>
      <dgm:spPr/>
      <dgm:t>
        <a:bodyPr/>
        <a:lstStyle/>
        <a:p>
          <a:endParaRPr lang="en-US"/>
        </a:p>
      </dgm:t>
    </dgm:pt>
    <dgm:pt modelId="{1E025E85-EA41-410A-9E29-A97CBEDA3480}">
      <dgm:prSet/>
      <dgm:spPr/>
      <dgm:t>
        <a:bodyPr/>
        <a:lstStyle/>
        <a:p>
          <a:r>
            <a:rPr lang="en-CA" dirty="0">
              <a:latin typeface="Times New Roman" panose="02020603050405020304" pitchFamily="18" charset="0"/>
              <a:cs typeface="Times New Roman" panose="02020603050405020304" pitchFamily="18" charset="0"/>
            </a:rPr>
            <a:t>This project is called IOT Enabled </a:t>
          </a:r>
          <a:r>
            <a:rPr lang="en-CA" dirty="0" err="1">
              <a:latin typeface="Times New Roman" panose="02020603050405020304" pitchFamily="18" charset="0"/>
              <a:cs typeface="Times New Roman" panose="02020603050405020304" pitchFamily="18" charset="0"/>
            </a:rPr>
            <a:t>Beaglebone</a:t>
          </a:r>
          <a:r>
            <a:rPr lang="en-CA" dirty="0">
              <a:latin typeface="Times New Roman" panose="02020603050405020304" pitchFamily="18" charset="0"/>
              <a:cs typeface="Times New Roman" panose="02020603050405020304" pitchFamily="18" charset="0"/>
            </a:rPr>
            <a:t> based smart parking system with SMS alert.</a:t>
          </a:r>
          <a:endParaRPr lang="en-US" dirty="0">
            <a:latin typeface="Times New Roman" panose="02020603050405020304" pitchFamily="18" charset="0"/>
            <a:cs typeface="Times New Roman" panose="02020603050405020304" pitchFamily="18" charset="0"/>
          </a:endParaRPr>
        </a:p>
      </dgm:t>
    </dgm:pt>
    <dgm:pt modelId="{48FCCEE9-42C2-4541-A583-988636B6920B}" type="parTrans" cxnId="{584D5EA4-9408-4D9D-9080-F318BA5C110F}">
      <dgm:prSet/>
      <dgm:spPr/>
      <dgm:t>
        <a:bodyPr/>
        <a:lstStyle/>
        <a:p>
          <a:endParaRPr lang="en-US"/>
        </a:p>
      </dgm:t>
    </dgm:pt>
    <dgm:pt modelId="{322C5AA3-F1AC-4EA6-98DC-6043CD70703D}" type="sibTrans" cxnId="{584D5EA4-9408-4D9D-9080-F318BA5C110F}">
      <dgm:prSet/>
      <dgm:spPr/>
      <dgm:t>
        <a:bodyPr/>
        <a:lstStyle/>
        <a:p>
          <a:endParaRPr lang="en-US"/>
        </a:p>
      </dgm:t>
    </dgm:pt>
    <dgm:pt modelId="{B9DA3C04-4912-4DAA-BC5B-6578584CA859}" type="pres">
      <dgm:prSet presAssocID="{E21A6EC1-5A9B-429B-9369-FCDE73218E5E}" presName="linear" presStyleCnt="0">
        <dgm:presLayoutVars>
          <dgm:animLvl val="lvl"/>
          <dgm:resizeHandles val="exact"/>
        </dgm:presLayoutVars>
      </dgm:prSet>
      <dgm:spPr/>
    </dgm:pt>
    <dgm:pt modelId="{E0ECA1F4-E5D9-475C-A1A3-90FA975CDFB8}" type="pres">
      <dgm:prSet presAssocID="{E5BA0679-5E36-487B-879F-8E00D6C4ABB4}" presName="parentText" presStyleLbl="node1" presStyleIdx="0" presStyleCnt="2">
        <dgm:presLayoutVars>
          <dgm:chMax val="0"/>
          <dgm:bulletEnabled val="1"/>
        </dgm:presLayoutVars>
      </dgm:prSet>
      <dgm:spPr/>
    </dgm:pt>
    <dgm:pt modelId="{425679D2-D88B-45A9-BB90-5AACD60FFACA}" type="pres">
      <dgm:prSet presAssocID="{425A934D-89CA-4758-AEF7-255B265E972A}" presName="spacer" presStyleCnt="0"/>
      <dgm:spPr/>
    </dgm:pt>
    <dgm:pt modelId="{51DE1A9E-B33D-4960-ABDC-D174C3E508A3}" type="pres">
      <dgm:prSet presAssocID="{1E025E85-EA41-410A-9E29-A97CBEDA3480}" presName="parentText" presStyleLbl="node1" presStyleIdx="1" presStyleCnt="2">
        <dgm:presLayoutVars>
          <dgm:chMax val="0"/>
          <dgm:bulletEnabled val="1"/>
        </dgm:presLayoutVars>
      </dgm:prSet>
      <dgm:spPr/>
    </dgm:pt>
  </dgm:ptLst>
  <dgm:cxnLst>
    <dgm:cxn modelId="{04FB2A1E-CC70-4097-B9BC-E084B5B818BB}" type="presOf" srcId="{1E025E85-EA41-410A-9E29-A97CBEDA3480}" destId="{51DE1A9E-B33D-4960-ABDC-D174C3E508A3}" srcOrd="0" destOrd="0" presId="urn:microsoft.com/office/officeart/2005/8/layout/vList2"/>
    <dgm:cxn modelId="{0D10232B-F03E-4612-9233-4B4711A0F2B6}" srcId="{E21A6EC1-5A9B-429B-9369-FCDE73218E5E}" destId="{E5BA0679-5E36-487B-879F-8E00D6C4ABB4}" srcOrd="0" destOrd="0" parTransId="{8C431ED0-1282-4A9F-A7A2-86CCD3321F0B}" sibTransId="{425A934D-89CA-4758-AEF7-255B265E972A}"/>
    <dgm:cxn modelId="{584D5EA4-9408-4D9D-9080-F318BA5C110F}" srcId="{E21A6EC1-5A9B-429B-9369-FCDE73218E5E}" destId="{1E025E85-EA41-410A-9E29-A97CBEDA3480}" srcOrd="1" destOrd="0" parTransId="{48FCCEE9-42C2-4541-A583-988636B6920B}" sibTransId="{322C5AA3-F1AC-4EA6-98DC-6043CD70703D}"/>
    <dgm:cxn modelId="{AF851DB8-9ABD-4F87-B70F-DD2F2E95E7A2}" type="presOf" srcId="{E5BA0679-5E36-487B-879F-8E00D6C4ABB4}" destId="{E0ECA1F4-E5D9-475C-A1A3-90FA975CDFB8}" srcOrd="0" destOrd="0" presId="urn:microsoft.com/office/officeart/2005/8/layout/vList2"/>
    <dgm:cxn modelId="{023F9DF2-E30F-4B3B-815F-F1353CBC0267}" type="presOf" srcId="{E21A6EC1-5A9B-429B-9369-FCDE73218E5E}" destId="{B9DA3C04-4912-4DAA-BC5B-6578584CA859}" srcOrd="0" destOrd="0" presId="urn:microsoft.com/office/officeart/2005/8/layout/vList2"/>
    <dgm:cxn modelId="{DBCEE4E5-106C-44EC-801E-3179BAA51430}" type="presParOf" srcId="{B9DA3C04-4912-4DAA-BC5B-6578584CA859}" destId="{E0ECA1F4-E5D9-475C-A1A3-90FA975CDFB8}" srcOrd="0" destOrd="0" presId="urn:microsoft.com/office/officeart/2005/8/layout/vList2"/>
    <dgm:cxn modelId="{B55E3175-080D-45C6-852C-A3B35947B1EF}" type="presParOf" srcId="{B9DA3C04-4912-4DAA-BC5B-6578584CA859}" destId="{425679D2-D88B-45A9-BB90-5AACD60FFACA}" srcOrd="1" destOrd="0" presId="urn:microsoft.com/office/officeart/2005/8/layout/vList2"/>
    <dgm:cxn modelId="{4D167AC5-F18F-4126-AE06-09D547338D32}" type="presParOf" srcId="{B9DA3C04-4912-4DAA-BC5B-6578584CA859}" destId="{51DE1A9E-B33D-4960-ABDC-D174C3E508A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84433F-2640-4402-B048-8497F312EF0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9315F2-9BDF-47CF-9724-53C611D32D0C}">
      <dgm:prSet/>
      <dgm:spPr/>
      <dgm:t>
        <a:bodyPr/>
        <a:lstStyle/>
        <a:p>
          <a:r>
            <a:rPr lang="en-CA"/>
            <a:t>Debian</a:t>
          </a:r>
          <a:endParaRPr lang="en-US"/>
        </a:p>
      </dgm:t>
    </dgm:pt>
    <dgm:pt modelId="{93CCB637-61D4-4DEC-A68E-9FD7AEE00250}" type="parTrans" cxnId="{DE0C558F-3CE5-4010-9AB7-84F821A42D89}">
      <dgm:prSet/>
      <dgm:spPr/>
      <dgm:t>
        <a:bodyPr/>
        <a:lstStyle/>
        <a:p>
          <a:endParaRPr lang="en-US"/>
        </a:p>
      </dgm:t>
    </dgm:pt>
    <dgm:pt modelId="{1A41A357-A390-44D1-9C70-F273213FDE75}" type="sibTrans" cxnId="{DE0C558F-3CE5-4010-9AB7-84F821A42D89}">
      <dgm:prSet/>
      <dgm:spPr/>
      <dgm:t>
        <a:bodyPr/>
        <a:lstStyle/>
        <a:p>
          <a:endParaRPr lang="en-US"/>
        </a:p>
      </dgm:t>
    </dgm:pt>
    <dgm:pt modelId="{71344E3A-8CAE-4A4E-96EC-90DE89664107}">
      <dgm:prSet/>
      <dgm:spPr/>
      <dgm:t>
        <a:bodyPr/>
        <a:lstStyle/>
        <a:p>
          <a:r>
            <a:rPr lang="en-CA"/>
            <a:t>Android</a:t>
          </a:r>
          <a:endParaRPr lang="en-US"/>
        </a:p>
      </dgm:t>
    </dgm:pt>
    <dgm:pt modelId="{0B793766-06F0-4A93-92CC-9AF7EDE167EA}" type="parTrans" cxnId="{57007879-98A6-42DA-8FDA-31D6FA0C043F}">
      <dgm:prSet/>
      <dgm:spPr/>
      <dgm:t>
        <a:bodyPr/>
        <a:lstStyle/>
        <a:p>
          <a:endParaRPr lang="en-US"/>
        </a:p>
      </dgm:t>
    </dgm:pt>
    <dgm:pt modelId="{A971B1B9-D5A2-406B-8B62-E62839788A54}" type="sibTrans" cxnId="{57007879-98A6-42DA-8FDA-31D6FA0C043F}">
      <dgm:prSet/>
      <dgm:spPr/>
      <dgm:t>
        <a:bodyPr/>
        <a:lstStyle/>
        <a:p>
          <a:endParaRPr lang="en-US"/>
        </a:p>
      </dgm:t>
    </dgm:pt>
    <dgm:pt modelId="{F1593F99-9873-48BF-88D9-43368DE1A483}">
      <dgm:prSet/>
      <dgm:spPr/>
      <dgm:t>
        <a:bodyPr/>
        <a:lstStyle/>
        <a:p>
          <a:r>
            <a:rPr lang="en-CA"/>
            <a:t>Ubuntu</a:t>
          </a:r>
          <a:endParaRPr lang="en-US"/>
        </a:p>
      </dgm:t>
    </dgm:pt>
    <dgm:pt modelId="{DF75CC33-0769-4C7E-BA30-CD0ACA34FEC3}" type="parTrans" cxnId="{38FD6B2D-71D1-4CE8-B8F8-0189243192F3}">
      <dgm:prSet/>
      <dgm:spPr/>
      <dgm:t>
        <a:bodyPr/>
        <a:lstStyle/>
        <a:p>
          <a:endParaRPr lang="en-US"/>
        </a:p>
      </dgm:t>
    </dgm:pt>
    <dgm:pt modelId="{D69EE0D7-30BA-4D6E-AEAE-B9A300CF58C6}" type="sibTrans" cxnId="{38FD6B2D-71D1-4CE8-B8F8-0189243192F3}">
      <dgm:prSet/>
      <dgm:spPr/>
      <dgm:t>
        <a:bodyPr/>
        <a:lstStyle/>
        <a:p>
          <a:endParaRPr lang="en-US"/>
        </a:p>
      </dgm:t>
    </dgm:pt>
    <dgm:pt modelId="{48DA8C45-7F5C-4586-839A-5E60FD42675C}">
      <dgm:prSet/>
      <dgm:spPr/>
      <dgm:t>
        <a:bodyPr/>
        <a:lstStyle/>
        <a:p>
          <a:r>
            <a:rPr lang="en-CA"/>
            <a:t>Cloud9 IDE on Node.js w/ BoneScript library</a:t>
          </a:r>
          <a:endParaRPr lang="en-US"/>
        </a:p>
      </dgm:t>
    </dgm:pt>
    <dgm:pt modelId="{DE434108-1947-4D02-938D-E74EA5D82886}" type="parTrans" cxnId="{334C17DF-0318-4C1D-85F9-2069CB35A8FB}">
      <dgm:prSet/>
      <dgm:spPr/>
      <dgm:t>
        <a:bodyPr/>
        <a:lstStyle/>
        <a:p>
          <a:endParaRPr lang="en-US"/>
        </a:p>
      </dgm:t>
    </dgm:pt>
    <dgm:pt modelId="{A8108EC5-813F-404D-B9E0-8553F42BD3E5}" type="sibTrans" cxnId="{334C17DF-0318-4C1D-85F9-2069CB35A8FB}">
      <dgm:prSet/>
      <dgm:spPr/>
      <dgm:t>
        <a:bodyPr/>
        <a:lstStyle/>
        <a:p>
          <a:endParaRPr lang="en-US"/>
        </a:p>
      </dgm:t>
    </dgm:pt>
    <dgm:pt modelId="{A97E3488-9E8A-4585-861D-E1B47A377F63}" type="pres">
      <dgm:prSet presAssocID="{C984433F-2640-4402-B048-8497F312EF0D}" presName="root" presStyleCnt="0">
        <dgm:presLayoutVars>
          <dgm:dir/>
          <dgm:resizeHandles val="exact"/>
        </dgm:presLayoutVars>
      </dgm:prSet>
      <dgm:spPr/>
    </dgm:pt>
    <dgm:pt modelId="{C3A7FB6B-739A-4707-B5D5-A6A75AA99F6A}" type="pres">
      <dgm:prSet presAssocID="{A59315F2-9BDF-47CF-9724-53C611D32D0C}" presName="compNode" presStyleCnt="0"/>
      <dgm:spPr/>
    </dgm:pt>
    <dgm:pt modelId="{5F2CFBB1-8054-4E11-98A2-1615D94A4029}" type="pres">
      <dgm:prSet presAssocID="{A59315F2-9BDF-47CF-9724-53C611D32D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rog"/>
        </a:ext>
      </dgm:extLst>
    </dgm:pt>
    <dgm:pt modelId="{9FD24CC8-11DE-420C-8EE7-5F94868BB21F}" type="pres">
      <dgm:prSet presAssocID="{A59315F2-9BDF-47CF-9724-53C611D32D0C}" presName="spaceRect" presStyleCnt="0"/>
      <dgm:spPr/>
    </dgm:pt>
    <dgm:pt modelId="{827D6163-7AE7-49C3-A02D-B379C8525428}" type="pres">
      <dgm:prSet presAssocID="{A59315F2-9BDF-47CF-9724-53C611D32D0C}" presName="textRect" presStyleLbl="revTx" presStyleIdx="0" presStyleCnt="4">
        <dgm:presLayoutVars>
          <dgm:chMax val="1"/>
          <dgm:chPref val="1"/>
        </dgm:presLayoutVars>
      </dgm:prSet>
      <dgm:spPr/>
    </dgm:pt>
    <dgm:pt modelId="{264D9EE6-762E-4C44-8919-B3F5441EDB7B}" type="pres">
      <dgm:prSet presAssocID="{1A41A357-A390-44D1-9C70-F273213FDE75}" presName="sibTrans" presStyleCnt="0"/>
      <dgm:spPr/>
    </dgm:pt>
    <dgm:pt modelId="{319E769B-6E00-4D69-AEC2-DF1EA9256CFE}" type="pres">
      <dgm:prSet presAssocID="{71344E3A-8CAE-4A4E-96EC-90DE89664107}" presName="compNode" presStyleCnt="0"/>
      <dgm:spPr/>
    </dgm:pt>
    <dgm:pt modelId="{41FBC551-6B6F-4D7C-92C4-F81766230976}" type="pres">
      <dgm:prSet presAssocID="{71344E3A-8CAE-4A4E-96EC-90DE896641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402809CB-EF5A-4123-9C94-9151F0187F83}" type="pres">
      <dgm:prSet presAssocID="{71344E3A-8CAE-4A4E-96EC-90DE89664107}" presName="spaceRect" presStyleCnt="0"/>
      <dgm:spPr/>
    </dgm:pt>
    <dgm:pt modelId="{1B86F8E9-A1BB-4C87-9F7C-324D5C62D4BD}" type="pres">
      <dgm:prSet presAssocID="{71344E3A-8CAE-4A4E-96EC-90DE89664107}" presName="textRect" presStyleLbl="revTx" presStyleIdx="1" presStyleCnt="4">
        <dgm:presLayoutVars>
          <dgm:chMax val="1"/>
          <dgm:chPref val="1"/>
        </dgm:presLayoutVars>
      </dgm:prSet>
      <dgm:spPr/>
    </dgm:pt>
    <dgm:pt modelId="{6F72982E-6C9E-402D-91E6-4A9019AE7291}" type="pres">
      <dgm:prSet presAssocID="{A971B1B9-D5A2-406B-8B62-E62839788A54}" presName="sibTrans" presStyleCnt="0"/>
      <dgm:spPr/>
    </dgm:pt>
    <dgm:pt modelId="{A0AB5B3F-626F-4D1F-B285-4EE2F96AA3A5}" type="pres">
      <dgm:prSet presAssocID="{F1593F99-9873-48BF-88D9-43368DE1A483}" presName="compNode" presStyleCnt="0"/>
      <dgm:spPr/>
    </dgm:pt>
    <dgm:pt modelId="{56F08435-F968-4EB9-997D-C5B2B35B0B0B}" type="pres">
      <dgm:prSet presAssocID="{F1593F99-9873-48BF-88D9-43368DE1A4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9D190E52-03B9-4CC8-B006-5C8133BAE09E}" type="pres">
      <dgm:prSet presAssocID="{F1593F99-9873-48BF-88D9-43368DE1A483}" presName="spaceRect" presStyleCnt="0"/>
      <dgm:spPr/>
    </dgm:pt>
    <dgm:pt modelId="{4475A972-3E48-43FF-A4D5-DA2A3320FD40}" type="pres">
      <dgm:prSet presAssocID="{F1593F99-9873-48BF-88D9-43368DE1A483}" presName="textRect" presStyleLbl="revTx" presStyleIdx="2" presStyleCnt="4">
        <dgm:presLayoutVars>
          <dgm:chMax val="1"/>
          <dgm:chPref val="1"/>
        </dgm:presLayoutVars>
      </dgm:prSet>
      <dgm:spPr/>
    </dgm:pt>
    <dgm:pt modelId="{49466259-CA7A-47F0-AD3E-4AA2BE47BF06}" type="pres">
      <dgm:prSet presAssocID="{D69EE0D7-30BA-4D6E-AEAE-B9A300CF58C6}" presName="sibTrans" presStyleCnt="0"/>
      <dgm:spPr/>
    </dgm:pt>
    <dgm:pt modelId="{1C1367A4-080F-4EFE-AE65-92B89A3BA816}" type="pres">
      <dgm:prSet presAssocID="{48DA8C45-7F5C-4586-839A-5E60FD42675C}" presName="compNode" presStyleCnt="0"/>
      <dgm:spPr/>
    </dgm:pt>
    <dgm:pt modelId="{E7DC1838-6513-4FD7-B964-CA78EA6F1D1F}" type="pres">
      <dgm:prSet presAssocID="{48DA8C45-7F5C-4586-839A-5E60FD4267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ployee Badge"/>
        </a:ext>
      </dgm:extLst>
    </dgm:pt>
    <dgm:pt modelId="{30AE30FE-2028-481D-9D85-071B6F0E334E}" type="pres">
      <dgm:prSet presAssocID="{48DA8C45-7F5C-4586-839A-5E60FD42675C}" presName="spaceRect" presStyleCnt="0"/>
      <dgm:spPr/>
    </dgm:pt>
    <dgm:pt modelId="{AD807D5E-32F5-4540-AB84-55D09036A117}" type="pres">
      <dgm:prSet presAssocID="{48DA8C45-7F5C-4586-839A-5E60FD42675C}" presName="textRect" presStyleLbl="revTx" presStyleIdx="3" presStyleCnt="4">
        <dgm:presLayoutVars>
          <dgm:chMax val="1"/>
          <dgm:chPref val="1"/>
        </dgm:presLayoutVars>
      </dgm:prSet>
      <dgm:spPr/>
    </dgm:pt>
  </dgm:ptLst>
  <dgm:cxnLst>
    <dgm:cxn modelId="{38FD6B2D-71D1-4CE8-B8F8-0189243192F3}" srcId="{C984433F-2640-4402-B048-8497F312EF0D}" destId="{F1593F99-9873-48BF-88D9-43368DE1A483}" srcOrd="2" destOrd="0" parTransId="{DF75CC33-0769-4C7E-BA30-CD0ACA34FEC3}" sibTransId="{D69EE0D7-30BA-4D6E-AEAE-B9A300CF58C6}"/>
    <dgm:cxn modelId="{F0A8865C-BB28-4F4E-A637-7DDC63BC0571}" type="presOf" srcId="{F1593F99-9873-48BF-88D9-43368DE1A483}" destId="{4475A972-3E48-43FF-A4D5-DA2A3320FD40}" srcOrd="0" destOrd="0" presId="urn:microsoft.com/office/officeart/2018/2/layout/IconLabelList"/>
    <dgm:cxn modelId="{57007879-98A6-42DA-8FDA-31D6FA0C043F}" srcId="{C984433F-2640-4402-B048-8497F312EF0D}" destId="{71344E3A-8CAE-4A4E-96EC-90DE89664107}" srcOrd="1" destOrd="0" parTransId="{0B793766-06F0-4A93-92CC-9AF7EDE167EA}" sibTransId="{A971B1B9-D5A2-406B-8B62-E62839788A54}"/>
    <dgm:cxn modelId="{DE0C558F-3CE5-4010-9AB7-84F821A42D89}" srcId="{C984433F-2640-4402-B048-8497F312EF0D}" destId="{A59315F2-9BDF-47CF-9724-53C611D32D0C}" srcOrd="0" destOrd="0" parTransId="{93CCB637-61D4-4DEC-A68E-9FD7AEE00250}" sibTransId="{1A41A357-A390-44D1-9C70-F273213FDE75}"/>
    <dgm:cxn modelId="{0CDC18CE-67CC-4A53-9D96-AA64D3EB467B}" type="presOf" srcId="{A59315F2-9BDF-47CF-9724-53C611D32D0C}" destId="{827D6163-7AE7-49C3-A02D-B379C8525428}" srcOrd="0" destOrd="0" presId="urn:microsoft.com/office/officeart/2018/2/layout/IconLabelList"/>
    <dgm:cxn modelId="{B6E885D5-FEA3-4117-B8C0-7B0E8BA72E0F}" type="presOf" srcId="{71344E3A-8CAE-4A4E-96EC-90DE89664107}" destId="{1B86F8E9-A1BB-4C87-9F7C-324D5C62D4BD}" srcOrd="0" destOrd="0" presId="urn:microsoft.com/office/officeart/2018/2/layout/IconLabelList"/>
    <dgm:cxn modelId="{334C17DF-0318-4C1D-85F9-2069CB35A8FB}" srcId="{C984433F-2640-4402-B048-8497F312EF0D}" destId="{48DA8C45-7F5C-4586-839A-5E60FD42675C}" srcOrd="3" destOrd="0" parTransId="{DE434108-1947-4D02-938D-E74EA5D82886}" sibTransId="{A8108EC5-813F-404D-B9E0-8553F42BD3E5}"/>
    <dgm:cxn modelId="{8A83B6E0-FC58-4C8B-8A6C-40612D47EDA1}" type="presOf" srcId="{C984433F-2640-4402-B048-8497F312EF0D}" destId="{A97E3488-9E8A-4585-861D-E1B47A377F63}" srcOrd="0" destOrd="0" presId="urn:microsoft.com/office/officeart/2018/2/layout/IconLabelList"/>
    <dgm:cxn modelId="{650CC2EC-6A10-40A5-B694-A69D01D588BE}" type="presOf" srcId="{48DA8C45-7F5C-4586-839A-5E60FD42675C}" destId="{AD807D5E-32F5-4540-AB84-55D09036A117}" srcOrd="0" destOrd="0" presId="urn:microsoft.com/office/officeart/2018/2/layout/IconLabelList"/>
    <dgm:cxn modelId="{0B317DF3-C89D-4597-9D0A-531AC1169B2F}" type="presParOf" srcId="{A97E3488-9E8A-4585-861D-E1B47A377F63}" destId="{C3A7FB6B-739A-4707-B5D5-A6A75AA99F6A}" srcOrd="0" destOrd="0" presId="urn:microsoft.com/office/officeart/2018/2/layout/IconLabelList"/>
    <dgm:cxn modelId="{0561A4D5-4E0B-405A-BB65-EF0F2788E606}" type="presParOf" srcId="{C3A7FB6B-739A-4707-B5D5-A6A75AA99F6A}" destId="{5F2CFBB1-8054-4E11-98A2-1615D94A4029}" srcOrd="0" destOrd="0" presId="urn:microsoft.com/office/officeart/2018/2/layout/IconLabelList"/>
    <dgm:cxn modelId="{55DCBAA0-4662-4234-9A74-3FEFF4C00FCE}" type="presParOf" srcId="{C3A7FB6B-739A-4707-B5D5-A6A75AA99F6A}" destId="{9FD24CC8-11DE-420C-8EE7-5F94868BB21F}" srcOrd="1" destOrd="0" presId="urn:microsoft.com/office/officeart/2018/2/layout/IconLabelList"/>
    <dgm:cxn modelId="{E021383B-7496-41E3-9825-95A3EB95E41A}" type="presParOf" srcId="{C3A7FB6B-739A-4707-B5D5-A6A75AA99F6A}" destId="{827D6163-7AE7-49C3-A02D-B379C8525428}" srcOrd="2" destOrd="0" presId="urn:microsoft.com/office/officeart/2018/2/layout/IconLabelList"/>
    <dgm:cxn modelId="{0DBD6A26-C004-4504-BDE2-B25FC535DB01}" type="presParOf" srcId="{A97E3488-9E8A-4585-861D-E1B47A377F63}" destId="{264D9EE6-762E-4C44-8919-B3F5441EDB7B}" srcOrd="1" destOrd="0" presId="urn:microsoft.com/office/officeart/2018/2/layout/IconLabelList"/>
    <dgm:cxn modelId="{F1745857-C282-4F35-86E5-10FD27EEA1E4}" type="presParOf" srcId="{A97E3488-9E8A-4585-861D-E1B47A377F63}" destId="{319E769B-6E00-4D69-AEC2-DF1EA9256CFE}" srcOrd="2" destOrd="0" presId="urn:microsoft.com/office/officeart/2018/2/layout/IconLabelList"/>
    <dgm:cxn modelId="{E01694F1-8639-4589-BBA0-8E02D5DE535C}" type="presParOf" srcId="{319E769B-6E00-4D69-AEC2-DF1EA9256CFE}" destId="{41FBC551-6B6F-4D7C-92C4-F81766230976}" srcOrd="0" destOrd="0" presId="urn:microsoft.com/office/officeart/2018/2/layout/IconLabelList"/>
    <dgm:cxn modelId="{220CE2B0-25ED-4345-8561-9969589CDEF8}" type="presParOf" srcId="{319E769B-6E00-4D69-AEC2-DF1EA9256CFE}" destId="{402809CB-EF5A-4123-9C94-9151F0187F83}" srcOrd="1" destOrd="0" presId="urn:microsoft.com/office/officeart/2018/2/layout/IconLabelList"/>
    <dgm:cxn modelId="{4E64F00A-7D4A-4ABD-B013-64169FE893CC}" type="presParOf" srcId="{319E769B-6E00-4D69-AEC2-DF1EA9256CFE}" destId="{1B86F8E9-A1BB-4C87-9F7C-324D5C62D4BD}" srcOrd="2" destOrd="0" presId="urn:microsoft.com/office/officeart/2018/2/layout/IconLabelList"/>
    <dgm:cxn modelId="{0AD24A00-659B-4C66-8C89-C7577671CA02}" type="presParOf" srcId="{A97E3488-9E8A-4585-861D-E1B47A377F63}" destId="{6F72982E-6C9E-402D-91E6-4A9019AE7291}" srcOrd="3" destOrd="0" presId="urn:microsoft.com/office/officeart/2018/2/layout/IconLabelList"/>
    <dgm:cxn modelId="{DA15CB6C-984E-452B-A2C1-F2C353CC48CE}" type="presParOf" srcId="{A97E3488-9E8A-4585-861D-E1B47A377F63}" destId="{A0AB5B3F-626F-4D1F-B285-4EE2F96AA3A5}" srcOrd="4" destOrd="0" presId="urn:microsoft.com/office/officeart/2018/2/layout/IconLabelList"/>
    <dgm:cxn modelId="{C1F39530-A434-4E92-85CD-3F6A00291BD6}" type="presParOf" srcId="{A0AB5B3F-626F-4D1F-B285-4EE2F96AA3A5}" destId="{56F08435-F968-4EB9-997D-C5B2B35B0B0B}" srcOrd="0" destOrd="0" presId="urn:microsoft.com/office/officeart/2018/2/layout/IconLabelList"/>
    <dgm:cxn modelId="{C2AABD29-BD69-437F-AFC3-C3B57B1C4EF5}" type="presParOf" srcId="{A0AB5B3F-626F-4D1F-B285-4EE2F96AA3A5}" destId="{9D190E52-03B9-4CC8-B006-5C8133BAE09E}" srcOrd="1" destOrd="0" presId="urn:microsoft.com/office/officeart/2018/2/layout/IconLabelList"/>
    <dgm:cxn modelId="{A3BC7861-24FE-4EEB-B17C-FD88C2A58BEC}" type="presParOf" srcId="{A0AB5B3F-626F-4D1F-B285-4EE2F96AA3A5}" destId="{4475A972-3E48-43FF-A4D5-DA2A3320FD40}" srcOrd="2" destOrd="0" presId="urn:microsoft.com/office/officeart/2018/2/layout/IconLabelList"/>
    <dgm:cxn modelId="{7D11084B-2F55-444A-8809-CEFD64EBD943}" type="presParOf" srcId="{A97E3488-9E8A-4585-861D-E1B47A377F63}" destId="{49466259-CA7A-47F0-AD3E-4AA2BE47BF06}" srcOrd="5" destOrd="0" presId="urn:microsoft.com/office/officeart/2018/2/layout/IconLabelList"/>
    <dgm:cxn modelId="{DED8BD51-A224-4270-82E9-A63C60B2582A}" type="presParOf" srcId="{A97E3488-9E8A-4585-861D-E1B47A377F63}" destId="{1C1367A4-080F-4EFE-AE65-92B89A3BA816}" srcOrd="6" destOrd="0" presId="urn:microsoft.com/office/officeart/2018/2/layout/IconLabelList"/>
    <dgm:cxn modelId="{1D286E35-CA0C-4C8F-BADA-4D6438A09DED}" type="presParOf" srcId="{1C1367A4-080F-4EFE-AE65-92B89A3BA816}" destId="{E7DC1838-6513-4FD7-B964-CA78EA6F1D1F}" srcOrd="0" destOrd="0" presId="urn:microsoft.com/office/officeart/2018/2/layout/IconLabelList"/>
    <dgm:cxn modelId="{535515FB-A26A-4A97-934A-F4146FF03616}" type="presParOf" srcId="{1C1367A4-080F-4EFE-AE65-92B89A3BA816}" destId="{30AE30FE-2028-481D-9D85-071B6F0E334E}" srcOrd="1" destOrd="0" presId="urn:microsoft.com/office/officeart/2018/2/layout/IconLabelList"/>
    <dgm:cxn modelId="{843B130E-6681-4C0C-9A9D-25D852B0F2E8}" type="presParOf" srcId="{1C1367A4-080F-4EFE-AE65-92B89A3BA816}" destId="{AD807D5E-32F5-4540-AB84-55D09036A11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8CD652-B9FC-42B4-A249-2206DC37A54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98437B1-7B98-4484-A61A-32D1848099D6}">
      <dgm:prSet/>
      <dgm:spPr/>
      <dgm:t>
        <a:bodyPr/>
        <a:lstStyle/>
        <a:p>
          <a:r>
            <a:rPr lang="en-US"/>
            <a:t>PuTTY is a free and open-source terminal emulator, serial console and network file transfer application. </a:t>
          </a:r>
        </a:p>
      </dgm:t>
    </dgm:pt>
    <dgm:pt modelId="{0D179E13-8ED2-4FA3-AEF4-9CC8B1C37F8D}" type="parTrans" cxnId="{7C0C9A44-5355-4BE8-A5F1-320AB6500E6C}">
      <dgm:prSet/>
      <dgm:spPr/>
      <dgm:t>
        <a:bodyPr/>
        <a:lstStyle/>
        <a:p>
          <a:endParaRPr lang="en-US"/>
        </a:p>
      </dgm:t>
    </dgm:pt>
    <dgm:pt modelId="{87F563B2-30EA-4A8E-94C9-2341C867C6E9}" type="sibTrans" cxnId="{7C0C9A44-5355-4BE8-A5F1-320AB6500E6C}">
      <dgm:prSet/>
      <dgm:spPr/>
      <dgm:t>
        <a:bodyPr/>
        <a:lstStyle/>
        <a:p>
          <a:endParaRPr lang="en-US"/>
        </a:p>
      </dgm:t>
    </dgm:pt>
    <dgm:pt modelId="{302B6892-9941-4A4C-9408-005860981B7A}">
      <dgm:prSet/>
      <dgm:spPr/>
      <dgm:t>
        <a:bodyPr/>
        <a:lstStyle/>
        <a:p>
          <a:r>
            <a:rPr lang="en-US"/>
            <a:t>It supports several network protocols, including SCP, SSH, Telnet, rlogin, and raw socket connection. </a:t>
          </a:r>
        </a:p>
      </dgm:t>
    </dgm:pt>
    <dgm:pt modelId="{2F842761-1488-4271-BA14-EE6C750DA380}" type="parTrans" cxnId="{4D823AA5-44BF-4B6F-8053-98DF2F696B11}">
      <dgm:prSet/>
      <dgm:spPr/>
      <dgm:t>
        <a:bodyPr/>
        <a:lstStyle/>
        <a:p>
          <a:endParaRPr lang="en-US"/>
        </a:p>
      </dgm:t>
    </dgm:pt>
    <dgm:pt modelId="{05B4041F-047C-4600-B767-34F24F9679C4}" type="sibTrans" cxnId="{4D823AA5-44BF-4B6F-8053-98DF2F696B11}">
      <dgm:prSet/>
      <dgm:spPr/>
      <dgm:t>
        <a:bodyPr/>
        <a:lstStyle/>
        <a:p>
          <a:endParaRPr lang="en-US"/>
        </a:p>
      </dgm:t>
    </dgm:pt>
    <dgm:pt modelId="{43B6B253-E508-43E2-9D7C-28ABE13C479C}">
      <dgm:prSet/>
      <dgm:spPr/>
      <dgm:t>
        <a:bodyPr/>
        <a:lstStyle/>
        <a:p>
          <a:r>
            <a:rPr lang="en-US"/>
            <a:t>It can also connect to a serial port. </a:t>
          </a:r>
        </a:p>
      </dgm:t>
    </dgm:pt>
    <dgm:pt modelId="{AA7A030F-2A57-4A34-BFF6-B987A162B336}" type="parTrans" cxnId="{68C48260-F233-4277-8517-45CE46229FD2}">
      <dgm:prSet/>
      <dgm:spPr/>
      <dgm:t>
        <a:bodyPr/>
        <a:lstStyle/>
        <a:p>
          <a:endParaRPr lang="en-US"/>
        </a:p>
      </dgm:t>
    </dgm:pt>
    <dgm:pt modelId="{8B08F836-3AE9-47FE-9CDF-B63552795EA2}" type="sibTrans" cxnId="{68C48260-F233-4277-8517-45CE46229FD2}">
      <dgm:prSet/>
      <dgm:spPr/>
      <dgm:t>
        <a:bodyPr/>
        <a:lstStyle/>
        <a:p>
          <a:endParaRPr lang="en-US"/>
        </a:p>
      </dgm:t>
    </dgm:pt>
    <dgm:pt modelId="{5C0EBF33-23F5-4D97-A8DA-60157E8562BE}">
      <dgm:prSet/>
      <dgm:spPr/>
      <dgm:t>
        <a:bodyPr/>
        <a:lstStyle/>
        <a:p>
          <a:r>
            <a:rPr lang="en-US"/>
            <a:t>The name "PuTTY" has no official meaning.</a:t>
          </a:r>
        </a:p>
      </dgm:t>
    </dgm:pt>
    <dgm:pt modelId="{26F8D1DD-9B12-4089-BF8E-6F190E8967D7}" type="parTrans" cxnId="{12663345-55CB-4FF8-9B3F-803BB26B3410}">
      <dgm:prSet/>
      <dgm:spPr/>
      <dgm:t>
        <a:bodyPr/>
        <a:lstStyle/>
        <a:p>
          <a:endParaRPr lang="en-US"/>
        </a:p>
      </dgm:t>
    </dgm:pt>
    <dgm:pt modelId="{B01242C7-2554-4465-9A09-FE6ACA416724}" type="sibTrans" cxnId="{12663345-55CB-4FF8-9B3F-803BB26B3410}">
      <dgm:prSet/>
      <dgm:spPr/>
      <dgm:t>
        <a:bodyPr/>
        <a:lstStyle/>
        <a:p>
          <a:endParaRPr lang="en-US"/>
        </a:p>
      </dgm:t>
    </dgm:pt>
    <dgm:pt modelId="{E5BD3C18-E30C-468E-ACAF-449EE4583758}" type="pres">
      <dgm:prSet presAssocID="{1A8CD652-B9FC-42B4-A249-2206DC37A549}" presName="root" presStyleCnt="0">
        <dgm:presLayoutVars>
          <dgm:dir/>
          <dgm:resizeHandles val="exact"/>
        </dgm:presLayoutVars>
      </dgm:prSet>
      <dgm:spPr/>
    </dgm:pt>
    <dgm:pt modelId="{ECAF8BBA-AE45-4F3A-81F2-4C84E7091C9D}" type="pres">
      <dgm:prSet presAssocID="{B98437B1-7B98-4484-A61A-32D1848099D6}" presName="compNode" presStyleCnt="0"/>
      <dgm:spPr/>
    </dgm:pt>
    <dgm:pt modelId="{E7EF1AB0-057D-44C8-9049-11CF43883E11}" type="pres">
      <dgm:prSet presAssocID="{B98437B1-7B98-4484-A61A-32D1848099D6}" presName="bgRect" presStyleLbl="bgShp" presStyleIdx="0" presStyleCnt="4"/>
      <dgm:spPr/>
    </dgm:pt>
    <dgm:pt modelId="{21BB9239-0A75-4EDB-8E1A-1A99117F8C56}" type="pres">
      <dgm:prSet presAssocID="{B98437B1-7B98-4484-A61A-32D1848099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EB6845D-324C-41FD-AD1A-05BAFC8A49C7}" type="pres">
      <dgm:prSet presAssocID="{B98437B1-7B98-4484-A61A-32D1848099D6}" presName="spaceRect" presStyleCnt="0"/>
      <dgm:spPr/>
    </dgm:pt>
    <dgm:pt modelId="{C8F15014-200B-4A9E-99B0-D9098C04E7CB}" type="pres">
      <dgm:prSet presAssocID="{B98437B1-7B98-4484-A61A-32D1848099D6}" presName="parTx" presStyleLbl="revTx" presStyleIdx="0" presStyleCnt="4">
        <dgm:presLayoutVars>
          <dgm:chMax val="0"/>
          <dgm:chPref val="0"/>
        </dgm:presLayoutVars>
      </dgm:prSet>
      <dgm:spPr/>
    </dgm:pt>
    <dgm:pt modelId="{8013AEE1-E98B-4071-95B6-9D004E3EC5EA}" type="pres">
      <dgm:prSet presAssocID="{87F563B2-30EA-4A8E-94C9-2341C867C6E9}" presName="sibTrans" presStyleCnt="0"/>
      <dgm:spPr/>
    </dgm:pt>
    <dgm:pt modelId="{4C4C7CB6-05D8-47C6-B33F-089C4FAE61F8}" type="pres">
      <dgm:prSet presAssocID="{302B6892-9941-4A4C-9408-005860981B7A}" presName="compNode" presStyleCnt="0"/>
      <dgm:spPr/>
    </dgm:pt>
    <dgm:pt modelId="{BBC348AA-837B-417B-B4E4-8B89C77F4C9D}" type="pres">
      <dgm:prSet presAssocID="{302B6892-9941-4A4C-9408-005860981B7A}" presName="bgRect" presStyleLbl="bgShp" presStyleIdx="1" presStyleCnt="4"/>
      <dgm:spPr/>
    </dgm:pt>
    <dgm:pt modelId="{D18588B8-4FBB-41E8-842F-AEDF5AD9CBDA}" type="pres">
      <dgm:prSet presAssocID="{302B6892-9941-4A4C-9408-005860981B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E600FB9F-C876-41B8-90F6-909229D52CD7}" type="pres">
      <dgm:prSet presAssocID="{302B6892-9941-4A4C-9408-005860981B7A}" presName="spaceRect" presStyleCnt="0"/>
      <dgm:spPr/>
    </dgm:pt>
    <dgm:pt modelId="{1EE84431-CE4E-4C37-8F1B-B131A8559039}" type="pres">
      <dgm:prSet presAssocID="{302B6892-9941-4A4C-9408-005860981B7A}" presName="parTx" presStyleLbl="revTx" presStyleIdx="1" presStyleCnt="4">
        <dgm:presLayoutVars>
          <dgm:chMax val="0"/>
          <dgm:chPref val="0"/>
        </dgm:presLayoutVars>
      </dgm:prSet>
      <dgm:spPr/>
    </dgm:pt>
    <dgm:pt modelId="{0B4C395C-6B34-4A1D-BB96-E53F7C19301E}" type="pres">
      <dgm:prSet presAssocID="{05B4041F-047C-4600-B767-34F24F9679C4}" presName="sibTrans" presStyleCnt="0"/>
      <dgm:spPr/>
    </dgm:pt>
    <dgm:pt modelId="{53098FD6-831E-4B44-A7EF-E9633FC08428}" type="pres">
      <dgm:prSet presAssocID="{43B6B253-E508-43E2-9D7C-28ABE13C479C}" presName="compNode" presStyleCnt="0"/>
      <dgm:spPr/>
    </dgm:pt>
    <dgm:pt modelId="{A1D3CC68-2EB6-4B83-BFA5-8D93F8017188}" type="pres">
      <dgm:prSet presAssocID="{43B6B253-E508-43E2-9D7C-28ABE13C479C}" presName="bgRect" presStyleLbl="bgShp" presStyleIdx="2" presStyleCnt="4"/>
      <dgm:spPr/>
    </dgm:pt>
    <dgm:pt modelId="{46E764A8-EEF2-4190-88B2-6DC5C1F8A92F}" type="pres">
      <dgm:prSet presAssocID="{43B6B253-E508-43E2-9D7C-28ABE13C479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FEF9042F-C5B6-4C98-A5C6-C097208353FE}" type="pres">
      <dgm:prSet presAssocID="{43B6B253-E508-43E2-9D7C-28ABE13C479C}" presName="spaceRect" presStyleCnt="0"/>
      <dgm:spPr/>
    </dgm:pt>
    <dgm:pt modelId="{DE535F4F-8C1B-46B1-A1A5-C9729DD0DD63}" type="pres">
      <dgm:prSet presAssocID="{43B6B253-E508-43E2-9D7C-28ABE13C479C}" presName="parTx" presStyleLbl="revTx" presStyleIdx="2" presStyleCnt="4">
        <dgm:presLayoutVars>
          <dgm:chMax val="0"/>
          <dgm:chPref val="0"/>
        </dgm:presLayoutVars>
      </dgm:prSet>
      <dgm:spPr/>
    </dgm:pt>
    <dgm:pt modelId="{E7F2D11B-AD19-48D4-B740-1AB694B8F936}" type="pres">
      <dgm:prSet presAssocID="{8B08F836-3AE9-47FE-9CDF-B63552795EA2}" presName="sibTrans" presStyleCnt="0"/>
      <dgm:spPr/>
    </dgm:pt>
    <dgm:pt modelId="{9D8A9963-A557-4884-AB8A-EDFC529FC682}" type="pres">
      <dgm:prSet presAssocID="{5C0EBF33-23F5-4D97-A8DA-60157E8562BE}" presName="compNode" presStyleCnt="0"/>
      <dgm:spPr/>
    </dgm:pt>
    <dgm:pt modelId="{D86A950A-7FC0-4157-8764-78033BACF893}" type="pres">
      <dgm:prSet presAssocID="{5C0EBF33-23F5-4D97-A8DA-60157E8562BE}" presName="bgRect" presStyleLbl="bgShp" presStyleIdx="3" presStyleCnt="4"/>
      <dgm:spPr/>
    </dgm:pt>
    <dgm:pt modelId="{ACF5EAE0-F6CA-4DA5-8CAC-22D279BB4428}" type="pres">
      <dgm:prSet presAssocID="{5C0EBF33-23F5-4D97-A8DA-60157E8562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BB42AD75-6CF1-4B88-AD24-90330FD455AC}" type="pres">
      <dgm:prSet presAssocID="{5C0EBF33-23F5-4D97-A8DA-60157E8562BE}" presName="spaceRect" presStyleCnt="0"/>
      <dgm:spPr/>
    </dgm:pt>
    <dgm:pt modelId="{DCF3EDAD-4009-496E-8619-95972848527B}" type="pres">
      <dgm:prSet presAssocID="{5C0EBF33-23F5-4D97-A8DA-60157E8562BE}" presName="parTx" presStyleLbl="revTx" presStyleIdx="3" presStyleCnt="4">
        <dgm:presLayoutVars>
          <dgm:chMax val="0"/>
          <dgm:chPref val="0"/>
        </dgm:presLayoutVars>
      </dgm:prSet>
      <dgm:spPr/>
    </dgm:pt>
  </dgm:ptLst>
  <dgm:cxnLst>
    <dgm:cxn modelId="{C233CD35-6C7C-416F-8030-6559A86ECD6B}" type="presOf" srcId="{43B6B253-E508-43E2-9D7C-28ABE13C479C}" destId="{DE535F4F-8C1B-46B1-A1A5-C9729DD0DD63}" srcOrd="0" destOrd="0" presId="urn:microsoft.com/office/officeart/2018/2/layout/IconVerticalSolidList"/>
    <dgm:cxn modelId="{1E03145F-677C-4BD6-8FD8-7074D8D4A2AB}" type="presOf" srcId="{5C0EBF33-23F5-4D97-A8DA-60157E8562BE}" destId="{DCF3EDAD-4009-496E-8619-95972848527B}" srcOrd="0" destOrd="0" presId="urn:microsoft.com/office/officeart/2018/2/layout/IconVerticalSolidList"/>
    <dgm:cxn modelId="{68C48260-F233-4277-8517-45CE46229FD2}" srcId="{1A8CD652-B9FC-42B4-A249-2206DC37A549}" destId="{43B6B253-E508-43E2-9D7C-28ABE13C479C}" srcOrd="2" destOrd="0" parTransId="{AA7A030F-2A57-4A34-BFF6-B987A162B336}" sibTransId="{8B08F836-3AE9-47FE-9CDF-B63552795EA2}"/>
    <dgm:cxn modelId="{7C0C9A44-5355-4BE8-A5F1-320AB6500E6C}" srcId="{1A8CD652-B9FC-42B4-A249-2206DC37A549}" destId="{B98437B1-7B98-4484-A61A-32D1848099D6}" srcOrd="0" destOrd="0" parTransId="{0D179E13-8ED2-4FA3-AEF4-9CC8B1C37F8D}" sibTransId="{87F563B2-30EA-4A8E-94C9-2341C867C6E9}"/>
    <dgm:cxn modelId="{12663345-55CB-4FF8-9B3F-803BB26B3410}" srcId="{1A8CD652-B9FC-42B4-A249-2206DC37A549}" destId="{5C0EBF33-23F5-4D97-A8DA-60157E8562BE}" srcOrd="3" destOrd="0" parTransId="{26F8D1DD-9B12-4089-BF8E-6F190E8967D7}" sibTransId="{B01242C7-2554-4465-9A09-FE6ACA416724}"/>
    <dgm:cxn modelId="{DD16E082-4937-44F5-B8D0-1136301BA8C0}" type="presOf" srcId="{1A8CD652-B9FC-42B4-A249-2206DC37A549}" destId="{E5BD3C18-E30C-468E-ACAF-449EE4583758}" srcOrd="0" destOrd="0" presId="urn:microsoft.com/office/officeart/2018/2/layout/IconVerticalSolidList"/>
    <dgm:cxn modelId="{E32FC88F-0EE8-4EB8-958D-1CEB3C1CA111}" type="presOf" srcId="{B98437B1-7B98-4484-A61A-32D1848099D6}" destId="{C8F15014-200B-4A9E-99B0-D9098C04E7CB}" srcOrd="0" destOrd="0" presId="urn:microsoft.com/office/officeart/2018/2/layout/IconVerticalSolidList"/>
    <dgm:cxn modelId="{4D823AA5-44BF-4B6F-8053-98DF2F696B11}" srcId="{1A8CD652-B9FC-42B4-A249-2206DC37A549}" destId="{302B6892-9941-4A4C-9408-005860981B7A}" srcOrd="1" destOrd="0" parTransId="{2F842761-1488-4271-BA14-EE6C750DA380}" sibTransId="{05B4041F-047C-4600-B767-34F24F9679C4}"/>
    <dgm:cxn modelId="{2A4663C4-9F43-4C90-9DE5-8F0821B5541B}" type="presOf" srcId="{302B6892-9941-4A4C-9408-005860981B7A}" destId="{1EE84431-CE4E-4C37-8F1B-B131A8559039}" srcOrd="0" destOrd="0" presId="urn:microsoft.com/office/officeart/2018/2/layout/IconVerticalSolidList"/>
    <dgm:cxn modelId="{84A32627-6A9B-4FA6-A911-C81266C07F79}" type="presParOf" srcId="{E5BD3C18-E30C-468E-ACAF-449EE4583758}" destId="{ECAF8BBA-AE45-4F3A-81F2-4C84E7091C9D}" srcOrd="0" destOrd="0" presId="urn:microsoft.com/office/officeart/2018/2/layout/IconVerticalSolidList"/>
    <dgm:cxn modelId="{7848DA26-BF9C-496B-ACE4-78060E71B1F0}" type="presParOf" srcId="{ECAF8BBA-AE45-4F3A-81F2-4C84E7091C9D}" destId="{E7EF1AB0-057D-44C8-9049-11CF43883E11}" srcOrd="0" destOrd="0" presId="urn:microsoft.com/office/officeart/2018/2/layout/IconVerticalSolidList"/>
    <dgm:cxn modelId="{499C151A-C7BD-4993-928D-AF7C77ADF3BE}" type="presParOf" srcId="{ECAF8BBA-AE45-4F3A-81F2-4C84E7091C9D}" destId="{21BB9239-0A75-4EDB-8E1A-1A99117F8C56}" srcOrd="1" destOrd="0" presId="urn:microsoft.com/office/officeart/2018/2/layout/IconVerticalSolidList"/>
    <dgm:cxn modelId="{DEC35516-627D-4E77-AA17-BE17ADF3A842}" type="presParOf" srcId="{ECAF8BBA-AE45-4F3A-81F2-4C84E7091C9D}" destId="{9EB6845D-324C-41FD-AD1A-05BAFC8A49C7}" srcOrd="2" destOrd="0" presId="urn:microsoft.com/office/officeart/2018/2/layout/IconVerticalSolidList"/>
    <dgm:cxn modelId="{27109EA8-D8BA-412C-B71C-48D95BD87466}" type="presParOf" srcId="{ECAF8BBA-AE45-4F3A-81F2-4C84E7091C9D}" destId="{C8F15014-200B-4A9E-99B0-D9098C04E7CB}" srcOrd="3" destOrd="0" presId="urn:microsoft.com/office/officeart/2018/2/layout/IconVerticalSolidList"/>
    <dgm:cxn modelId="{5D3FA86F-D38D-4402-8786-AD29114502C9}" type="presParOf" srcId="{E5BD3C18-E30C-468E-ACAF-449EE4583758}" destId="{8013AEE1-E98B-4071-95B6-9D004E3EC5EA}" srcOrd="1" destOrd="0" presId="urn:microsoft.com/office/officeart/2018/2/layout/IconVerticalSolidList"/>
    <dgm:cxn modelId="{A54B584B-E607-4D72-8AA9-748A1671FD68}" type="presParOf" srcId="{E5BD3C18-E30C-468E-ACAF-449EE4583758}" destId="{4C4C7CB6-05D8-47C6-B33F-089C4FAE61F8}" srcOrd="2" destOrd="0" presId="urn:microsoft.com/office/officeart/2018/2/layout/IconVerticalSolidList"/>
    <dgm:cxn modelId="{D5E82F70-01E5-4990-B123-48916A226D31}" type="presParOf" srcId="{4C4C7CB6-05D8-47C6-B33F-089C4FAE61F8}" destId="{BBC348AA-837B-417B-B4E4-8B89C77F4C9D}" srcOrd="0" destOrd="0" presId="urn:microsoft.com/office/officeart/2018/2/layout/IconVerticalSolidList"/>
    <dgm:cxn modelId="{74ADF1B3-C869-4AD1-8042-56D948193820}" type="presParOf" srcId="{4C4C7CB6-05D8-47C6-B33F-089C4FAE61F8}" destId="{D18588B8-4FBB-41E8-842F-AEDF5AD9CBDA}" srcOrd="1" destOrd="0" presId="urn:microsoft.com/office/officeart/2018/2/layout/IconVerticalSolidList"/>
    <dgm:cxn modelId="{8B40D20F-B9E8-4DF9-8696-329071672529}" type="presParOf" srcId="{4C4C7CB6-05D8-47C6-B33F-089C4FAE61F8}" destId="{E600FB9F-C876-41B8-90F6-909229D52CD7}" srcOrd="2" destOrd="0" presId="urn:microsoft.com/office/officeart/2018/2/layout/IconVerticalSolidList"/>
    <dgm:cxn modelId="{504B9F9C-5836-40DC-A767-0FC76F001336}" type="presParOf" srcId="{4C4C7CB6-05D8-47C6-B33F-089C4FAE61F8}" destId="{1EE84431-CE4E-4C37-8F1B-B131A8559039}" srcOrd="3" destOrd="0" presId="urn:microsoft.com/office/officeart/2018/2/layout/IconVerticalSolidList"/>
    <dgm:cxn modelId="{841DD98E-6E2E-49C2-BBEA-DC40E441A70A}" type="presParOf" srcId="{E5BD3C18-E30C-468E-ACAF-449EE4583758}" destId="{0B4C395C-6B34-4A1D-BB96-E53F7C19301E}" srcOrd="3" destOrd="0" presId="urn:microsoft.com/office/officeart/2018/2/layout/IconVerticalSolidList"/>
    <dgm:cxn modelId="{E6739A5A-52BD-48CE-A23F-76A1C2CC902B}" type="presParOf" srcId="{E5BD3C18-E30C-468E-ACAF-449EE4583758}" destId="{53098FD6-831E-4B44-A7EF-E9633FC08428}" srcOrd="4" destOrd="0" presId="urn:microsoft.com/office/officeart/2018/2/layout/IconVerticalSolidList"/>
    <dgm:cxn modelId="{F2C7B3D9-91B7-467F-814D-EC643499CA46}" type="presParOf" srcId="{53098FD6-831E-4B44-A7EF-E9633FC08428}" destId="{A1D3CC68-2EB6-4B83-BFA5-8D93F8017188}" srcOrd="0" destOrd="0" presId="urn:microsoft.com/office/officeart/2018/2/layout/IconVerticalSolidList"/>
    <dgm:cxn modelId="{1B29A1C2-9DA1-4977-9219-084410631EBB}" type="presParOf" srcId="{53098FD6-831E-4B44-A7EF-E9633FC08428}" destId="{46E764A8-EEF2-4190-88B2-6DC5C1F8A92F}" srcOrd="1" destOrd="0" presId="urn:microsoft.com/office/officeart/2018/2/layout/IconVerticalSolidList"/>
    <dgm:cxn modelId="{A3005D41-A5C4-4953-8F65-2F27D61989F6}" type="presParOf" srcId="{53098FD6-831E-4B44-A7EF-E9633FC08428}" destId="{FEF9042F-C5B6-4C98-A5C6-C097208353FE}" srcOrd="2" destOrd="0" presId="urn:microsoft.com/office/officeart/2018/2/layout/IconVerticalSolidList"/>
    <dgm:cxn modelId="{2D078D73-178B-45C8-B29C-DA8F2FA3FC26}" type="presParOf" srcId="{53098FD6-831E-4B44-A7EF-E9633FC08428}" destId="{DE535F4F-8C1B-46B1-A1A5-C9729DD0DD63}" srcOrd="3" destOrd="0" presId="urn:microsoft.com/office/officeart/2018/2/layout/IconVerticalSolidList"/>
    <dgm:cxn modelId="{661BCDE7-3204-43FA-9A35-7699150A0D30}" type="presParOf" srcId="{E5BD3C18-E30C-468E-ACAF-449EE4583758}" destId="{E7F2D11B-AD19-48D4-B740-1AB694B8F936}" srcOrd="5" destOrd="0" presId="urn:microsoft.com/office/officeart/2018/2/layout/IconVerticalSolidList"/>
    <dgm:cxn modelId="{6AAC063F-ED24-4867-A2CC-6E4A0FC95849}" type="presParOf" srcId="{E5BD3C18-E30C-468E-ACAF-449EE4583758}" destId="{9D8A9963-A557-4884-AB8A-EDFC529FC682}" srcOrd="6" destOrd="0" presId="urn:microsoft.com/office/officeart/2018/2/layout/IconVerticalSolidList"/>
    <dgm:cxn modelId="{C7104D0F-E006-44A6-88A6-83E46B0F7161}" type="presParOf" srcId="{9D8A9963-A557-4884-AB8A-EDFC529FC682}" destId="{D86A950A-7FC0-4157-8764-78033BACF893}" srcOrd="0" destOrd="0" presId="urn:microsoft.com/office/officeart/2018/2/layout/IconVerticalSolidList"/>
    <dgm:cxn modelId="{7E913787-6128-49BD-A091-303898FD98B3}" type="presParOf" srcId="{9D8A9963-A557-4884-AB8A-EDFC529FC682}" destId="{ACF5EAE0-F6CA-4DA5-8CAC-22D279BB4428}" srcOrd="1" destOrd="0" presId="urn:microsoft.com/office/officeart/2018/2/layout/IconVerticalSolidList"/>
    <dgm:cxn modelId="{B6663139-EC20-41CA-A57B-D5BB422861BA}" type="presParOf" srcId="{9D8A9963-A557-4884-AB8A-EDFC529FC682}" destId="{BB42AD75-6CF1-4B88-AD24-90330FD455AC}" srcOrd="2" destOrd="0" presId="urn:microsoft.com/office/officeart/2018/2/layout/IconVerticalSolidList"/>
    <dgm:cxn modelId="{4A7735F9-05C9-4CD1-9446-2F121BBD62D4}" type="presParOf" srcId="{9D8A9963-A557-4884-AB8A-EDFC529FC682}" destId="{DCF3EDAD-4009-496E-8619-9597284852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F88938-AD25-4E00-89C7-DBA342A6508F}"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410B561-3AA1-46AF-A325-171C5ABAE404}">
      <dgm:prSet/>
      <dgm:spPr/>
      <dgm:t>
        <a:bodyPr/>
        <a:lstStyle/>
        <a:p>
          <a:pPr>
            <a:defRPr cap="all"/>
          </a:pPr>
          <a:r>
            <a:rPr lang="en-US" dirty="0"/>
            <a:t>WinSCP is an open source free SFTP client, FTP client, WebDAV client, S3 client and SCP client for Windows. Its main function is file transfer between a local and a remote computer.</a:t>
          </a:r>
        </a:p>
      </dgm:t>
    </dgm:pt>
    <dgm:pt modelId="{5C721EE6-EF49-40D4-A1FD-6353FE07D2C3}" type="parTrans" cxnId="{72EAD750-0EA4-4136-A66C-0FE7DA46EC65}">
      <dgm:prSet/>
      <dgm:spPr/>
      <dgm:t>
        <a:bodyPr/>
        <a:lstStyle/>
        <a:p>
          <a:endParaRPr lang="en-US"/>
        </a:p>
      </dgm:t>
    </dgm:pt>
    <dgm:pt modelId="{92FB8F9E-C8E4-4A8A-9849-A85D330E6C06}" type="sibTrans" cxnId="{72EAD750-0EA4-4136-A66C-0FE7DA46EC65}">
      <dgm:prSet/>
      <dgm:spPr/>
      <dgm:t>
        <a:bodyPr/>
        <a:lstStyle/>
        <a:p>
          <a:endParaRPr lang="en-US"/>
        </a:p>
      </dgm:t>
    </dgm:pt>
    <dgm:pt modelId="{FC1AF359-A1F6-4782-9646-A6F401F0F8B9}">
      <dgm:prSet/>
      <dgm:spPr/>
      <dgm:t>
        <a:bodyPr/>
        <a:lstStyle/>
        <a:p>
          <a:pPr>
            <a:defRPr cap="all"/>
          </a:pPr>
          <a:r>
            <a:rPr lang="en-US" dirty="0"/>
            <a:t>Beyond this, WinSCP offers scripting and basic file manager functionality.</a:t>
          </a:r>
        </a:p>
      </dgm:t>
    </dgm:pt>
    <dgm:pt modelId="{A4E57AA4-027D-4E75-B9EF-39B18C4DEA30}" type="parTrans" cxnId="{4F5884F3-CDF6-4E70-8D8D-0DC14EC22098}">
      <dgm:prSet/>
      <dgm:spPr/>
      <dgm:t>
        <a:bodyPr/>
        <a:lstStyle/>
        <a:p>
          <a:endParaRPr lang="en-US"/>
        </a:p>
      </dgm:t>
    </dgm:pt>
    <dgm:pt modelId="{00615906-EA02-43C7-85DD-0C49F5E9F5BF}" type="sibTrans" cxnId="{4F5884F3-CDF6-4E70-8D8D-0DC14EC22098}">
      <dgm:prSet/>
      <dgm:spPr/>
      <dgm:t>
        <a:bodyPr/>
        <a:lstStyle/>
        <a:p>
          <a:endParaRPr lang="en-US"/>
        </a:p>
      </dgm:t>
    </dgm:pt>
    <dgm:pt modelId="{C9124C16-94E6-494E-A599-2F37A63A9E76}" type="pres">
      <dgm:prSet presAssocID="{5DF88938-AD25-4E00-89C7-DBA342A6508F}" presName="root" presStyleCnt="0">
        <dgm:presLayoutVars>
          <dgm:dir/>
          <dgm:resizeHandles val="exact"/>
        </dgm:presLayoutVars>
      </dgm:prSet>
      <dgm:spPr/>
    </dgm:pt>
    <dgm:pt modelId="{0EDB80FF-4E6D-4D96-A6D9-18422DC144D9}" type="pres">
      <dgm:prSet presAssocID="{6410B561-3AA1-46AF-A325-171C5ABAE404}" presName="compNode" presStyleCnt="0"/>
      <dgm:spPr/>
    </dgm:pt>
    <dgm:pt modelId="{81E1C6AC-486C-4E68-8A8B-AF7A50F03212}" type="pres">
      <dgm:prSet presAssocID="{6410B561-3AA1-46AF-A325-171C5ABAE404}" presName="iconBgRect" presStyleLbl="bgShp" presStyleIdx="0" presStyleCnt="2"/>
      <dgm:spPr/>
    </dgm:pt>
    <dgm:pt modelId="{FE807FB3-693E-4A9F-A1E7-3F19830B3D5B}" type="pres">
      <dgm:prSet presAssocID="{6410B561-3AA1-46AF-A325-171C5ABAE4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32E447C-E32E-459F-AAB4-3298ACCC9C07}" type="pres">
      <dgm:prSet presAssocID="{6410B561-3AA1-46AF-A325-171C5ABAE404}" presName="spaceRect" presStyleCnt="0"/>
      <dgm:spPr/>
    </dgm:pt>
    <dgm:pt modelId="{2AD43C2C-DD0E-4C0F-B036-1EA6E72C5120}" type="pres">
      <dgm:prSet presAssocID="{6410B561-3AA1-46AF-A325-171C5ABAE404}" presName="textRect" presStyleLbl="revTx" presStyleIdx="0" presStyleCnt="2" custScaleX="88340" custScaleY="267013" custLinFactNeighborX="7695" custLinFactNeighborY="82296">
        <dgm:presLayoutVars>
          <dgm:chMax val="1"/>
          <dgm:chPref val="1"/>
        </dgm:presLayoutVars>
      </dgm:prSet>
      <dgm:spPr/>
    </dgm:pt>
    <dgm:pt modelId="{2CCDF483-3C7E-43DF-8879-E4BA29F24BA0}" type="pres">
      <dgm:prSet presAssocID="{92FB8F9E-C8E4-4A8A-9849-A85D330E6C06}" presName="sibTrans" presStyleCnt="0"/>
      <dgm:spPr/>
    </dgm:pt>
    <dgm:pt modelId="{299C46EB-F47A-4CB7-B23A-11963E1EEDDE}" type="pres">
      <dgm:prSet presAssocID="{FC1AF359-A1F6-4782-9646-A6F401F0F8B9}" presName="compNode" presStyleCnt="0"/>
      <dgm:spPr/>
    </dgm:pt>
    <dgm:pt modelId="{BAF53CEE-5D33-4EF6-AEA5-91C771798ABE}" type="pres">
      <dgm:prSet presAssocID="{FC1AF359-A1F6-4782-9646-A6F401F0F8B9}" presName="iconBgRect" presStyleLbl="bgShp" presStyleIdx="1" presStyleCnt="2"/>
      <dgm:spPr/>
    </dgm:pt>
    <dgm:pt modelId="{A31DA2B4-46D9-4040-AE55-A8E90177769F}" type="pres">
      <dgm:prSet presAssocID="{FC1AF359-A1F6-4782-9646-A6F401F0F8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17F47E6-81C6-4BC0-BDFE-066954247EBB}" type="pres">
      <dgm:prSet presAssocID="{FC1AF359-A1F6-4782-9646-A6F401F0F8B9}" presName="spaceRect" presStyleCnt="0"/>
      <dgm:spPr/>
    </dgm:pt>
    <dgm:pt modelId="{EA63FE1A-A052-495A-BDCA-D78635AE0031}" type="pres">
      <dgm:prSet presAssocID="{FC1AF359-A1F6-4782-9646-A6F401F0F8B9}" presName="textRect" presStyleLbl="revTx" presStyleIdx="1" presStyleCnt="2">
        <dgm:presLayoutVars>
          <dgm:chMax val="1"/>
          <dgm:chPref val="1"/>
        </dgm:presLayoutVars>
      </dgm:prSet>
      <dgm:spPr/>
    </dgm:pt>
  </dgm:ptLst>
  <dgm:cxnLst>
    <dgm:cxn modelId="{6465B75F-DBD3-4382-B12C-35C367D7AA0A}" type="presOf" srcId="{5DF88938-AD25-4E00-89C7-DBA342A6508F}" destId="{C9124C16-94E6-494E-A599-2F37A63A9E76}" srcOrd="0" destOrd="0" presId="urn:microsoft.com/office/officeart/2018/5/layout/IconCircleLabelList"/>
    <dgm:cxn modelId="{7DC0DF6D-E919-4931-9180-53643D5B1B52}" type="presOf" srcId="{FC1AF359-A1F6-4782-9646-A6F401F0F8B9}" destId="{EA63FE1A-A052-495A-BDCA-D78635AE0031}" srcOrd="0" destOrd="0" presId="urn:microsoft.com/office/officeart/2018/5/layout/IconCircleLabelList"/>
    <dgm:cxn modelId="{72EAD750-0EA4-4136-A66C-0FE7DA46EC65}" srcId="{5DF88938-AD25-4E00-89C7-DBA342A6508F}" destId="{6410B561-3AA1-46AF-A325-171C5ABAE404}" srcOrd="0" destOrd="0" parTransId="{5C721EE6-EF49-40D4-A1FD-6353FE07D2C3}" sibTransId="{92FB8F9E-C8E4-4A8A-9849-A85D330E6C06}"/>
    <dgm:cxn modelId="{D36489B6-4C25-4B91-8F9A-78FC7396CE8B}" type="presOf" srcId="{6410B561-3AA1-46AF-A325-171C5ABAE404}" destId="{2AD43C2C-DD0E-4C0F-B036-1EA6E72C5120}" srcOrd="0" destOrd="0" presId="urn:microsoft.com/office/officeart/2018/5/layout/IconCircleLabelList"/>
    <dgm:cxn modelId="{4F5884F3-CDF6-4E70-8D8D-0DC14EC22098}" srcId="{5DF88938-AD25-4E00-89C7-DBA342A6508F}" destId="{FC1AF359-A1F6-4782-9646-A6F401F0F8B9}" srcOrd="1" destOrd="0" parTransId="{A4E57AA4-027D-4E75-B9EF-39B18C4DEA30}" sibTransId="{00615906-EA02-43C7-85DD-0C49F5E9F5BF}"/>
    <dgm:cxn modelId="{A96567C3-A7C8-4FB7-90A7-76D1AA344DBB}" type="presParOf" srcId="{C9124C16-94E6-494E-A599-2F37A63A9E76}" destId="{0EDB80FF-4E6D-4D96-A6D9-18422DC144D9}" srcOrd="0" destOrd="0" presId="urn:microsoft.com/office/officeart/2018/5/layout/IconCircleLabelList"/>
    <dgm:cxn modelId="{BE47797C-8883-46D5-979E-F1653B69F97D}" type="presParOf" srcId="{0EDB80FF-4E6D-4D96-A6D9-18422DC144D9}" destId="{81E1C6AC-486C-4E68-8A8B-AF7A50F03212}" srcOrd="0" destOrd="0" presId="urn:microsoft.com/office/officeart/2018/5/layout/IconCircleLabelList"/>
    <dgm:cxn modelId="{FBC14A4E-77B4-44D6-9B83-DE8DD8F3FA64}" type="presParOf" srcId="{0EDB80FF-4E6D-4D96-A6D9-18422DC144D9}" destId="{FE807FB3-693E-4A9F-A1E7-3F19830B3D5B}" srcOrd="1" destOrd="0" presId="urn:microsoft.com/office/officeart/2018/5/layout/IconCircleLabelList"/>
    <dgm:cxn modelId="{84621F50-32A4-4B9F-A1B7-DC01D233B04C}" type="presParOf" srcId="{0EDB80FF-4E6D-4D96-A6D9-18422DC144D9}" destId="{032E447C-E32E-459F-AAB4-3298ACCC9C07}" srcOrd="2" destOrd="0" presId="urn:microsoft.com/office/officeart/2018/5/layout/IconCircleLabelList"/>
    <dgm:cxn modelId="{EAC3E241-EC5F-4B5F-942F-02A9BA31EEA3}" type="presParOf" srcId="{0EDB80FF-4E6D-4D96-A6D9-18422DC144D9}" destId="{2AD43C2C-DD0E-4C0F-B036-1EA6E72C5120}" srcOrd="3" destOrd="0" presId="urn:microsoft.com/office/officeart/2018/5/layout/IconCircleLabelList"/>
    <dgm:cxn modelId="{AFDFA3D2-D02A-4762-A291-1F4917E0BBCD}" type="presParOf" srcId="{C9124C16-94E6-494E-A599-2F37A63A9E76}" destId="{2CCDF483-3C7E-43DF-8879-E4BA29F24BA0}" srcOrd="1" destOrd="0" presId="urn:microsoft.com/office/officeart/2018/5/layout/IconCircleLabelList"/>
    <dgm:cxn modelId="{BCD88F19-0561-4D5C-A3AE-B61F9519F916}" type="presParOf" srcId="{C9124C16-94E6-494E-A599-2F37A63A9E76}" destId="{299C46EB-F47A-4CB7-B23A-11963E1EEDDE}" srcOrd="2" destOrd="0" presId="urn:microsoft.com/office/officeart/2018/5/layout/IconCircleLabelList"/>
    <dgm:cxn modelId="{2D226832-2830-45E0-AF49-11BCE9E0DADA}" type="presParOf" srcId="{299C46EB-F47A-4CB7-B23A-11963E1EEDDE}" destId="{BAF53CEE-5D33-4EF6-AEA5-91C771798ABE}" srcOrd="0" destOrd="0" presId="urn:microsoft.com/office/officeart/2018/5/layout/IconCircleLabelList"/>
    <dgm:cxn modelId="{E022F2B4-51B1-4F6A-B338-0C98344EAEF6}" type="presParOf" srcId="{299C46EB-F47A-4CB7-B23A-11963E1EEDDE}" destId="{A31DA2B4-46D9-4040-AE55-A8E90177769F}" srcOrd="1" destOrd="0" presId="urn:microsoft.com/office/officeart/2018/5/layout/IconCircleLabelList"/>
    <dgm:cxn modelId="{A4A18D5C-5585-4381-8434-448C40342F06}" type="presParOf" srcId="{299C46EB-F47A-4CB7-B23A-11963E1EEDDE}" destId="{B17F47E6-81C6-4BC0-BDFE-066954247EBB}" srcOrd="2" destOrd="0" presId="urn:microsoft.com/office/officeart/2018/5/layout/IconCircleLabelList"/>
    <dgm:cxn modelId="{5E491E3C-4DE2-4B0D-8B0D-99BECA5E1A86}" type="presParOf" srcId="{299C46EB-F47A-4CB7-B23A-11963E1EEDDE}" destId="{EA63FE1A-A052-495A-BDCA-D78635AE003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02EC78-01BC-4FEF-AA1A-3741273DDC6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6E7999-EAF5-4D53-A974-3354C810CCCB}">
      <dgm:prSet/>
      <dgm:spPr/>
      <dgm:t>
        <a:bodyPr/>
        <a:lstStyle/>
        <a:p>
          <a:r>
            <a:rPr lang="en-US"/>
            <a:t>Shares site settings with PuTTY</a:t>
          </a:r>
        </a:p>
      </dgm:t>
    </dgm:pt>
    <dgm:pt modelId="{A13046A1-21F8-436C-8614-6F78C4514987}" type="parTrans" cxnId="{E51D6863-4EDD-48BB-9778-72072D8E2820}">
      <dgm:prSet/>
      <dgm:spPr/>
      <dgm:t>
        <a:bodyPr/>
        <a:lstStyle/>
        <a:p>
          <a:endParaRPr lang="en-US"/>
        </a:p>
      </dgm:t>
    </dgm:pt>
    <dgm:pt modelId="{6DCAF51E-D7BF-4FAB-8E1B-2EC79F814217}" type="sibTrans" cxnId="{E51D6863-4EDD-48BB-9778-72072D8E2820}">
      <dgm:prSet/>
      <dgm:spPr/>
      <dgm:t>
        <a:bodyPr/>
        <a:lstStyle/>
        <a:p>
          <a:endParaRPr lang="en-US"/>
        </a:p>
      </dgm:t>
    </dgm:pt>
    <dgm:pt modelId="{4E3F6908-FE3A-4EAE-A8A6-D41DE6E54F99}">
      <dgm:prSet/>
      <dgm:spPr/>
      <dgm:t>
        <a:bodyPr/>
        <a:lstStyle/>
        <a:p>
          <a:r>
            <a:rPr lang="en-IN"/>
            <a:t>Graphical user interface (screenshots)</a:t>
          </a:r>
          <a:endParaRPr lang="en-US"/>
        </a:p>
      </dgm:t>
    </dgm:pt>
    <dgm:pt modelId="{292D0E40-98B8-4BDF-935D-4EDFD658D424}" type="parTrans" cxnId="{34606A29-C4ED-4651-A651-BC2CB9C8F442}">
      <dgm:prSet/>
      <dgm:spPr/>
      <dgm:t>
        <a:bodyPr/>
        <a:lstStyle/>
        <a:p>
          <a:endParaRPr lang="en-US"/>
        </a:p>
      </dgm:t>
    </dgm:pt>
    <dgm:pt modelId="{62590AC2-9D8E-4DF3-8D45-DB23B75D94AB}" type="sibTrans" cxnId="{34606A29-C4ED-4651-A651-BC2CB9C8F442}">
      <dgm:prSet/>
      <dgm:spPr/>
      <dgm:t>
        <a:bodyPr/>
        <a:lstStyle/>
        <a:p>
          <a:endParaRPr lang="en-US"/>
        </a:p>
      </dgm:t>
    </dgm:pt>
    <dgm:pt modelId="{7314172D-CD86-42F9-AB2B-182B9D4A46A0}">
      <dgm:prSet/>
      <dgm:spPr/>
      <dgm:t>
        <a:bodyPr/>
        <a:lstStyle/>
        <a:p>
          <a:r>
            <a:rPr lang="en-IN"/>
            <a:t>Translated into many languages</a:t>
          </a:r>
          <a:endParaRPr lang="en-US"/>
        </a:p>
      </dgm:t>
    </dgm:pt>
    <dgm:pt modelId="{DCE669B7-477D-4D0C-A478-44F722B78B6D}" type="parTrans" cxnId="{6B2E3F76-B3D1-47C9-9475-6992584AE063}">
      <dgm:prSet/>
      <dgm:spPr/>
      <dgm:t>
        <a:bodyPr/>
        <a:lstStyle/>
        <a:p>
          <a:endParaRPr lang="en-US"/>
        </a:p>
      </dgm:t>
    </dgm:pt>
    <dgm:pt modelId="{35761333-5F87-45E8-A90C-B1D434D86394}" type="sibTrans" cxnId="{6B2E3F76-B3D1-47C9-9475-6992584AE063}">
      <dgm:prSet/>
      <dgm:spPr/>
      <dgm:t>
        <a:bodyPr/>
        <a:lstStyle/>
        <a:p>
          <a:endParaRPr lang="en-US"/>
        </a:p>
      </dgm:t>
    </dgm:pt>
    <dgm:pt modelId="{9BDE1151-918B-4F70-B5B0-29AFB7F42F8E}">
      <dgm:prSet/>
      <dgm:spPr/>
      <dgm:t>
        <a:bodyPr/>
        <a:lstStyle/>
        <a:p>
          <a:r>
            <a:rPr lang="en-IN"/>
            <a:t>Integration with Windows (drag drop, URL, shortcut icons, jump list)</a:t>
          </a:r>
          <a:endParaRPr lang="en-US"/>
        </a:p>
      </dgm:t>
    </dgm:pt>
    <dgm:pt modelId="{2E3BC6E6-1380-4B87-A11E-104AD8A0F927}" type="parTrans" cxnId="{6822A5C9-9DE9-4AB1-A90C-4F2D801A1CAA}">
      <dgm:prSet/>
      <dgm:spPr/>
      <dgm:t>
        <a:bodyPr/>
        <a:lstStyle/>
        <a:p>
          <a:endParaRPr lang="en-US"/>
        </a:p>
      </dgm:t>
    </dgm:pt>
    <dgm:pt modelId="{07EDF484-0CB1-43C6-94A7-77492666E7E5}" type="sibTrans" cxnId="{6822A5C9-9DE9-4AB1-A90C-4F2D801A1CAA}">
      <dgm:prSet/>
      <dgm:spPr/>
      <dgm:t>
        <a:bodyPr/>
        <a:lstStyle/>
        <a:p>
          <a:endParaRPr lang="en-US"/>
        </a:p>
      </dgm:t>
    </dgm:pt>
    <dgm:pt modelId="{09DC1A34-B02A-415E-BA0B-E3DD9F038736}">
      <dgm:prSet/>
      <dgm:spPr/>
      <dgm:t>
        <a:bodyPr/>
        <a:lstStyle/>
        <a:p>
          <a:r>
            <a:rPr lang="en-IN"/>
            <a:t>All common operations with files</a:t>
          </a:r>
          <a:endParaRPr lang="en-US"/>
        </a:p>
      </dgm:t>
    </dgm:pt>
    <dgm:pt modelId="{978AE2AE-DC7A-49A9-8FB1-2A95C2901CA6}" type="parTrans" cxnId="{2EDC76ED-89C6-4170-B2B8-F8E6CC4ED5A6}">
      <dgm:prSet/>
      <dgm:spPr/>
      <dgm:t>
        <a:bodyPr/>
        <a:lstStyle/>
        <a:p>
          <a:endParaRPr lang="en-US"/>
        </a:p>
      </dgm:t>
    </dgm:pt>
    <dgm:pt modelId="{15DEA7BD-7A62-4401-B741-D930F5B95BD2}" type="sibTrans" cxnId="{2EDC76ED-89C6-4170-B2B8-F8E6CC4ED5A6}">
      <dgm:prSet/>
      <dgm:spPr/>
      <dgm:t>
        <a:bodyPr/>
        <a:lstStyle/>
        <a:p>
          <a:endParaRPr lang="en-US"/>
        </a:p>
      </dgm:t>
    </dgm:pt>
    <dgm:pt modelId="{F23A24CA-CC8A-4937-A1EF-735F9096BA49}">
      <dgm:prSet/>
      <dgm:spPr/>
      <dgm:t>
        <a:bodyPr/>
        <a:lstStyle/>
        <a:p>
          <a:r>
            <a:rPr lang="en-IN"/>
            <a:t>Support for SFTP and SCP protocols over SSH and FTP and WebDAV and S3 protocols.</a:t>
          </a:r>
          <a:endParaRPr lang="en-US"/>
        </a:p>
      </dgm:t>
    </dgm:pt>
    <dgm:pt modelId="{E267371D-54F9-4118-B90F-0CF542364D70}" type="parTrans" cxnId="{F35B62DD-AD64-47A6-9E3F-91FA890365D9}">
      <dgm:prSet/>
      <dgm:spPr/>
      <dgm:t>
        <a:bodyPr/>
        <a:lstStyle/>
        <a:p>
          <a:endParaRPr lang="en-US"/>
        </a:p>
      </dgm:t>
    </dgm:pt>
    <dgm:pt modelId="{08D07413-73A0-4118-8040-272CC7DFD33E}" type="sibTrans" cxnId="{F35B62DD-AD64-47A6-9E3F-91FA890365D9}">
      <dgm:prSet/>
      <dgm:spPr/>
      <dgm:t>
        <a:bodyPr/>
        <a:lstStyle/>
        <a:p>
          <a:endParaRPr lang="en-US"/>
        </a:p>
      </dgm:t>
    </dgm:pt>
    <dgm:pt modelId="{00159CED-5086-4E1D-B8B2-BEE71D102DB6}" type="pres">
      <dgm:prSet presAssocID="{5C02EC78-01BC-4FEF-AA1A-3741273DDC66}" presName="root" presStyleCnt="0">
        <dgm:presLayoutVars>
          <dgm:dir/>
          <dgm:resizeHandles val="exact"/>
        </dgm:presLayoutVars>
      </dgm:prSet>
      <dgm:spPr/>
    </dgm:pt>
    <dgm:pt modelId="{6CE7FB27-22F5-45D1-B22D-24FE2C395EEE}" type="pres">
      <dgm:prSet presAssocID="{806E7999-EAF5-4D53-A974-3354C810CCCB}" presName="compNode" presStyleCnt="0"/>
      <dgm:spPr/>
    </dgm:pt>
    <dgm:pt modelId="{B474946C-0A83-4EE0-9E04-F67D38ACB407}" type="pres">
      <dgm:prSet presAssocID="{806E7999-EAF5-4D53-A974-3354C810CCCB}" presName="bgRect" presStyleLbl="bgShp" presStyleIdx="0" presStyleCnt="6"/>
      <dgm:spPr/>
    </dgm:pt>
    <dgm:pt modelId="{42251EA4-88AB-4B58-B19E-87FCED03A076}" type="pres">
      <dgm:prSet presAssocID="{806E7999-EAF5-4D53-A974-3354C810CCC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F67EEF19-9FE0-4D6E-9E6A-2980053561E9}" type="pres">
      <dgm:prSet presAssocID="{806E7999-EAF5-4D53-A974-3354C810CCCB}" presName="spaceRect" presStyleCnt="0"/>
      <dgm:spPr/>
    </dgm:pt>
    <dgm:pt modelId="{06199114-F93B-4CDE-9950-3F75AEAFB741}" type="pres">
      <dgm:prSet presAssocID="{806E7999-EAF5-4D53-A974-3354C810CCCB}" presName="parTx" presStyleLbl="revTx" presStyleIdx="0" presStyleCnt="6">
        <dgm:presLayoutVars>
          <dgm:chMax val="0"/>
          <dgm:chPref val="0"/>
        </dgm:presLayoutVars>
      </dgm:prSet>
      <dgm:spPr/>
    </dgm:pt>
    <dgm:pt modelId="{A443BB0B-D7AC-43F6-9D46-D9E03932B0C3}" type="pres">
      <dgm:prSet presAssocID="{6DCAF51E-D7BF-4FAB-8E1B-2EC79F814217}" presName="sibTrans" presStyleCnt="0"/>
      <dgm:spPr/>
    </dgm:pt>
    <dgm:pt modelId="{473E27A6-66A1-4AB4-AE49-5F39C1835043}" type="pres">
      <dgm:prSet presAssocID="{4E3F6908-FE3A-4EAE-A8A6-D41DE6E54F99}" presName="compNode" presStyleCnt="0"/>
      <dgm:spPr/>
    </dgm:pt>
    <dgm:pt modelId="{01301584-D139-4911-9DE6-3AD9B66FE969}" type="pres">
      <dgm:prSet presAssocID="{4E3F6908-FE3A-4EAE-A8A6-D41DE6E54F99}" presName="bgRect" presStyleLbl="bgShp" presStyleIdx="1" presStyleCnt="6"/>
      <dgm:spPr/>
    </dgm:pt>
    <dgm:pt modelId="{520BBE6A-FCFF-49FF-960E-15536272684E}" type="pres">
      <dgm:prSet presAssocID="{4E3F6908-FE3A-4EAE-A8A6-D41DE6E54F9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D3D1FB9-0531-4E38-88DF-2A5014CE6D04}" type="pres">
      <dgm:prSet presAssocID="{4E3F6908-FE3A-4EAE-A8A6-D41DE6E54F99}" presName="spaceRect" presStyleCnt="0"/>
      <dgm:spPr/>
    </dgm:pt>
    <dgm:pt modelId="{CF0927FF-BFE6-421D-AD37-ACEB3D72DD21}" type="pres">
      <dgm:prSet presAssocID="{4E3F6908-FE3A-4EAE-A8A6-D41DE6E54F99}" presName="parTx" presStyleLbl="revTx" presStyleIdx="1" presStyleCnt="6">
        <dgm:presLayoutVars>
          <dgm:chMax val="0"/>
          <dgm:chPref val="0"/>
        </dgm:presLayoutVars>
      </dgm:prSet>
      <dgm:spPr/>
    </dgm:pt>
    <dgm:pt modelId="{6E349E01-D84B-4EF4-8369-9550A3F9885E}" type="pres">
      <dgm:prSet presAssocID="{62590AC2-9D8E-4DF3-8D45-DB23B75D94AB}" presName="sibTrans" presStyleCnt="0"/>
      <dgm:spPr/>
    </dgm:pt>
    <dgm:pt modelId="{95C8E1D5-EBF8-4FC4-87B1-758A72D01668}" type="pres">
      <dgm:prSet presAssocID="{7314172D-CD86-42F9-AB2B-182B9D4A46A0}" presName="compNode" presStyleCnt="0"/>
      <dgm:spPr/>
    </dgm:pt>
    <dgm:pt modelId="{739E3486-62CC-4FD1-9BB4-04226EFDFA93}" type="pres">
      <dgm:prSet presAssocID="{7314172D-CD86-42F9-AB2B-182B9D4A46A0}" presName="bgRect" presStyleLbl="bgShp" presStyleIdx="2" presStyleCnt="6"/>
      <dgm:spPr/>
    </dgm:pt>
    <dgm:pt modelId="{02EEB156-68DB-4CB1-95C6-4AF6D00AB061}" type="pres">
      <dgm:prSet presAssocID="{7314172D-CD86-42F9-AB2B-182B9D4A46A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1CF47F3-4F5E-4458-84D9-1A8DA12C1103}" type="pres">
      <dgm:prSet presAssocID="{7314172D-CD86-42F9-AB2B-182B9D4A46A0}" presName="spaceRect" presStyleCnt="0"/>
      <dgm:spPr/>
    </dgm:pt>
    <dgm:pt modelId="{B9F30D71-0A4F-46AA-A079-28640B6948E0}" type="pres">
      <dgm:prSet presAssocID="{7314172D-CD86-42F9-AB2B-182B9D4A46A0}" presName="parTx" presStyleLbl="revTx" presStyleIdx="2" presStyleCnt="6">
        <dgm:presLayoutVars>
          <dgm:chMax val="0"/>
          <dgm:chPref val="0"/>
        </dgm:presLayoutVars>
      </dgm:prSet>
      <dgm:spPr/>
    </dgm:pt>
    <dgm:pt modelId="{B72AF655-55D8-4E79-80BA-95925ED53F7F}" type="pres">
      <dgm:prSet presAssocID="{35761333-5F87-45E8-A90C-B1D434D86394}" presName="sibTrans" presStyleCnt="0"/>
      <dgm:spPr/>
    </dgm:pt>
    <dgm:pt modelId="{B4E135A4-C29E-49B0-A43A-8BE28F9610D4}" type="pres">
      <dgm:prSet presAssocID="{9BDE1151-918B-4F70-B5B0-29AFB7F42F8E}" presName="compNode" presStyleCnt="0"/>
      <dgm:spPr/>
    </dgm:pt>
    <dgm:pt modelId="{091ACD43-5B61-4535-B19A-878D1E00C18B}" type="pres">
      <dgm:prSet presAssocID="{9BDE1151-918B-4F70-B5B0-29AFB7F42F8E}" presName="bgRect" presStyleLbl="bgShp" presStyleIdx="3" presStyleCnt="6"/>
      <dgm:spPr/>
    </dgm:pt>
    <dgm:pt modelId="{7183B5B4-7F83-45D9-8A77-C67AD663A0FF}" type="pres">
      <dgm:prSet presAssocID="{9BDE1151-918B-4F70-B5B0-29AFB7F42F8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1FDD740A-26C9-40A3-9F49-3B8019155536}" type="pres">
      <dgm:prSet presAssocID="{9BDE1151-918B-4F70-B5B0-29AFB7F42F8E}" presName="spaceRect" presStyleCnt="0"/>
      <dgm:spPr/>
    </dgm:pt>
    <dgm:pt modelId="{04A6E5D1-829D-407D-BEC2-FE78D80C7C84}" type="pres">
      <dgm:prSet presAssocID="{9BDE1151-918B-4F70-B5B0-29AFB7F42F8E}" presName="parTx" presStyleLbl="revTx" presStyleIdx="3" presStyleCnt="6">
        <dgm:presLayoutVars>
          <dgm:chMax val="0"/>
          <dgm:chPref val="0"/>
        </dgm:presLayoutVars>
      </dgm:prSet>
      <dgm:spPr/>
    </dgm:pt>
    <dgm:pt modelId="{19AEF986-094D-4776-AE65-28787D018B1C}" type="pres">
      <dgm:prSet presAssocID="{07EDF484-0CB1-43C6-94A7-77492666E7E5}" presName="sibTrans" presStyleCnt="0"/>
      <dgm:spPr/>
    </dgm:pt>
    <dgm:pt modelId="{D8921181-53A1-42FB-A5E1-A1BF16EDE1D5}" type="pres">
      <dgm:prSet presAssocID="{09DC1A34-B02A-415E-BA0B-E3DD9F038736}" presName="compNode" presStyleCnt="0"/>
      <dgm:spPr/>
    </dgm:pt>
    <dgm:pt modelId="{7DB167EA-BEB9-4CED-B030-57AF5A82FDBF}" type="pres">
      <dgm:prSet presAssocID="{09DC1A34-B02A-415E-BA0B-E3DD9F038736}" presName="bgRect" presStyleLbl="bgShp" presStyleIdx="4" presStyleCnt="6"/>
      <dgm:spPr/>
    </dgm:pt>
    <dgm:pt modelId="{E1BCE958-F60E-4164-9051-C406AB8837EE}" type="pres">
      <dgm:prSet presAssocID="{09DC1A34-B02A-415E-BA0B-E3DD9F03873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0CD2EA4F-C55E-481A-BF7C-6B88ED6E94DC}" type="pres">
      <dgm:prSet presAssocID="{09DC1A34-B02A-415E-BA0B-E3DD9F038736}" presName="spaceRect" presStyleCnt="0"/>
      <dgm:spPr/>
    </dgm:pt>
    <dgm:pt modelId="{BA7A7788-10B2-4026-94A8-534DE4B983AF}" type="pres">
      <dgm:prSet presAssocID="{09DC1A34-B02A-415E-BA0B-E3DD9F038736}" presName="parTx" presStyleLbl="revTx" presStyleIdx="4" presStyleCnt="6">
        <dgm:presLayoutVars>
          <dgm:chMax val="0"/>
          <dgm:chPref val="0"/>
        </dgm:presLayoutVars>
      </dgm:prSet>
      <dgm:spPr/>
    </dgm:pt>
    <dgm:pt modelId="{23ADE6FE-896F-44E8-859E-0DE08963D5DA}" type="pres">
      <dgm:prSet presAssocID="{15DEA7BD-7A62-4401-B741-D930F5B95BD2}" presName="sibTrans" presStyleCnt="0"/>
      <dgm:spPr/>
    </dgm:pt>
    <dgm:pt modelId="{8B636890-EE12-4172-9285-5894DF9F7D55}" type="pres">
      <dgm:prSet presAssocID="{F23A24CA-CC8A-4937-A1EF-735F9096BA49}" presName="compNode" presStyleCnt="0"/>
      <dgm:spPr/>
    </dgm:pt>
    <dgm:pt modelId="{FA93F813-EC01-49E3-8040-3D84886E480D}" type="pres">
      <dgm:prSet presAssocID="{F23A24CA-CC8A-4937-A1EF-735F9096BA49}" presName="bgRect" presStyleLbl="bgShp" presStyleIdx="5" presStyleCnt="6"/>
      <dgm:spPr/>
    </dgm:pt>
    <dgm:pt modelId="{F4411100-F3F6-437B-8ABD-BE3604E24288}" type="pres">
      <dgm:prSet presAssocID="{F23A24CA-CC8A-4937-A1EF-735F9096BA4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F93B30DC-BED5-495F-A0AC-D67B86B67191}" type="pres">
      <dgm:prSet presAssocID="{F23A24CA-CC8A-4937-A1EF-735F9096BA49}" presName="spaceRect" presStyleCnt="0"/>
      <dgm:spPr/>
    </dgm:pt>
    <dgm:pt modelId="{9FB0B66E-7260-4D35-9B54-C6775BEE12F9}" type="pres">
      <dgm:prSet presAssocID="{F23A24CA-CC8A-4937-A1EF-735F9096BA49}" presName="parTx" presStyleLbl="revTx" presStyleIdx="5" presStyleCnt="6">
        <dgm:presLayoutVars>
          <dgm:chMax val="0"/>
          <dgm:chPref val="0"/>
        </dgm:presLayoutVars>
      </dgm:prSet>
      <dgm:spPr/>
    </dgm:pt>
  </dgm:ptLst>
  <dgm:cxnLst>
    <dgm:cxn modelId="{F5727B00-64C4-4D1A-8E85-7999182B5AC0}" type="presOf" srcId="{5C02EC78-01BC-4FEF-AA1A-3741273DDC66}" destId="{00159CED-5086-4E1D-B8B2-BEE71D102DB6}" srcOrd="0" destOrd="0" presId="urn:microsoft.com/office/officeart/2018/2/layout/IconVerticalSolidList"/>
    <dgm:cxn modelId="{21D95D09-4776-4FD7-8D21-C9A3AFD68F8C}" type="presOf" srcId="{09DC1A34-B02A-415E-BA0B-E3DD9F038736}" destId="{BA7A7788-10B2-4026-94A8-534DE4B983AF}" srcOrd="0" destOrd="0" presId="urn:microsoft.com/office/officeart/2018/2/layout/IconVerticalSolidList"/>
    <dgm:cxn modelId="{B366D011-D3F0-4267-ACD8-EB9541FD77EF}" type="presOf" srcId="{7314172D-CD86-42F9-AB2B-182B9D4A46A0}" destId="{B9F30D71-0A4F-46AA-A079-28640B6948E0}" srcOrd="0" destOrd="0" presId="urn:microsoft.com/office/officeart/2018/2/layout/IconVerticalSolidList"/>
    <dgm:cxn modelId="{E6562219-D08B-4B9C-8A1B-3E5E658EE6CB}" type="presOf" srcId="{9BDE1151-918B-4F70-B5B0-29AFB7F42F8E}" destId="{04A6E5D1-829D-407D-BEC2-FE78D80C7C84}" srcOrd="0" destOrd="0" presId="urn:microsoft.com/office/officeart/2018/2/layout/IconVerticalSolidList"/>
    <dgm:cxn modelId="{34606A29-C4ED-4651-A651-BC2CB9C8F442}" srcId="{5C02EC78-01BC-4FEF-AA1A-3741273DDC66}" destId="{4E3F6908-FE3A-4EAE-A8A6-D41DE6E54F99}" srcOrd="1" destOrd="0" parTransId="{292D0E40-98B8-4BDF-935D-4EDFD658D424}" sibTransId="{62590AC2-9D8E-4DF3-8D45-DB23B75D94AB}"/>
    <dgm:cxn modelId="{E51D6863-4EDD-48BB-9778-72072D8E2820}" srcId="{5C02EC78-01BC-4FEF-AA1A-3741273DDC66}" destId="{806E7999-EAF5-4D53-A974-3354C810CCCB}" srcOrd="0" destOrd="0" parTransId="{A13046A1-21F8-436C-8614-6F78C4514987}" sibTransId="{6DCAF51E-D7BF-4FAB-8E1B-2EC79F814217}"/>
    <dgm:cxn modelId="{B966D66B-92DD-4C25-953E-8F5361662CA1}" type="presOf" srcId="{4E3F6908-FE3A-4EAE-A8A6-D41DE6E54F99}" destId="{CF0927FF-BFE6-421D-AD37-ACEB3D72DD21}" srcOrd="0" destOrd="0" presId="urn:microsoft.com/office/officeart/2018/2/layout/IconVerticalSolidList"/>
    <dgm:cxn modelId="{6443C86E-6226-46F7-98CE-8A7AC4A02DC2}" type="presOf" srcId="{F23A24CA-CC8A-4937-A1EF-735F9096BA49}" destId="{9FB0B66E-7260-4D35-9B54-C6775BEE12F9}" srcOrd="0" destOrd="0" presId="urn:microsoft.com/office/officeart/2018/2/layout/IconVerticalSolidList"/>
    <dgm:cxn modelId="{6B2E3F76-B3D1-47C9-9475-6992584AE063}" srcId="{5C02EC78-01BC-4FEF-AA1A-3741273DDC66}" destId="{7314172D-CD86-42F9-AB2B-182B9D4A46A0}" srcOrd="2" destOrd="0" parTransId="{DCE669B7-477D-4D0C-A478-44F722B78B6D}" sibTransId="{35761333-5F87-45E8-A90C-B1D434D86394}"/>
    <dgm:cxn modelId="{591C90A6-2844-4342-86F5-AEC1C487E90C}" type="presOf" srcId="{806E7999-EAF5-4D53-A974-3354C810CCCB}" destId="{06199114-F93B-4CDE-9950-3F75AEAFB741}" srcOrd="0" destOrd="0" presId="urn:microsoft.com/office/officeart/2018/2/layout/IconVerticalSolidList"/>
    <dgm:cxn modelId="{6822A5C9-9DE9-4AB1-A90C-4F2D801A1CAA}" srcId="{5C02EC78-01BC-4FEF-AA1A-3741273DDC66}" destId="{9BDE1151-918B-4F70-B5B0-29AFB7F42F8E}" srcOrd="3" destOrd="0" parTransId="{2E3BC6E6-1380-4B87-A11E-104AD8A0F927}" sibTransId="{07EDF484-0CB1-43C6-94A7-77492666E7E5}"/>
    <dgm:cxn modelId="{F35B62DD-AD64-47A6-9E3F-91FA890365D9}" srcId="{5C02EC78-01BC-4FEF-AA1A-3741273DDC66}" destId="{F23A24CA-CC8A-4937-A1EF-735F9096BA49}" srcOrd="5" destOrd="0" parTransId="{E267371D-54F9-4118-B90F-0CF542364D70}" sibTransId="{08D07413-73A0-4118-8040-272CC7DFD33E}"/>
    <dgm:cxn modelId="{2EDC76ED-89C6-4170-B2B8-F8E6CC4ED5A6}" srcId="{5C02EC78-01BC-4FEF-AA1A-3741273DDC66}" destId="{09DC1A34-B02A-415E-BA0B-E3DD9F038736}" srcOrd="4" destOrd="0" parTransId="{978AE2AE-DC7A-49A9-8FB1-2A95C2901CA6}" sibTransId="{15DEA7BD-7A62-4401-B741-D930F5B95BD2}"/>
    <dgm:cxn modelId="{7308D4BC-5D02-4C84-A3DC-EC3AC7469AB5}" type="presParOf" srcId="{00159CED-5086-4E1D-B8B2-BEE71D102DB6}" destId="{6CE7FB27-22F5-45D1-B22D-24FE2C395EEE}" srcOrd="0" destOrd="0" presId="urn:microsoft.com/office/officeart/2018/2/layout/IconVerticalSolidList"/>
    <dgm:cxn modelId="{3310CB67-FB70-4C05-9002-1B3CCF59C0A9}" type="presParOf" srcId="{6CE7FB27-22F5-45D1-B22D-24FE2C395EEE}" destId="{B474946C-0A83-4EE0-9E04-F67D38ACB407}" srcOrd="0" destOrd="0" presId="urn:microsoft.com/office/officeart/2018/2/layout/IconVerticalSolidList"/>
    <dgm:cxn modelId="{491CD943-AABC-498F-AD7B-56F0276E486C}" type="presParOf" srcId="{6CE7FB27-22F5-45D1-B22D-24FE2C395EEE}" destId="{42251EA4-88AB-4B58-B19E-87FCED03A076}" srcOrd="1" destOrd="0" presId="urn:microsoft.com/office/officeart/2018/2/layout/IconVerticalSolidList"/>
    <dgm:cxn modelId="{E236BAF0-4019-4293-8AD4-E4A0FD7AA702}" type="presParOf" srcId="{6CE7FB27-22F5-45D1-B22D-24FE2C395EEE}" destId="{F67EEF19-9FE0-4D6E-9E6A-2980053561E9}" srcOrd="2" destOrd="0" presId="urn:microsoft.com/office/officeart/2018/2/layout/IconVerticalSolidList"/>
    <dgm:cxn modelId="{AB19DEFA-6AD5-4AFE-A3E5-5977BEE1731E}" type="presParOf" srcId="{6CE7FB27-22F5-45D1-B22D-24FE2C395EEE}" destId="{06199114-F93B-4CDE-9950-3F75AEAFB741}" srcOrd="3" destOrd="0" presId="urn:microsoft.com/office/officeart/2018/2/layout/IconVerticalSolidList"/>
    <dgm:cxn modelId="{44E2CCCB-8085-443F-95CE-AA9FDE3503CF}" type="presParOf" srcId="{00159CED-5086-4E1D-B8B2-BEE71D102DB6}" destId="{A443BB0B-D7AC-43F6-9D46-D9E03932B0C3}" srcOrd="1" destOrd="0" presId="urn:microsoft.com/office/officeart/2018/2/layout/IconVerticalSolidList"/>
    <dgm:cxn modelId="{7C24816A-72CD-4291-9E14-CFAB1733CF97}" type="presParOf" srcId="{00159CED-5086-4E1D-B8B2-BEE71D102DB6}" destId="{473E27A6-66A1-4AB4-AE49-5F39C1835043}" srcOrd="2" destOrd="0" presId="urn:microsoft.com/office/officeart/2018/2/layout/IconVerticalSolidList"/>
    <dgm:cxn modelId="{3423A184-48DB-4AE9-8CAB-7ADFD108DFA7}" type="presParOf" srcId="{473E27A6-66A1-4AB4-AE49-5F39C1835043}" destId="{01301584-D139-4911-9DE6-3AD9B66FE969}" srcOrd="0" destOrd="0" presId="urn:microsoft.com/office/officeart/2018/2/layout/IconVerticalSolidList"/>
    <dgm:cxn modelId="{5CEF737B-1AD5-4184-A57C-10058766FA52}" type="presParOf" srcId="{473E27A6-66A1-4AB4-AE49-5F39C1835043}" destId="{520BBE6A-FCFF-49FF-960E-15536272684E}" srcOrd="1" destOrd="0" presId="urn:microsoft.com/office/officeart/2018/2/layout/IconVerticalSolidList"/>
    <dgm:cxn modelId="{A0C1A7F8-19BD-4888-ABAF-28B60A140C90}" type="presParOf" srcId="{473E27A6-66A1-4AB4-AE49-5F39C1835043}" destId="{BD3D1FB9-0531-4E38-88DF-2A5014CE6D04}" srcOrd="2" destOrd="0" presId="urn:microsoft.com/office/officeart/2018/2/layout/IconVerticalSolidList"/>
    <dgm:cxn modelId="{C7CB4F07-DA04-411A-B9D9-4460194BC067}" type="presParOf" srcId="{473E27A6-66A1-4AB4-AE49-5F39C1835043}" destId="{CF0927FF-BFE6-421D-AD37-ACEB3D72DD21}" srcOrd="3" destOrd="0" presId="urn:microsoft.com/office/officeart/2018/2/layout/IconVerticalSolidList"/>
    <dgm:cxn modelId="{1CA95607-3725-4A52-B732-7103A3888A26}" type="presParOf" srcId="{00159CED-5086-4E1D-B8B2-BEE71D102DB6}" destId="{6E349E01-D84B-4EF4-8369-9550A3F9885E}" srcOrd="3" destOrd="0" presId="urn:microsoft.com/office/officeart/2018/2/layout/IconVerticalSolidList"/>
    <dgm:cxn modelId="{3C428D09-086F-4174-990C-887CE5D68842}" type="presParOf" srcId="{00159CED-5086-4E1D-B8B2-BEE71D102DB6}" destId="{95C8E1D5-EBF8-4FC4-87B1-758A72D01668}" srcOrd="4" destOrd="0" presId="urn:microsoft.com/office/officeart/2018/2/layout/IconVerticalSolidList"/>
    <dgm:cxn modelId="{27BF6851-710F-46D3-9372-C946734A9E3E}" type="presParOf" srcId="{95C8E1D5-EBF8-4FC4-87B1-758A72D01668}" destId="{739E3486-62CC-4FD1-9BB4-04226EFDFA93}" srcOrd="0" destOrd="0" presId="urn:microsoft.com/office/officeart/2018/2/layout/IconVerticalSolidList"/>
    <dgm:cxn modelId="{886028C9-E579-4A90-A1F7-C54B8BF514EC}" type="presParOf" srcId="{95C8E1D5-EBF8-4FC4-87B1-758A72D01668}" destId="{02EEB156-68DB-4CB1-95C6-4AF6D00AB061}" srcOrd="1" destOrd="0" presId="urn:microsoft.com/office/officeart/2018/2/layout/IconVerticalSolidList"/>
    <dgm:cxn modelId="{C00C6EA4-0757-4FD1-9B27-C2F0652B342B}" type="presParOf" srcId="{95C8E1D5-EBF8-4FC4-87B1-758A72D01668}" destId="{01CF47F3-4F5E-4458-84D9-1A8DA12C1103}" srcOrd="2" destOrd="0" presId="urn:microsoft.com/office/officeart/2018/2/layout/IconVerticalSolidList"/>
    <dgm:cxn modelId="{59BD7A59-97C6-4F06-8767-45426A6F48EF}" type="presParOf" srcId="{95C8E1D5-EBF8-4FC4-87B1-758A72D01668}" destId="{B9F30D71-0A4F-46AA-A079-28640B6948E0}" srcOrd="3" destOrd="0" presId="urn:microsoft.com/office/officeart/2018/2/layout/IconVerticalSolidList"/>
    <dgm:cxn modelId="{6136832D-BDFC-42CB-A978-7CF41F37B1CB}" type="presParOf" srcId="{00159CED-5086-4E1D-B8B2-BEE71D102DB6}" destId="{B72AF655-55D8-4E79-80BA-95925ED53F7F}" srcOrd="5" destOrd="0" presId="urn:microsoft.com/office/officeart/2018/2/layout/IconVerticalSolidList"/>
    <dgm:cxn modelId="{0B8DAA79-F239-4AF8-BF5E-80C45F8929BA}" type="presParOf" srcId="{00159CED-5086-4E1D-B8B2-BEE71D102DB6}" destId="{B4E135A4-C29E-49B0-A43A-8BE28F9610D4}" srcOrd="6" destOrd="0" presId="urn:microsoft.com/office/officeart/2018/2/layout/IconVerticalSolidList"/>
    <dgm:cxn modelId="{F883C49A-5CCE-4B16-AB49-DF052FA2D6BE}" type="presParOf" srcId="{B4E135A4-C29E-49B0-A43A-8BE28F9610D4}" destId="{091ACD43-5B61-4535-B19A-878D1E00C18B}" srcOrd="0" destOrd="0" presId="urn:microsoft.com/office/officeart/2018/2/layout/IconVerticalSolidList"/>
    <dgm:cxn modelId="{12386EE9-7B8C-4B7D-9755-299459E0381D}" type="presParOf" srcId="{B4E135A4-C29E-49B0-A43A-8BE28F9610D4}" destId="{7183B5B4-7F83-45D9-8A77-C67AD663A0FF}" srcOrd="1" destOrd="0" presId="urn:microsoft.com/office/officeart/2018/2/layout/IconVerticalSolidList"/>
    <dgm:cxn modelId="{B14BCE5F-AA4A-4379-9492-25906747F9E9}" type="presParOf" srcId="{B4E135A4-C29E-49B0-A43A-8BE28F9610D4}" destId="{1FDD740A-26C9-40A3-9F49-3B8019155536}" srcOrd="2" destOrd="0" presId="urn:microsoft.com/office/officeart/2018/2/layout/IconVerticalSolidList"/>
    <dgm:cxn modelId="{B2211F93-0BFE-4EE9-B994-315D0B6ECB98}" type="presParOf" srcId="{B4E135A4-C29E-49B0-A43A-8BE28F9610D4}" destId="{04A6E5D1-829D-407D-BEC2-FE78D80C7C84}" srcOrd="3" destOrd="0" presId="urn:microsoft.com/office/officeart/2018/2/layout/IconVerticalSolidList"/>
    <dgm:cxn modelId="{9EDD7CB7-EFEE-4099-A4B2-9115BA53B3C9}" type="presParOf" srcId="{00159CED-5086-4E1D-B8B2-BEE71D102DB6}" destId="{19AEF986-094D-4776-AE65-28787D018B1C}" srcOrd="7" destOrd="0" presId="urn:microsoft.com/office/officeart/2018/2/layout/IconVerticalSolidList"/>
    <dgm:cxn modelId="{0A67ED10-FF93-4C9D-97AA-22D8861BAAA4}" type="presParOf" srcId="{00159CED-5086-4E1D-B8B2-BEE71D102DB6}" destId="{D8921181-53A1-42FB-A5E1-A1BF16EDE1D5}" srcOrd="8" destOrd="0" presId="urn:microsoft.com/office/officeart/2018/2/layout/IconVerticalSolidList"/>
    <dgm:cxn modelId="{4315D0CD-3EC2-4022-BE66-EB11E7549B44}" type="presParOf" srcId="{D8921181-53A1-42FB-A5E1-A1BF16EDE1D5}" destId="{7DB167EA-BEB9-4CED-B030-57AF5A82FDBF}" srcOrd="0" destOrd="0" presId="urn:microsoft.com/office/officeart/2018/2/layout/IconVerticalSolidList"/>
    <dgm:cxn modelId="{DC8F79EE-B9EB-4285-ACB5-ED7BA1DFE15A}" type="presParOf" srcId="{D8921181-53A1-42FB-A5E1-A1BF16EDE1D5}" destId="{E1BCE958-F60E-4164-9051-C406AB8837EE}" srcOrd="1" destOrd="0" presId="urn:microsoft.com/office/officeart/2018/2/layout/IconVerticalSolidList"/>
    <dgm:cxn modelId="{D43D0B80-436F-47F9-86E3-F8DD85DE4936}" type="presParOf" srcId="{D8921181-53A1-42FB-A5E1-A1BF16EDE1D5}" destId="{0CD2EA4F-C55E-481A-BF7C-6B88ED6E94DC}" srcOrd="2" destOrd="0" presId="urn:microsoft.com/office/officeart/2018/2/layout/IconVerticalSolidList"/>
    <dgm:cxn modelId="{56FE1E79-7E14-4B65-9437-3E50AD2DF03F}" type="presParOf" srcId="{D8921181-53A1-42FB-A5E1-A1BF16EDE1D5}" destId="{BA7A7788-10B2-4026-94A8-534DE4B983AF}" srcOrd="3" destOrd="0" presId="urn:microsoft.com/office/officeart/2018/2/layout/IconVerticalSolidList"/>
    <dgm:cxn modelId="{F05703CA-0245-4E3E-AE86-51C19E447C87}" type="presParOf" srcId="{00159CED-5086-4E1D-B8B2-BEE71D102DB6}" destId="{23ADE6FE-896F-44E8-859E-0DE08963D5DA}" srcOrd="9" destOrd="0" presId="urn:microsoft.com/office/officeart/2018/2/layout/IconVerticalSolidList"/>
    <dgm:cxn modelId="{8A8FB740-5A24-47B8-A7B5-017664DE1E72}" type="presParOf" srcId="{00159CED-5086-4E1D-B8B2-BEE71D102DB6}" destId="{8B636890-EE12-4172-9285-5894DF9F7D55}" srcOrd="10" destOrd="0" presId="urn:microsoft.com/office/officeart/2018/2/layout/IconVerticalSolidList"/>
    <dgm:cxn modelId="{9613F9F7-2010-48AF-B402-4CFB3F8F1F0D}" type="presParOf" srcId="{8B636890-EE12-4172-9285-5894DF9F7D55}" destId="{FA93F813-EC01-49E3-8040-3D84886E480D}" srcOrd="0" destOrd="0" presId="urn:microsoft.com/office/officeart/2018/2/layout/IconVerticalSolidList"/>
    <dgm:cxn modelId="{0DA2DDF7-FFB1-4725-BD98-AE3D32E5E88C}" type="presParOf" srcId="{8B636890-EE12-4172-9285-5894DF9F7D55}" destId="{F4411100-F3F6-437B-8ABD-BE3604E24288}" srcOrd="1" destOrd="0" presId="urn:microsoft.com/office/officeart/2018/2/layout/IconVerticalSolidList"/>
    <dgm:cxn modelId="{FBBF0757-ADFC-4F34-96E7-60A7AA824E75}" type="presParOf" srcId="{8B636890-EE12-4172-9285-5894DF9F7D55}" destId="{F93B30DC-BED5-495F-A0AC-D67B86B67191}" srcOrd="2" destOrd="0" presId="urn:microsoft.com/office/officeart/2018/2/layout/IconVerticalSolidList"/>
    <dgm:cxn modelId="{E201828C-43B4-46D4-9DE3-6881D2439288}" type="presParOf" srcId="{8B636890-EE12-4172-9285-5894DF9F7D55}" destId="{9FB0B66E-7260-4D35-9B54-C6775BEE12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CA1F4-E5D9-475C-A1A3-90FA975CDFB8}">
      <dsp:nvSpPr>
        <dsp:cNvPr id="0" name=""/>
        <dsp:cNvSpPr/>
      </dsp:nvSpPr>
      <dsp:spPr>
        <a:xfrm>
          <a:off x="0" y="126416"/>
          <a:ext cx="5480846" cy="256339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CA" sz="3800" kern="1200" dirty="0">
              <a:latin typeface="Times New Roman" panose="02020603050405020304" pitchFamily="18" charset="0"/>
              <a:cs typeface="Times New Roman" panose="02020603050405020304" pitchFamily="18" charset="0"/>
            </a:rPr>
            <a:t>This task is based on interfacing Servo Motor with </a:t>
          </a:r>
          <a:r>
            <a:rPr lang="en-CA" sz="3800" kern="1200" dirty="0" err="1">
              <a:latin typeface="Times New Roman" panose="02020603050405020304" pitchFamily="18" charset="0"/>
              <a:cs typeface="Times New Roman" panose="02020603050405020304" pitchFamily="18" charset="0"/>
            </a:rPr>
            <a:t>BeagleBone</a:t>
          </a:r>
          <a:r>
            <a:rPr lang="en-CA" sz="3800" kern="1200" dirty="0">
              <a:latin typeface="Times New Roman" panose="02020603050405020304" pitchFamily="18" charset="0"/>
              <a:cs typeface="Times New Roman" panose="02020603050405020304" pitchFamily="18" charset="0"/>
            </a:rPr>
            <a:t> Black </a:t>
          </a:r>
          <a:endParaRPr lang="en-US" sz="3800" kern="1200" dirty="0">
            <a:latin typeface="Times New Roman" panose="02020603050405020304" pitchFamily="18" charset="0"/>
            <a:cs typeface="Times New Roman" panose="02020603050405020304" pitchFamily="18" charset="0"/>
          </a:endParaRPr>
        </a:p>
      </dsp:txBody>
      <dsp:txXfrm>
        <a:off x="125135" y="251551"/>
        <a:ext cx="5230576" cy="2313126"/>
      </dsp:txXfrm>
    </dsp:sp>
    <dsp:sp modelId="{51DE1A9E-B33D-4960-ABDC-D174C3E508A3}">
      <dsp:nvSpPr>
        <dsp:cNvPr id="0" name=""/>
        <dsp:cNvSpPr/>
      </dsp:nvSpPr>
      <dsp:spPr>
        <a:xfrm>
          <a:off x="0" y="2799253"/>
          <a:ext cx="5480846" cy="2563396"/>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CA" sz="3800" kern="1200" dirty="0">
              <a:latin typeface="Times New Roman" panose="02020603050405020304" pitchFamily="18" charset="0"/>
              <a:cs typeface="Times New Roman" panose="02020603050405020304" pitchFamily="18" charset="0"/>
            </a:rPr>
            <a:t>This project is called IOT Enabled </a:t>
          </a:r>
          <a:r>
            <a:rPr lang="en-CA" sz="3800" kern="1200" dirty="0" err="1">
              <a:latin typeface="Times New Roman" panose="02020603050405020304" pitchFamily="18" charset="0"/>
              <a:cs typeface="Times New Roman" panose="02020603050405020304" pitchFamily="18" charset="0"/>
            </a:rPr>
            <a:t>Beaglebone</a:t>
          </a:r>
          <a:r>
            <a:rPr lang="en-CA" sz="3800" kern="1200" dirty="0">
              <a:latin typeface="Times New Roman" panose="02020603050405020304" pitchFamily="18" charset="0"/>
              <a:cs typeface="Times New Roman" panose="02020603050405020304" pitchFamily="18" charset="0"/>
            </a:rPr>
            <a:t> based smart parking system with SMS alert.</a:t>
          </a:r>
          <a:endParaRPr lang="en-US" sz="3800" kern="1200" dirty="0">
            <a:latin typeface="Times New Roman" panose="02020603050405020304" pitchFamily="18" charset="0"/>
            <a:cs typeface="Times New Roman" panose="02020603050405020304" pitchFamily="18" charset="0"/>
          </a:endParaRPr>
        </a:p>
      </dsp:txBody>
      <dsp:txXfrm>
        <a:off x="125135" y="2924388"/>
        <a:ext cx="5230576" cy="2313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CFBB1-8054-4E11-98A2-1615D94A4029}">
      <dsp:nvSpPr>
        <dsp:cNvPr id="0" name=""/>
        <dsp:cNvSpPr/>
      </dsp:nvSpPr>
      <dsp:spPr>
        <a:xfrm>
          <a:off x="486087" y="1374460"/>
          <a:ext cx="790224" cy="790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7D6163-7AE7-49C3-A02D-B379C8525428}">
      <dsp:nvSpPr>
        <dsp:cNvPr id="0" name=""/>
        <dsp:cNvSpPr/>
      </dsp:nvSpPr>
      <dsp:spPr>
        <a:xfrm>
          <a:off x="3172" y="2435423"/>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Debian</a:t>
          </a:r>
          <a:endParaRPr lang="en-US" sz="1700" kern="1200"/>
        </a:p>
      </dsp:txBody>
      <dsp:txXfrm>
        <a:off x="3172" y="2435423"/>
        <a:ext cx="1756054" cy="702421"/>
      </dsp:txXfrm>
    </dsp:sp>
    <dsp:sp modelId="{41FBC551-6B6F-4D7C-92C4-F81766230976}">
      <dsp:nvSpPr>
        <dsp:cNvPr id="0" name=""/>
        <dsp:cNvSpPr/>
      </dsp:nvSpPr>
      <dsp:spPr>
        <a:xfrm>
          <a:off x="2549452" y="1374460"/>
          <a:ext cx="790224" cy="790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86F8E9-A1BB-4C87-9F7C-324D5C62D4BD}">
      <dsp:nvSpPr>
        <dsp:cNvPr id="0" name=""/>
        <dsp:cNvSpPr/>
      </dsp:nvSpPr>
      <dsp:spPr>
        <a:xfrm>
          <a:off x="2066537" y="2435423"/>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Android</a:t>
          </a:r>
          <a:endParaRPr lang="en-US" sz="1700" kern="1200"/>
        </a:p>
      </dsp:txBody>
      <dsp:txXfrm>
        <a:off x="2066537" y="2435423"/>
        <a:ext cx="1756054" cy="702421"/>
      </dsp:txXfrm>
    </dsp:sp>
    <dsp:sp modelId="{56F08435-F968-4EB9-997D-C5B2B35B0B0B}">
      <dsp:nvSpPr>
        <dsp:cNvPr id="0" name=""/>
        <dsp:cNvSpPr/>
      </dsp:nvSpPr>
      <dsp:spPr>
        <a:xfrm>
          <a:off x="4612816" y="1374460"/>
          <a:ext cx="790224" cy="790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75A972-3E48-43FF-A4D5-DA2A3320FD40}">
      <dsp:nvSpPr>
        <dsp:cNvPr id="0" name=""/>
        <dsp:cNvSpPr/>
      </dsp:nvSpPr>
      <dsp:spPr>
        <a:xfrm>
          <a:off x="4129901" y="2435423"/>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Ubuntu</a:t>
          </a:r>
          <a:endParaRPr lang="en-US" sz="1700" kern="1200"/>
        </a:p>
      </dsp:txBody>
      <dsp:txXfrm>
        <a:off x="4129901" y="2435423"/>
        <a:ext cx="1756054" cy="702421"/>
      </dsp:txXfrm>
    </dsp:sp>
    <dsp:sp modelId="{E7DC1838-6513-4FD7-B964-CA78EA6F1D1F}">
      <dsp:nvSpPr>
        <dsp:cNvPr id="0" name=""/>
        <dsp:cNvSpPr/>
      </dsp:nvSpPr>
      <dsp:spPr>
        <a:xfrm>
          <a:off x="6676180" y="1374460"/>
          <a:ext cx="790224" cy="790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807D5E-32F5-4540-AB84-55D09036A117}">
      <dsp:nvSpPr>
        <dsp:cNvPr id="0" name=""/>
        <dsp:cNvSpPr/>
      </dsp:nvSpPr>
      <dsp:spPr>
        <a:xfrm>
          <a:off x="6193265" y="2435423"/>
          <a:ext cx="1756054" cy="70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Cloud9 IDE on Node.js w/ BoneScript library</a:t>
          </a:r>
          <a:endParaRPr lang="en-US" sz="1700" kern="1200"/>
        </a:p>
      </dsp:txBody>
      <dsp:txXfrm>
        <a:off x="6193265" y="2435423"/>
        <a:ext cx="1756054" cy="702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F1AB0-057D-44C8-9049-11CF43883E11}">
      <dsp:nvSpPr>
        <dsp:cNvPr id="0" name=""/>
        <dsp:cNvSpPr/>
      </dsp:nvSpPr>
      <dsp:spPr>
        <a:xfrm>
          <a:off x="0" y="2278"/>
          <a:ext cx="5480846" cy="11546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BB9239-0A75-4EDB-8E1A-1A99117F8C56}">
      <dsp:nvSpPr>
        <dsp:cNvPr id="0" name=""/>
        <dsp:cNvSpPr/>
      </dsp:nvSpPr>
      <dsp:spPr>
        <a:xfrm>
          <a:off x="349276" y="262070"/>
          <a:ext cx="635048" cy="635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F15014-200B-4A9E-99B0-D9098C04E7CB}">
      <dsp:nvSpPr>
        <dsp:cNvPr id="0" name=""/>
        <dsp:cNvSpPr/>
      </dsp:nvSpPr>
      <dsp:spPr>
        <a:xfrm>
          <a:off x="1333601" y="2278"/>
          <a:ext cx="4147245" cy="115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99" tIns="122199" rIns="122199" bIns="122199" numCol="1" spcCol="1270" anchor="ctr" anchorCtr="0">
          <a:noAutofit/>
        </a:bodyPr>
        <a:lstStyle/>
        <a:p>
          <a:pPr marL="0" lvl="0" indent="0" algn="l" defTabSz="800100">
            <a:lnSpc>
              <a:spcPct val="90000"/>
            </a:lnSpc>
            <a:spcBef>
              <a:spcPct val="0"/>
            </a:spcBef>
            <a:spcAft>
              <a:spcPct val="35000"/>
            </a:spcAft>
            <a:buNone/>
          </a:pPr>
          <a:r>
            <a:rPr lang="en-US" sz="1800" kern="1200"/>
            <a:t>PuTTY is a free and open-source terminal emulator, serial console and network file transfer application. </a:t>
          </a:r>
        </a:p>
      </dsp:txBody>
      <dsp:txXfrm>
        <a:off x="1333601" y="2278"/>
        <a:ext cx="4147245" cy="1154633"/>
      </dsp:txXfrm>
    </dsp:sp>
    <dsp:sp modelId="{BBC348AA-837B-417B-B4E4-8B89C77F4C9D}">
      <dsp:nvSpPr>
        <dsp:cNvPr id="0" name=""/>
        <dsp:cNvSpPr/>
      </dsp:nvSpPr>
      <dsp:spPr>
        <a:xfrm>
          <a:off x="0" y="1445570"/>
          <a:ext cx="5480846" cy="11546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8588B8-4FBB-41E8-842F-AEDF5AD9CBDA}">
      <dsp:nvSpPr>
        <dsp:cNvPr id="0" name=""/>
        <dsp:cNvSpPr/>
      </dsp:nvSpPr>
      <dsp:spPr>
        <a:xfrm>
          <a:off x="349276" y="1705362"/>
          <a:ext cx="635048" cy="635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E84431-CE4E-4C37-8F1B-B131A8559039}">
      <dsp:nvSpPr>
        <dsp:cNvPr id="0" name=""/>
        <dsp:cNvSpPr/>
      </dsp:nvSpPr>
      <dsp:spPr>
        <a:xfrm>
          <a:off x="1333601" y="1445570"/>
          <a:ext cx="4147245" cy="115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99" tIns="122199" rIns="122199" bIns="122199" numCol="1" spcCol="1270" anchor="ctr" anchorCtr="0">
          <a:noAutofit/>
        </a:bodyPr>
        <a:lstStyle/>
        <a:p>
          <a:pPr marL="0" lvl="0" indent="0" algn="l" defTabSz="800100">
            <a:lnSpc>
              <a:spcPct val="90000"/>
            </a:lnSpc>
            <a:spcBef>
              <a:spcPct val="0"/>
            </a:spcBef>
            <a:spcAft>
              <a:spcPct val="35000"/>
            </a:spcAft>
            <a:buNone/>
          </a:pPr>
          <a:r>
            <a:rPr lang="en-US" sz="1800" kern="1200"/>
            <a:t>It supports several network protocols, including SCP, SSH, Telnet, rlogin, and raw socket connection. </a:t>
          </a:r>
        </a:p>
      </dsp:txBody>
      <dsp:txXfrm>
        <a:off x="1333601" y="1445570"/>
        <a:ext cx="4147245" cy="1154633"/>
      </dsp:txXfrm>
    </dsp:sp>
    <dsp:sp modelId="{A1D3CC68-2EB6-4B83-BFA5-8D93F8017188}">
      <dsp:nvSpPr>
        <dsp:cNvPr id="0" name=""/>
        <dsp:cNvSpPr/>
      </dsp:nvSpPr>
      <dsp:spPr>
        <a:xfrm>
          <a:off x="0" y="2888862"/>
          <a:ext cx="5480846" cy="11546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764A8-EEF2-4190-88B2-6DC5C1F8A92F}">
      <dsp:nvSpPr>
        <dsp:cNvPr id="0" name=""/>
        <dsp:cNvSpPr/>
      </dsp:nvSpPr>
      <dsp:spPr>
        <a:xfrm>
          <a:off x="349276" y="3148654"/>
          <a:ext cx="635048" cy="635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535F4F-8C1B-46B1-A1A5-C9729DD0DD63}">
      <dsp:nvSpPr>
        <dsp:cNvPr id="0" name=""/>
        <dsp:cNvSpPr/>
      </dsp:nvSpPr>
      <dsp:spPr>
        <a:xfrm>
          <a:off x="1333601" y="2888862"/>
          <a:ext cx="4147245" cy="115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99" tIns="122199" rIns="122199" bIns="122199" numCol="1" spcCol="1270" anchor="ctr" anchorCtr="0">
          <a:noAutofit/>
        </a:bodyPr>
        <a:lstStyle/>
        <a:p>
          <a:pPr marL="0" lvl="0" indent="0" algn="l" defTabSz="800100">
            <a:lnSpc>
              <a:spcPct val="90000"/>
            </a:lnSpc>
            <a:spcBef>
              <a:spcPct val="0"/>
            </a:spcBef>
            <a:spcAft>
              <a:spcPct val="35000"/>
            </a:spcAft>
            <a:buNone/>
          </a:pPr>
          <a:r>
            <a:rPr lang="en-US" sz="1800" kern="1200"/>
            <a:t>It can also connect to a serial port. </a:t>
          </a:r>
        </a:p>
      </dsp:txBody>
      <dsp:txXfrm>
        <a:off x="1333601" y="2888862"/>
        <a:ext cx="4147245" cy="1154633"/>
      </dsp:txXfrm>
    </dsp:sp>
    <dsp:sp modelId="{D86A950A-7FC0-4157-8764-78033BACF893}">
      <dsp:nvSpPr>
        <dsp:cNvPr id="0" name=""/>
        <dsp:cNvSpPr/>
      </dsp:nvSpPr>
      <dsp:spPr>
        <a:xfrm>
          <a:off x="0" y="4332154"/>
          <a:ext cx="5480846" cy="115463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5EAE0-F6CA-4DA5-8CAC-22D279BB4428}">
      <dsp:nvSpPr>
        <dsp:cNvPr id="0" name=""/>
        <dsp:cNvSpPr/>
      </dsp:nvSpPr>
      <dsp:spPr>
        <a:xfrm>
          <a:off x="349276" y="4591946"/>
          <a:ext cx="635048" cy="635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F3EDAD-4009-496E-8619-95972848527B}">
      <dsp:nvSpPr>
        <dsp:cNvPr id="0" name=""/>
        <dsp:cNvSpPr/>
      </dsp:nvSpPr>
      <dsp:spPr>
        <a:xfrm>
          <a:off x="1333601" y="4332154"/>
          <a:ext cx="4147245" cy="115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99" tIns="122199" rIns="122199" bIns="122199" numCol="1" spcCol="1270" anchor="ctr" anchorCtr="0">
          <a:noAutofit/>
        </a:bodyPr>
        <a:lstStyle/>
        <a:p>
          <a:pPr marL="0" lvl="0" indent="0" algn="l" defTabSz="800100">
            <a:lnSpc>
              <a:spcPct val="90000"/>
            </a:lnSpc>
            <a:spcBef>
              <a:spcPct val="0"/>
            </a:spcBef>
            <a:spcAft>
              <a:spcPct val="35000"/>
            </a:spcAft>
            <a:buNone/>
          </a:pPr>
          <a:r>
            <a:rPr lang="en-US" sz="1800" kern="1200"/>
            <a:t>The name "PuTTY" has no official meaning.</a:t>
          </a:r>
        </a:p>
      </dsp:txBody>
      <dsp:txXfrm>
        <a:off x="1333601" y="4332154"/>
        <a:ext cx="4147245" cy="11546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1C6AC-486C-4E68-8A8B-AF7A50F03212}">
      <dsp:nvSpPr>
        <dsp:cNvPr id="0" name=""/>
        <dsp:cNvSpPr/>
      </dsp:nvSpPr>
      <dsp:spPr>
        <a:xfrm>
          <a:off x="531485" y="1093909"/>
          <a:ext cx="1509750" cy="15097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07FB3-693E-4A9F-A1E7-3F19830B3D5B}">
      <dsp:nvSpPr>
        <dsp:cNvPr id="0" name=""/>
        <dsp:cNvSpPr/>
      </dsp:nvSpPr>
      <dsp:spPr>
        <a:xfrm>
          <a:off x="853235" y="1415659"/>
          <a:ext cx="866250" cy="866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D43C2C-DD0E-4C0F-B036-1EA6E72C5120}">
      <dsp:nvSpPr>
        <dsp:cNvPr id="0" name=""/>
        <dsp:cNvSpPr/>
      </dsp:nvSpPr>
      <dsp:spPr>
        <a:xfrm>
          <a:off x="344573" y="3065194"/>
          <a:ext cx="1931479" cy="1922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WinSCP is an open source free SFTP client, FTP client, WebDAV client, S3 client and SCP client for Windows. Its main function is file transfer between a local and a remote computer.</a:t>
          </a:r>
        </a:p>
      </dsp:txBody>
      <dsp:txXfrm>
        <a:off x="344573" y="3065194"/>
        <a:ext cx="1931479" cy="1922493"/>
      </dsp:txXfrm>
    </dsp:sp>
    <dsp:sp modelId="{BAF53CEE-5D33-4EF6-AEA5-91C771798ABE}">
      <dsp:nvSpPr>
        <dsp:cNvPr id="0" name=""/>
        <dsp:cNvSpPr/>
      </dsp:nvSpPr>
      <dsp:spPr>
        <a:xfrm>
          <a:off x="3439611" y="1394533"/>
          <a:ext cx="1509750" cy="15097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DA2B4-46D9-4040-AE55-A8E90177769F}">
      <dsp:nvSpPr>
        <dsp:cNvPr id="0" name=""/>
        <dsp:cNvSpPr/>
      </dsp:nvSpPr>
      <dsp:spPr>
        <a:xfrm>
          <a:off x="3761361" y="1716283"/>
          <a:ext cx="866250" cy="866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63FE1A-A052-495A-BDCA-D78635AE0031}">
      <dsp:nvSpPr>
        <dsp:cNvPr id="0" name=""/>
        <dsp:cNvSpPr/>
      </dsp:nvSpPr>
      <dsp:spPr>
        <a:xfrm>
          <a:off x="2956985" y="3374533"/>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Beyond this, WinSCP offers scripting and basic file manager functionality.</a:t>
          </a:r>
        </a:p>
      </dsp:txBody>
      <dsp:txXfrm>
        <a:off x="2956985" y="3374533"/>
        <a:ext cx="2475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4946C-0A83-4EE0-9E04-F67D38ACB407}">
      <dsp:nvSpPr>
        <dsp:cNvPr id="0" name=""/>
        <dsp:cNvSpPr/>
      </dsp:nvSpPr>
      <dsp:spPr>
        <a:xfrm>
          <a:off x="0" y="1775"/>
          <a:ext cx="5480846" cy="7566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51EA4-88AB-4B58-B19E-87FCED03A076}">
      <dsp:nvSpPr>
        <dsp:cNvPr id="0" name=""/>
        <dsp:cNvSpPr/>
      </dsp:nvSpPr>
      <dsp:spPr>
        <a:xfrm>
          <a:off x="228878" y="172015"/>
          <a:ext cx="416142" cy="416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199114-F93B-4CDE-9950-3F75AEAFB741}">
      <dsp:nvSpPr>
        <dsp:cNvPr id="0" name=""/>
        <dsp:cNvSpPr/>
      </dsp:nvSpPr>
      <dsp:spPr>
        <a:xfrm>
          <a:off x="873899" y="1775"/>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US" sz="1800" kern="1200"/>
            <a:t>Shares site settings with PuTTY</a:t>
          </a:r>
        </a:p>
      </dsp:txBody>
      <dsp:txXfrm>
        <a:off x="873899" y="1775"/>
        <a:ext cx="4606947" cy="756622"/>
      </dsp:txXfrm>
    </dsp:sp>
    <dsp:sp modelId="{01301584-D139-4911-9DE6-3AD9B66FE969}">
      <dsp:nvSpPr>
        <dsp:cNvPr id="0" name=""/>
        <dsp:cNvSpPr/>
      </dsp:nvSpPr>
      <dsp:spPr>
        <a:xfrm>
          <a:off x="0" y="947554"/>
          <a:ext cx="5480846" cy="75662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BBE6A-FCFF-49FF-960E-15536272684E}">
      <dsp:nvSpPr>
        <dsp:cNvPr id="0" name=""/>
        <dsp:cNvSpPr/>
      </dsp:nvSpPr>
      <dsp:spPr>
        <a:xfrm>
          <a:off x="228878" y="1117794"/>
          <a:ext cx="416142" cy="4161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0927FF-BFE6-421D-AD37-ACEB3D72DD21}">
      <dsp:nvSpPr>
        <dsp:cNvPr id="0" name=""/>
        <dsp:cNvSpPr/>
      </dsp:nvSpPr>
      <dsp:spPr>
        <a:xfrm>
          <a:off x="873899" y="947554"/>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Graphical user interface (screenshots)</a:t>
          </a:r>
          <a:endParaRPr lang="en-US" sz="1800" kern="1200"/>
        </a:p>
      </dsp:txBody>
      <dsp:txXfrm>
        <a:off x="873899" y="947554"/>
        <a:ext cx="4606947" cy="756622"/>
      </dsp:txXfrm>
    </dsp:sp>
    <dsp:sp modelId="{739E3486-62CC-4FD1-9BB4-04226EFDFA93}">
      <dsp:nvSpPr>
        <dsp:cNvPr id="0" name=""/>
        <dsp:cNvSpPr/>
      </dsp:nvSpPr>
      <dsp:spPr>
        <a:xfrm>
          <a:off x="0" y="1893332"/>
          <a:ext cx="5480846" cy="75662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EB156-68DB-4CB1-95C6-4AF6D00AB061}">
      <dsp:nvSpPr>
        <dsp:cNvPr id="0" name=""/>
        <dsp:cNvSpPr/>
      </dsp:nvSpPr>
      <dsp:spPr>
        <a:xfrm>
          <a:off x="228878" y="2063572"/>
          <a:ext cx="416142" cy="4161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F30D71-0A4F-46AA-A079-28640B6948E0}">
      <dsp:nvSpPr>
        <dsp:cNvPr id="0" name=""/>
        <dsp:cNvSpPr/>
      </dsp:nvSpPr>
      <dsp:spPr>
        <a:xfrm>
          <a:off x="873899" y="1893332"/>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Translated into many languages</a:t>
          </a:r>
          <a:endParaRPr lang="en-US" sz="1800" kern="1200"/>
        </a:p>
      </dsp:txBody>
      <dsp:txXfrm>
        <a:off x="873899" y="1893332"/>
        <a:ext cx="4606947" cy="756622"/>
      </dsp:txXfrm>
    </dsp:sp>
    <dsp:sp modelId="{091ACD43-5B61-4535-B19A-878D1E00C18B}">
      <dsp:nvSpPr>
        <dsp:cNvPr id="0" name=""/>
        <dsp:cNvSpPr/>
      </dsp:nvSpPr>
      <dsp:spPr>
        <a:xfrm>
          <a:off x="0" y="2839110"/>
          <a:ext cx="5480846" cy="75662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83B5B4-7F83-45D9-8A77-C67AD663A0FF}">
      <dsp:nvSpPr>
        <dsp:cNvPr id="0" name=""/>
        <dsp:cNvSpPr/>
      </dsp:nvSpPr>
      <dsp:spPr>
        <a:xfrm>
          <a:off x="228878" y="3009350"/>
          <a:ext cx="416142" cy="4161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A6E5D1-829D-407D-BEC2-FE78D80C7C84}">
      <dsp:nvSpPr>
        <dsp:cNvPr id="0" name=""/>
        <dsp:cNvSpPr/>
      </dsp:nvSpPr>
      <dsp:spPr>
        <a:xfrm>
          <a:off x="873899" y="2839110"/>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Integration with Windows (drag drop, URL, shortcut icons, jump list)</a:t>
          </a:r>
          <a:endParaRPr lang="en-US" sz="1800" kern="1200"/>
        </a:p>
      </dsp:txBody>
      <dsp:txXfrm>
        <a:off x="873899" y="2839110"/>
        <a:ext cx="4606947" cy="756622"/>
      </dsp:txXfrm>
    </dsp:sp>
    <dsp:sp modelId="{7DB167EA-BEB9-4CED-B030-57AF5A82FDBF}">
      <dsp:nvSpPr>
        <dsp:cNvPr id="0" name=""/>
        <dsp:cNvSpPr/>
      </dsp:nvSpPr>
      <dsp:spPr>
        <a:xfrm>
          <a:off x="0" y="3784889"/>
          <a:ext cx="5480846" cy="75662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CE958-F60E-4164-9051-C406AB8837EE}">
      <dsp:nvSpPr>
        <dsp:cNvPr id="0" name=""/>
        <dsp:cNvSpPr/>
      </dsp:nvSpPr>
      <dsp:spPr>
        <a:xfrm>
          <a:off x="228878" y="3955129"/>
          <a:ext cx="416142" cy="4161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7A7788-10B2-4026-94A8-534DE4B983AF}">
      <dsp:nvSpPr>
        <dsp:cNvPr id="0" name=""/>
        <dsp:cNvSpPr/>
      </dsp:nvSpPr>
      <dsp:spPr>
        <a:xfrm>
          <a:off x="873899" y="3784889"/>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All common operations with files</a:t>
          </a:r>
          <a:endParaRPr lang="en-US" sz="1800" kern="1200"/>
        </a:p>
      </dsp:txBody>
      <dsp:txXfrm>
        <a:off x="873899" y="3784889"/>
        <a:ext cx="4606947" cy="756622"/>
      </dsp:txXfrm>
    </dsp:sp>
    <dsp:sp modelId="{FA93F813-EC01-49E3-8040-3D84886E480D}">
      <dsp:nvSpPr>
        <dsp:cNvPr id="0" name=""/>
        <dsp:cNvSpPr/>
      </dsp:nvSpPr>
      <dsp:spPr>
        <a:xfrm>
          <a:off x="0" y="4730667"/>
          <a:ext cx="5480846" cy="7566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11100-F3F6-437B-8ABD-BE3604E24288}">
      <dsp:nvSpPr>
        <dsp:cNvPr id="0" name=""/>
        <dsp:cNvSpPr/>
      </dsp:nvSpPr>
      <dsp:spPr>
        <a:xfrm>
          <a:off x="228878" y="4900907"/>
          <a:ext cx="416142" cy="4161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B0B66E-7260-4D35-9B54-C6775BEE12F9}">
      <dsp:nvSpPr>
        <dsp:cNvPr id="0" name=""/>
        <dsp:cNvSpPr/>
      </dsp:nvSpPr>
      <dsp:spPr>
        <a:xfrm>
          <a:off x="873899" y="4730667"/>
          <a:ext cx="4606947" cy="756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76" tIns="80076" rIns="80076" bIns="80076" numCol="1" spcCol="1270" anchor="ctr" anchorCtr="0">
          <a:noAutofit/>
        </a:bodyPr>
        <a:lstStyle/>
        <a:p>
          <a:pPr marL="0" lvl="0" indent="0" algn="l" defTabSz="800100">
            <a:lnSpc>
              <a:spcPct val="90000"/>
            </a:lnSpc>
            <a:spcBef>
              <a:spcPct val="0"/>
            </a:spcBef>
            <a:spcAft>
              <a:spcPct val="35000"/>
            </a:spcAft>
            <a:buNone/>
          </a:pPr>
          <a:r>
            <a:rPr lang="en-IN" sz="1800" kern="1200"/>
            <a:t>Support for SFTP and SCP protocols over SSH and FTP and WebDAV and S3 protocols.</a:t>
          </a:r>
          <a:endParaRPr lang="en-US" sz="1800" kern="1200"/>
        </a:p>
      </dsp:txBody>
      <dsp:txXfrm>
        <a:off x="873899" y="4730667"/>
        <a:ext cx="4606947" cy="7566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DejaVu Sans" pitchFamily="2"/>
              <a:cs typeface="DejaVu 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DejaVu Sans" pitchFamily="2"/>
              <a:cs typeface="DejaVu 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CA" sz="1400" b="0" i="0" u="none" strike="noStrike" kern="1200" cap="none">
              <a:ln>
                <a:noFill/>
              </a:ln>
              <a:latin typeface="Liberation Sans" pitchFamily="18"/>
              <a:ea typeface="DejaVu Sans" pitchFamily="2"/>
              <a:cs typeface="DejaVu 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F8349892-5200-4DC9-B7A9-F8DFA3C03EB1}" type="slidenum">
              <a:t>‹#›</a:t>
            </a:fld>
            <a:endParaRPr lang="en-CA"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1433481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CA"/>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CA" sz="1400" kern="1200">
                <a:latin typeface="Liberation Serif" pitchFamily="18"/>
                <a:ea typeface="DejaVu Sans" pitchFamily="2"/>
                <a:cs typeface="DejaVu Sans" pitchFamily="2"/>
              </a:defRPr>
            </a:lvl1pPr>
          </a:lstStyle>
          <a:p>
            <a:pPr lvl="0"/>
            <a:fld id="{228E1F7D-B4C6-402C-8308-17145E066433}" type="slidenum">
              <a:t>‹#›</a:t>
            </a:fld>
            <a:endParaRPr lang="en-CA"/>
          </a:p>
        </p:txBody>
      </p:sp>
    </p:spTree>
    <p:extLst>
      <p:ext uri="{BB962C8B-B14F-4D97-AF65-F5344CB8AC3E}">
        <p14:creationId xmlns:p14="http://schemas.microsoft.com/office/powerpoint/2010/main" val="3061441062"/>
      </p:ext>
    </p:extLst>
  </p:cSld>
  <p:clrMap bg1="lt1" tx1="dk1" bg2="lt2" tx2="dk2" accent1="accent1" accent2="accent2" accent3="accent3" accent4="accent4" accent5="accent5" accent6="accent6" hlink="hlink" folHlink="folHlink"/>
  <p:notesStyle>
    <a:lvl1pPr marL="216000" marR="0" indent="-216000" hangingPunct="0">
      <a:tabLst/>
      <a:defRPr lang="en-CA"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27F1A6B-BCB1-462A-9443-2D839D942E4F}" type="slidenum">
              <a:t>1</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6000" y="5078160"/>
            <a:ext cx="6047640" cy="4811040"/>
          </a:xfrm>
        </p:spPr>
        <p:txBody>
          <a:bodyPr>
            <a:spAutoFit/>
          </a:bodyPr>
          <a:lstStyle/>
          <a:p>
            <a:endParaRPr lang="en-CA" sz="281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2D855A7-6F2C-41E4-B0DE-C6D4BFE4B4F4}" type="slidenum">
              <a:t>2</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B3A9038-4D0C-4EC6-BD75-D0866053915B}" type="slidenum">
              <a:t>3</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3F1CB12-C048-4A85-A85B-EABDFB9B0AA4}" type="slidenum">
              <a:t>8</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E0E0434-05BB-4EA0-9275-F22E1C17AC8D}" type="slidenum">
              <a:t>12</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extLst>
      <p:ext uri="{BB962C8B-B14F-4D97-AF65-F5344CB8AC3E}">
        <p14:creationId xmlns:p14="http://schemas.microsoft.com/office/powerpoint/2010/main" val="1450042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48F8105-067B-469D-ACB2-A71364CDE985}" type="slidenum">
              <a:t>13</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674BFC-AEE0-4151-8A85-0749A5608D84}" type="slidenum">
              <a:t>28</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080D1DC-6C69-41BC-993A-D53353631EB3}" type="slidenum">
              <a:t>29</a:t>
            </a:fld>
            <a:endParaRPr lang="en-CA"/>
          </a:p>
        </p:txBody>
      </p:sp>
      <p:sp>
        <p:nvSpPr>
          <p:cNvPr id="2" name="Slide Image Placeholder 1"/>
          <p:cNvSpPr>
            <a:spLocks noGrp="1" noRot="1" noChangeAspect="1" noResize="1"/>
          </p:cNvSpPr>
          <p:nvPr>
            <p:ph type="sldImg"/>
          </p:nvPr>
        </p:nvSpPr>
        <p:spPr>
          <a:xfrm>
            <a:off x="1106488" y="812800"/>
            <a:ext cx="5346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687E8A9-7B8B-4F1A-9017-1E652BBA418E}" type="slidenum">
              <a:t>‹#›</a:t>
            </a:fld>
            <a:endParaRPr lang="en-CA"/>
          </a:p>
        </p:txBody>
      </p:sp>
    </p:spTree>
    <p:extLst>
      <p:ext uri="{BB962C8B-B14F-4D97-AF65-F5344CB8AC3E}">
        <p14:creationId xmlns:p14="http://schemas.microsoft.com/office/powerpoint/2010/main" val="35038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524E4F8-D397-41C1-9EF1-57B8548C273A}" type="slidenum">
              <a:t>‹#›</a:t>
            </a:fld>
            <a:endParaRPr lang="en-CA"/>
          </a:p>
        </p:txBody>
      </p:sp>
    </p:spTree>
    <p:extLst>
      <p:ext uri="{BB962C8B-B14F-4D97-AF65-F5344CB8AC3E}">
        <p14:creationId xmlns:p14="http://schemas.microsoft.com/office/powerpoint/2010/main" val="291769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1079500"/>
            <a:ext cx="2266950" cy="57610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03238" y="1079500"/>
            <a:ext cx="6653212" cy="57610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64EC7BC0-3401-46D8-B173-FA520468F6A3}" type="slidenum">
              <a:t>‹#›</a:t>
            </a:fld>
            <a:endParaRPr lang="en-CA"/>
          </a:p>
        </p:txBody>
      </p:sp>
    </p:spTree>
    <p:extLst>
      <p:ext uri="{BB962C8B-B14F-4D97-AF65-F5344CB8AC3E}">
        <p14:creationId xmlns:p14="http://schemas.microsoft.com/office/powerpoint/2010/main" val="2434698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51CD71A7-BA1F-4EAF-88F9-2452A0824CE2}" type="slidenum">
              <a:t>‹#›</a:t>
            </a:fld>
            <a:endParaRPr lang="en-CA"/>
          </a:p>
        </p:txBody>
      </p:sp>
    </p:spTree>
    <p:extLst>
      <p:ext uri="{BB962C8B-B14F-4D97-AF65-F5344CB8AC3E}">
        <p14:creationId xmlns:p14="http://schemas.microsoft.com/office/powerpoint/2010/main" val="94839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DB7A09CB-FDC9-4A43-8AD5-7B20FE49C7A4}" type="slidenum">
              <a:t>‹#›</a:t>
            </a:fld>
            <a:endParaRPr lang="en-CA"/>
          </a:p>
        </p:txBody>
      </p:sp>
    </p:spTree>
    <p:extLst>
      <p:ext uri="{BB962C8B-B14F-4D97-AF65-F5344CB8AC3E}">
        <p14:creationId xmlns:p14="http://schemas.microsoft.com/office/powerpoint/2010/main" val="126412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624C0581-5DBA-4C11-B312-A9B99120819F}" type="slidenum">
              <a:t>‹#›</a:t>
            </a:fld>
            <a:endParaRPr lang="en-CA"/>
          </a:p>
        </p:txBody>
      </p:sp>
    </p:spTree>
    <p:extLst>
      <p:ext uri="{BB962C8B-B14F-4D97-AF65-F5344CB8AC3E}">
        <p14:creationId xmlns:p14="http://schemas.microsoft.com/office/powerpoint/2010/main" val="4082331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8B2C1C4E-862D-49F8-8AA5-7C76960C80BB}" type="slidenum">
              <a:t>‹#›</a:t>
            </a:fld>
            <a:endParaRPr lang="en-CA"/>
          </a:p>
        </p:txBody>
      </p:sp>
    </p:spTree>
    <p:extLst>
      <p:ext uri="{BB962C8B-B14F-4D97-AF65-F5344CB8AC3E}">
        <p14:creationId xmlns:p14="http://schemas.microsoft.com/office/powerpoint/2010/main" val="4253803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CA"/>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9AB962C1-C201-4B3B-879F-AF8C937ADEDA}" type="slidenum">
              <a:t>‹#›</a:t>
            </a:fld>
            <a:endParaRPr lang="en-CA"/>
          </a:p>
        </p:txBody>
      </p:sp>
    </p:spTree>
    <p:extLst>
      <p:ext uri="{BB962C8B-B14F-4D97-AF65-F5344CB8AC3E}">
        <p14:creationId xmlns:p14="http://schemas.microsoft.com/office/powerpoint/2010/main" val="1650443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54EF44BC-0A2C-4082-9F4F-151DF9DE456C}" type="slidenum">
              <a:t>‹#›</a:t>
            </a:fld>
            <a:endParaRPr lang="en-CA"/>
          </a:p>
        </p:txBody>
      </p:sp>
    </p:spTree>
    <p:extLst>
      <p:ext uri="{BB962C8B-B14F-4D97-AF65-F5344CB8AC3E}">
        <p14:creationId xmlns:p14="http://schemas.microsoft.com/office/powerpoint/2010/main" val="4244366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1CA042CF-46E0-4241-AECF-560D7875E945}" type="slidenum">
              <a:t>‹#›</a:t>
            </a:fld>
            <a:endParaRPr lang="en-CA"/>
          </a:p>
        </p:txBody>
      </p:sp>
    </p:spTree>
    <p:extLst>
      <p:ext uri="{BB962C8B-B14F-4D97-AF65-F5344CB8AC3E}">
        <p14:creationId xmlns:p14="http://schemas.microsoft.com/office/powerpoint/2010/main" val="53601098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4C4669A7-1ED0-42B1-9C43-9C40858A4B58}" type="slidenum">
              <a:t>‹#›</a:t>
            </a:fld>
            <a:endParaRPr lang="en-CA"/>
          </a:p>
        </p:txBody>
      </p:sp>
    </p:spTree>
    <p:extLst>
      <p:ext uri="{BB962C8B-B14F-4D97-AF65-F5344CB8AC3E}">
        <p14:creationId xmlns:p14="http://schemas.microsoft.com/office/powerpoint/2010/main" val="80694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07166E27-2A37-4628-99C5-DC390EFBA30D}" type="slidenum">
              <a:t>‹#›</a:t>
            </a:fld>
            <a:endParaRPr lang="en-CA"/>
          </a:p>
        </p:txBody>
      </p:sp>
    </p:spTree>
    <p:extLst>
      <p:ext uri="{BB962C8B-B14F-4D97-AF65-F5344CB8AC3E}">
        <p14:creationId xmlns:p14="http://schemas.microsoft.com/office/powerpoint/2010/main" val="3095926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FD0EF621-757A-4354-947E-B79850BF2518}" type="slidenum">
              <a:t>‹#›</a:t>
            </a:fld>
            <a:endParaRPr lang="en-CA"/>
          </a:p>
        </p:txBody>
      </p:sp>
    </p:spTree>
    <p:extLst>
      <p:ext uri="{BB962C8B-B14F-4D97-AF65-F5344CB8AC3E}">
        <p14:creationId xmlns:p14="http://schemas.microsoft.com/office/powerpoint/2010/main" val="2417590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457BBFD6-E02C-47EC-95F0-A2656A5D01CE}" type="slidenum">
              <a:t>‹#›</a:t>
            </a:fld>
            <a:endParaRPr lang="en-CA"/>
          </a:p>
        </p:txBody>
      </p:sp>
    </p:spTree>
    <p:extLst>
      <p:ext uri="{BB962C8B-B14F-4D97-AF65-F5344CB8AC3E}">
        <p14:creationId xmlns:p14="http://schemas.microsoft.com/office/powerpoint/2010/main" val="3031688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C1F45CC-3922-40BE-9559-EEA49593A9BA}" type="slidenum">
              <a:t>‹#›</a:t>
            </a:fld>
            <a:endParaRPr lang="en-CA"/>
          </a:p>
        </p:txBody>
      </p:sp>
    </p:spTree>
    <p:extLst>
      <p:ext uri="{BB962C8B-B14F-4D97-AF65-F5344CB8AC3E}">
        <p14:creationId xmlns:p14="http://schemas.microsoft.com/office/powerpoint/2010/main" val="3773349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09072" cy="7578343"/>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A6AE562-808F-48FB-BE13-5DF6D79F3633}" type="slidenum">
              <a:rPr lang="en-CA" smtClean="0"/>
              <a:t>‹#›</a:t>
            </a:fld>
            <a:endParaRPr lang="en-CA"/>
          </a:p>
        </p:txBody>
      </p:sp>
    </p:spTree>
    <p:extLst>
      <p:ext uri="{BB962C8B-B14F-4D97-AF65-F5344CB8AC3E}">
        <p14:creationId xmlns:p14="http://schemas.microsoft.com/office/powerpoint/2010/main" val="273127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98AD1C6F-29E9-4A68-B447-B6000B068C9D}" type="slidenum">
              <a:rPr lang="en-CA" smtClean="0"/>
              <a:t>‹#›</a:t>
            </a:fld>
            <a:endParaRPr lang="en-CA"/>
          </a:p>
        </p:txBody>
      </p:sp>
    </p:spTree>
    <p:extLst>
      <p:ext uri="{BB962C8B-B14F-4D97-AF65-F5344CB8AC3E}">
        <p14:creationId xmlns:p14="http://schemas.microsoft.com/office/powerpoint/2010/main" val="4054747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975222AE-07B6-4D21-867C-3CC073C2457B}" type="slidenum">
              <a:rPr lang="en-CA" smtClean="0"/>
              <a:t>‹#›</a:t>
            </a:fld>
            <a:endParaRPr lang="en-CA"/>
          </a:p>
        </p:txBody>
      </p:sp>
    </p:spTree>
    <p:extLst>
      <p:ext uri="{BB962C8B-B14F-4D97-AF65-F5344CB8AC3E}">
        <p14:creationId xmlns:p14="http://schemas.microsoft.com/office/powerpoint/2010/main" val="35053895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772A7BFE-A17D-4B34-8747-C0B7F0ACB234}" type="slidenum">
              <a:rPr lang="en-CA" smtClean="0"/>
              <a:t>‹#›</a:t>
            </a:fld>
            <a:endParaRPr lang="en-CA"/>
          </a:p>
        </p:txBody>
      </p:sp>
    </p:spTree>
    <p:extLst>
      <p:ext uri="{BB962C8B-B14F-4D97-AF65-F5344CB8AC3E}">
        <p14:creationId xmlns:p14="http://schemas.microsoft.com/office/powerpoint/2010/main" val="2133989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91E28EF6-724F-4B1F-A905-8242CC9836E2}" type="slidenum">
              <a:rPr lang="en-CA" smtClean="0"/>
              <a:t>‹#›</a:t>
            </a:fld>
            <a:endParaRPr lang="en-CA"/>
          </a:p>
        </p:txBody>
      </p:sp>
    </p:spTree>
    <p:extLst>
      <p:ext uri="{BB962C8B-B14F-4D97-AF65-F5344CB8AC3E}">
        <p14:creationId xmlns:p14="http://schemas.microsoft.com/office/powerpoint/2010/main" val="36552508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D2CA466A-EC24-4885-85B9-2E31C5D90A8D}" type="slidenum">
              <a:rPr lang="en-CA" smtClean="0"/>
              <a:t>‹#›</a:t>
            </a:fld>
            <a:endParaRPr lang="en-CA"/>
          </a:p>
        </p:txBody>
      </p:sp>
    </p:spTree>
    <p:extLst>
      <p:ext uri="{BB962C8B-B14F-4D97-AF65-F5344CB8AC3E}">
        <p14:creationId xmlns:p14="http://schemas.microsoft.com/office/powerpoint/2010/main" val="29640510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FDE68FF7-2720-4A97-A45C-A325D63FDB93}" type="slidenum">
              <a:rPr lang="en-CA" smtClean="0"/>
              <a:t>‹#›</a:t>
            </a:fld>
            <a:endParaRPr lang="en-CA"/>
          </a:p>
        </p:txBody>
      </p:sp>
    </p:spTree>
    <p:extLst>
      <p:ext uri="{BB962C8B-B14F-4D97-AF65-F5344CB8AC3E}">
        <p14:creationId xmlns:p14="http://schemas.microsoft.com/office/powerpoint/2010/main" val="11305451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3A54970-7E35-4EC4-B021-E05A8B0AC5A8}" type="slidenum">
              <a:t>‹#›</a:t>
            </a:fld>
            <a:endParaRPr lang="en-CA"/>
          </a:p>
        </p:txBody>
      </p:sp>
    </p:spTree>
    <p:extLst>
      <p:ext uri="{BB962C8B-B14F-4D97-AF65-F5344CB8AC3E}">
        <p14:creationId xmlns:p14="http://schemas.microsoft.com/office/powerpoint/2010/main" val="1175772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7513A7C4-6A5E-4FD2-A38E-2A2AAE0CF160}" type="slidenum">
              <a:rPr lang="en-CA" smtClean="0"/>
              <a:t>‹#›</a:t>
            </a:fld>
            <a:endParaRPr lang="en-CA"/>
          </a:p>
        </p:txBody>
      </p:sp>
    </p:spTree>
    <p:extLst>
      <p:ext uri="{BB962C8B-B14F-4D97-AF65-F5344CB8AC3E}">
        <p14:creationId xmlns:p14="http://schemas.microsoft.com/office/powerpoint/2010/main" val="22735633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90928C2F-50EE-494D-BFAC-2DDA84CDDECB}" type="slidenum">
              <a:rPr lang="en-CA" smtClean="0"/>
              <a:t>‹#›</a:t>
            </a:fld>
            <a:endParaRPr lang="en-CA"/>
          </a:p>
        </p:txBody>
      </p:sp>
    </p:spTree>
    <p:extLst>
      <p:ext uri="{BB962C8B-B14F-4D97-AF65-F5344CB8AC3E}">
        <p14:creationId xmlns:p14="http://schemas.microsoft.com/office/powerpoint/2010/main" val="19872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Tree>
    <p:extLst>
      <p:ext uri="{BB962C8B-B14F-4D97-AF65-F5344CB8AC3E}">
        <p14:creationId xmlns:p14="http://schemas.microsoft.com/office/powerpoint/2010/main" val="2503701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2453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Tree>
    <p:extLst>
      <p:ext uri="{BB962C8B-B14F-4D97-AF65-F5344CB8AC3E}">
        <p14:creationId xmlns:p14="http://schemas.microsoft.com/office/powerpoint/2010/main" val="29550001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38038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FAD44869-9690-4DCA-9B01-035D431AB83F}" type="slidenum">
              <a:rPr lang="en-CA" smtClean="0"/>
              <a:t>‹#›</a:t>
            </a:fld>
            <a:endParaRPr lang="en-CA"/>
          </a:p>
        </p:txBody>
      </p:sp>
    </p:spTree>
    <p:extLst>
      <p:ext uri="{BB962C8B-B14F-4D97-AF65-F5344CB8AC3E}">
        <p14:creationId xmlns:p14="http://schemas.microsoft.com/office/powerpoint/2010/main" val="32360222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722C1B88-64A9-4F12-A190-185E5947AD5E}" type="slidenum">
              <a:rPr lang="en-CA" smtClean="0"/>
              <a:t>‹#›</a:t>
            </a:fld>
            <a:endParaRPr lang="en-CA"/>
          </a:p>
        </p:txBody>
      </p:sp>
    </p:spTree>
    <p:extLst>
      <p:ext uri="{BB962C8B-B14F-4D97-AF65-F5344CB8AC3E}">
        <p14:creationId xmlns:p14="http://schemas.microsoft.com/office/powerpoint/2010/main" val="9824000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CA"/>
          </a:p>
        </p:txBody>
      </p:sp>
      <p:sp>
        <p:nvSpPr>
          <p:cNvPr id="5" name="Footer Placeholder 4"/>
          <p:cNvSpPr>
            <a:spLocks noGrp="1"/>
          </p:cNvSpPr>
          <p:nvPr>
            <p:ph type="ftr" sz="quarter" idx="11"/>
          </p:nvPr>
        </p:nvSpPr>
        <p:spPr/>
        <p:txBody>
          <a:bodyPr/>
          <a:lstStyle/>
          <a:p>
            <a:pPr lvl="0"/>
            <a:endParaRPr lang="en-CA"/>
          </a:p>
        </p:txBody>
      </p:sp>
      <p:sp>
        <p:nvSpPr>
          <p:cNvPr id="6" name="Slide Number Placeholder 5"/>
          <p:cNvSpPr>
            <a:spLocks noGrp="1"/>
          </p:cNvSpPr>
          <p:nvPr>
            <p:ph type="sldNum" sz="quarter" idx="12"/>
          </p:nvPr>
        </p:nvSpPr>
        <p:spPr/>
        <p:txBody>
          <a:bodyPr/>
          <a:lstStyle/>
          <a:p>
            <a:pPr lvl="0"/>
            <a:fld id="{CDB41E0A-10C5-4E01-93AC-BF077CC6C2CD}" type="slidenum">
              <a:rPr lang="en-CA" smtClean="0"/>
              <a:t>‹#›</a:t>
            </a:fld>
            <a:endParaRPr lang="en-CA"/>
          </a:p>
        </p:txBody>
      </p:sp>
    </p:spTree>
    <p:extLst>
      <p:ext uri="{BB962C8B-B14F-4D97-AF65-F5344CB8AC3E}">
        <p14:creationId xmlns:p14="http://schemas.microsoft.com/office/powerpoint/2010/main" val="343602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503238" y="3168650"/>
            <a:ext cx="4459287" cy="3671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5114925" y="3168650"/>
            <a:ext cx="4460875" cy="3671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5D696F0A-F0D4-4CFB-A419-F49085B0E104}" type="slidenum">
              <a:t>‹#›</a:t>
            </a:fld>
            <a:endParaRPr lang="en-CA"/>
          </a:p>
        </p:txBody>
      </p:sp>
    </p:spTree>
    <p:extLst>
      <p:ext uri="{BB962C8B-B14F-4D97-AF65-F5344CB8AC3E}">
        <p14:creationId xmlns:p14="http://schemas.microsoft.com/office/powerpoint/2010/main" val="169575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CA"/>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pPr lvl="0"/>
            <a:endParaRPr lang="en-CA"/>
          </a:p>
        </p:txBody>
      </p:sp>
      <p:sp>
        <p:nvSpPr>
          <p:cNvPr id="8" name="Footer Placeholder 7"/>
          <p:cNvSpPr>
            <a:spLocks noGrp="1"/>
          </p:cNvSpPr>
          <p:nvPr>
            <p:ph type="ftr" sz="quarter" idx="11"/>
          </p:nvPr>
        </p:nvSpPr>
        <p:spPr/>
        <p:txBody>
          <a:bodyPr/>
          <a:lstStyle/>
          <a:p>
            <a:pPr lvl="0"/>
            <a:endParaRPr lang="en-CA"/>
          </a:p>
        </p:txBody>
      </p:sp>
      <p:sp>
        <p:nvSpPr>
          <p:cNvPr id="9" name="Slide Number Placeholder 8"/>
          <p:cNvSpPr>
            <a:spLocks noGrp="1"/>
          </p:cNvSpPr>
          <p:nvPr>
            <p:ph type="sldNum" sz="quarter" idx="12"/>
          </p:nvPr>
        </p:nvSpPr>
        <p:spPr/>
        <p:txBody>
          <a:bodyPr/>
          <a:lstStyle/>
          <a:p>
            <a:pPr lvl="0"/>
            <a:fld id="{0BF240AC-91A2-4398-838C-91185BACCD05}" type="slidenum">
              <a:t>‹#›</a:t>
            </a:fld>
            <a:endParaRPr lang="en-CA"/>
          </a:p>
        </p:txBody>
      </p:sp>
    </p:spTree>
    <p:extLst>
      <p:ext uri="{BB962C8B-B14F-4D97-AF65-F5344CB8AC3E}">
        <p14:creationId xmlns:p14="http://schemas.microsoft.com/office/powerpoint/2010/main" val="235841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pPr lvl="0"/>
            <a:endParaRPr lang="en-CA"/>
          </a:p>
        </p:txBody>
      </p:sp>
      <p:sp>
        <p:nvSpPr>
          <p:cNvPr id="4" name="Footer Placeholder 3"/>
          <p:cNvSpPr>
            <a:spLocks noGrp="1"/>
          </p:cNvSpPr>
          <p:nvPr>
            <p:ph type="ftr" sz="quarter" idx="11"/>
          </p:nvPr>
        </p:nvSpPr>
        <p:spPr/>
        <p:txBody>
          <a:bodyPr/>
          <a:lstStyle/>
          <a:p>
            <a:pPr lvl="0"/>
            <a:endParaRPr lang="en-CA"/>
          </a:p>
        </p:txBody>
      </p:sp>
      <p:sp>
        <p:nvSpPr>
          <p:cNvPr id="5" name="Slide Number Placeholder 4"/>
          <p:cNvSpPr>
            <a:spLocks noGrp="1"/>
          </p:cNvSpPr>
          <p:nvPr>
            <p:ph type="sldNum" sz="quarter" idx="12"/>
          </p:nvPr>
        </p:nvSpPr>
        <p:spPr/>
        <p:txBody>
          <a:bodyPr/>
          <a:lstStyle/>
          <a:p>
            <a:pPr lvl="0"/>
            <a:fld id="{B81A485D-2624-4EA9-82E0-BFB3745E4584}" type="slidenum">
              <a:t>‹#›</a:t>
            </a:fld>
            <a:endParaRPr lang="en-CA"/>
          </a:p>
        </p:txBody>
      </p:sp>
    </p:spTree>
    <p:extLst>
      <p:ext uri="{BB962C8B-B14F-4D97-AF65-F5344CB8AC3E}">
        <p14:creationId xmlns:p14="http://schemas.microsoft.com/office/powerpoint/2010/main" val="39600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CA"/>
          </a:p>
        </p:txBody>
      </p:sp>
      <p:sp>
        <p:nvSpPr>
          <p:cNvPr id="3" name="Footer Placeholder 2"/>
          <p:cNvSpPr>
            <a:spLocks noGrp="1"/>
          </p:cNvSpPr>
          <p:nvPr>
            <p:ph type="ftr" sz="quarter" idx="11"/>
          </p:nvPr>
        </p:nvSpPr>
        <p:spPr/>
        <p:txBody>
          <a:bodyPr/>
          <a:lstStyle/>
          <a:p>
            <a:pPr lvl="0"/>
            <a:endParaRPr lang="en-CA"/>
          </a:p>
        </p:txBody>
      </p:sp>
      <p:sp>
        <p:nvSpPr>
          <p:cNvPr id="4" name="Slide Number Placeholder 3"/>
          <p:cNvSpPr>
            <a:spLocks noGrp="1"/>
          </p:cNvSpPr>
          <p:nvPr>
            <p:ph type="sldNum" sz="quarter" idx="12"/>
          </p:nvPr>
        </p:nvSpPr>
        <p:spPr/>
        <p:txBody>
          <a:bodyPr/>
          <a:lstStyle/>
          <a:p>
            <a:pPr lvl="0"/>
            <a:fld id="{54160E06-FA03-4F68-9D65-634DF71BF4EB}" type="slidenum">
              <a:t>‹#›</a:t>
            </a:fld>
            <a:endParaRPr lang="en-CA"/>
          </a:p>
        </p:txBody>
      </p:sp>
    </p:spTree>
    <p:extLst>
      <p:ext uri="{BB962C8B-B14F-4D97-AF65-F5344CB8AC3E}">
        <p14:creationId xmlns:p14="http://schemas.microsoft.com/office/powerpoint/2010/main" val="210248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08F8CD90-85FC-4B84-837F-24E45D8887A8}" type="slidenum">
              <a:t>‹#›</a:t>
            </a:fld>
            <a:endParaRPr lang="en-CA"/>
          </a:p>
        </p:txBody>
      </p:sp>
    </p:spTree>
    <p:extLst>
      <p:ext uri="{BB962C8B-B14F-4D97-AF65-F5344CB8AC3E}">
        <p14:creationId xmlns:p14="http://schemas.microsoft.com/office/powerpoint/2010/main" val="245857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CA"/>
          </a:p>
        </p:txBody>
      </p:sp>
      <p:sp>
        <p:nvSpPr>
          <p:cNvPr id="6" name="Footer Placeholder 5"/>
          <p:cNvSpPr>
            <a:spLocks noGrp="1"/>
          </p:cNvSpPr>
          <p:nvPr>
            <p:ph type="ftr" sz="quarter" idx="11"/>
          </p:nvPr>
        </p:nvSpPr>
        <p:spPr/>
        <p:txBody>
          <a:bodyPr/>
          <a:lstStyle/>
          <a:p>
            <a:pPr lvl="0"/>
            <a:endParaRPr lang="en-CA"/>
          </a:p>
        </p:txBody>
      </p:sp>
      <p:sp>
        <p:nvSpPr>
          <p:cNvPr id="7" name="Slide Number Placeholder 6"/>
          <p:cNvSpPr>
            <a:spLocks noGrp="1"/>
          </p:cNvSpPr>
          <p:nvPr>
            <p:ph type="sldNum" sz="quarter" idx="12"/>
          </p:nvPr>
        </p:nvSpPr>
        <p:spPr/>
        <p:txBody>
          <a:bodyPr/>
          <a:lstStyle/>
          <a:p>
            <a:pPr lvl="0"/>
            <a:fld id="{9ACACCED-7630-4570-844E-88578CCE47B1}" type="slidenum">
              <a:t>‹#›</a:t>
            </a:fld>
            <a:endParaRPr lang="en-CA"/>
          </a:p>
        </p:txBody>
      </p:sp>
    </p:spTree>
    <p:extLst>
      <p:ext uri="{BB962C8B-B14F-4D97-AF65-F5344CB8AC3E}">
        <p14:creationId xmlns:p14="http://schemas.microsoft.com/office/powerpoint/2010/main" val="369431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1080000"/>
            <a:ext cx="9071640" cy="1728000"/>
          </a:xfrm>
          <a:prstGeom prst="rect">
            <a:avLst/>
          </a:prstGeom>
          <a:noFill/>
          <a:ln>
            <a:noFill/>
          </a:ln>
        </p:spPr>
        <p:txBody>
          <a:bodyPr lIns="0" tIns="0" rIns="0" bIns="0" anchor="ctr"/>
          <a:lstStyle/>
          <a:p>
            <a:endParaRPr lang="en-CA"/>
          </a:p>
        </p:txBody>
      </p:sp>
      <p:sp>
        <p:nvSpPr>
          <p:cNvPr id="3" name="Text Placeholder 2"/>
          <p:cNvSpPr txBox="1">
            <a:spLocks noGrp="1"/>
          </p:cNvSpPr>
          <p:nvPr>
            <p:ph type="body" idx="1"/>
          </p:nvPr>
        </p:nvSpPr>
        <p:spPr>
          <a:xfrm>
            <a:off x="503999" y="3168000"/>
            <a:ext cx="9071640" cy="3671999"/>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txBox="1">
            <a:spLocks noGrp="1"/>
          </p:cNvSpPr>
          <p:nvPr>
            <p:ph type="dt" sz="half" idx="2"/>
          </p:nvPr>
        </p:nvSpPr>
        <p:spPr>
          <a:xfrm>
            <a:off x="503999" y="6886800"/>
            <a:ext cx="2348280" cy="520919"/>
          </a:xfrm>
          <a:prstGeom prst="rect">
            <a:avLst/>
          </a:prstGeom>
          <a:noFill/>
          <a:ln>
            <a:noFill/>
          </a:ln>
        </p:spPr>
        <p:txBody>
          <a:bodyPr lIns="0" tIns="0" rIns="0" bIns="0" anchorCtr="0">
            <a:noAutofit/>
          </a:bodyPr>
          <a:lstStyle>
            <a:lvl1pPr lvl="0" hangingPunct="0">
              <a:buNone/>
              <a:tabLst/>
              <a:defRPr lang="en-CA" sz="1400" kern="1200">
                <a:solidFill>
                  <a:srgbClr val="FFFFFF"/>
                </a:solidFill>
                <a:latin typeface="Liberation Serif" pitchFamily="18"/>
                <a:ea typeface="DejaVu Sans" pitchFamily="2"/>
                <a:cs typeface="DejaVu Sans" pitchFamily="2"/>
              </a:defRPr>
            </a:lvl1pPr>
          </a:lstStyle>
          <a:p>
            <a:pPr lvl="0"/>
            <a:endParaRPr lang="en-CA"/>
          </a:p>
        </p:txBody>
      </p:sp>
      <p:sp>
        <p:nvSpPr>
          <p:cNvPr id="5" name="Footer Placeholder 4"/>
          <p:cNvSpPr txBox="1">
            <a:spLocks noGrp="1"/>
          </p:cNvSpPr>
          <p:nvPr>
            <p:ph type="ftr" sz="quarter" idx="3"/>
          </p:nvPr>
        </p:nvSpPr>
        <p:spPr>
          <a:xfrm>
            <a:off x="3447360" y="6886800"/>
            <a:ext cx="3195000" cy="520919"/>
          </a:xfrm>
          <a:prstGeom prst="rect">
            <a:avLst/>
          </a:prstGeom>
          <a:noFill/>
          <a:ln>
            <a:noFill/>
          </a:ln>
        </p:spPr>
        <p:txBody>
          <a:bodyPr lIns="0" tIns="0" rIns="0" bIns="0" anchorCtr="0">
            <a:noAutofit/>
          </a:bodyPr>
          <a:lstStyle>
            <a:lvl1pPr lvl="0" algn="ctr" hangingPunct="0">
              <a:buNone/>
              <a:tabLst/>
              <a:defRPr lang="en-CA" sz="1400" kern="1200">
                <a:solidFill>
                  <a:srgbClr val="FFFFFF"/>
                </a:solidFill>
                <a:latin typeface="Liberation Serif" pitchFamily="18"/>
                <a:ea typeface="DejaVu Sans" pitchFamily="2"/>
                <a:cs typeface="DejaVu Sans" pitchFamily="2"/>
              </a:defRPr>
            </a:lvl1pPr>
          </a:lstStyle>
          <a:p>
            <a:pPr lvl="0"/>
            <a:endParaRPr lang="en-CA"/>
          </a:p>
        </p:txBody>
      </p:sp>
      <p:sp>
        <p:nvSpPr>
          <p:cNvPr id="6" name="Slide Number Placeholder 5"/>
          <p:cNvSpPr txBox="1">
            <a:spLocks noGrp="1"/>
          </p:cNvSpPr>
          <p:nvPr>
            <p:ph type="sldNum" sz="quarter" idx="4"/>
          </p:nvPr>
        </p:nvSpPr>
        <p:spPr>
          <a:xfrm>
            <a:off x="7227360" y="6886800"/>
            <a:ext cx="2348280" cy="520919"/>
          </a:xfrm>
          <a:prstGeom prst="rect">
            <a:avLst/>
          </a:prstGeom>
          <a:noFill/>
          <a:ln>
            <a:noFill/>
          </a:ln>
        </p:spPr>
        <p:txBody>
          <a:bodyPr lIns="0" tIns="0" rIns="0" bIns="0" anchorCtr="0">
            <a:noAutofit/>
          </a:bodyPr>
          <a:lstStyle>
            <a:lvl1pPr lvl="0" algn="r" hangingPunct="0">
              <a:buNone/>
              <a:tabLst/>
              <a:defRPr lang="en-CA" sz="1400" kern="1200">
                <a:solidFill>
                  <a:srgbClr val="FFFFFF"/>
                </a:solidFill>
                <a:latin typeface="Liberation Serif" pitchFamily="18"/>
                <a:ea typeface="DejaVu Sans" pitchFamily="2"/>
                <a:cs typeface="DejaVu Sans" pitchFamily="2"/>
              </a:defRPr>
            </a:lvl1pPr>
          </a:lstStyle>
          <a:p>
            <a:pPr lvl="0"/>
            <a:fld id="{507EDEE4-6476-4F2A-944E-938F51FE4F08}" type="slidenum">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CA" sz="586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hangingPunct="0">
        <a:spcBef>
          <a:spcPts val="1888"/>
        </a:spcBef>
        <a:spcAft>
          <a:spcPts val="0"/>
        </a:spcAft>
        <a:tabLst/>
        <a:defRPr lang="en-CA" sz="4260" b="0" i="0" u="none" strike="noStrike" kern="1200" cap="none">
          <a:ln>
            <a:noFill/>
          </a:ln>
          <a:solidFill>
            <a:srgbClr val="FFFFFF"/>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1800"/>
          </a:xfrm>
          <a:prstGeom prst="rect">
            <a:avLst/>
          </a:prstGeom>
          <a:noFill/>
          <a:ln>
            <a:noFill/>
          </a:ln>
        </p:spPr>
        <p:txBody>
          <a:bodyPr lIns="0" tIns="0" rIns="0" bIns="0" anchor="ctr"/>
          <a:lstStyle/>
          <a:p>
            <a:endParaRPr lang="en-CA"/>
          </a:p>
        </p:txBody>
      </p:sp>
      <p:sp>
        <p:nvSpPr>
          <p:cNvPr id="3" name="Text Placeholder 2"/>
          <p:cNvSpPr txBox="1">
            <a:spLocks noGrp="1"/>
          </p:cNvSpPr>
          <p:nvPr>
            <p:ph type="body" idx="1"/>
          </p:nvPr>
        </p:nvSpPr>
        <p:spPr>
          <a:xfrm>
            <a:off x="503999" y="1768680"/>
            <a:ext cx="9071640" cy="4384440"/>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txBox="1">
            <a:spLocks noGrp="1"/>
          </p:cNvSpPr>
          <p:nvPr>
            <p:ph type="dt" sz="half" idx="2"/>
          </p:nvPr>
        </p:nvSpPr>
        <p:spPr>
          <a:xfrm>
            <a:off x="503999" y="6886800"/>
            <a:ext cx="2348280" cy="520919"/>
          </a:xfrm>
          <a:prstGeom prst="rect">
            <a:avLst/>
          </a:prstGeom>
          <a:noFill/>
          <a:ln>
            <a:noFill/>
          </a:ln>
        </p:spPr>
        <p:txBody>
          <a:bodyPr lIns="0" tIns="0" rIns="0" bIns="0" anchorCtr="0">
            <a:noAutofit/>
          </a:bodyPr>
          <a:lstStyle>
            <a:lvl1pPr lvl="0"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5" name="Footer Placeholder 4"/>
          <p:cNvSpPr txBox="1">
            <a:spLocks noGrp="1"/>
          </p:cNvSpPr>
          <p:nvPr>
            <p:ph type="ftr" sz="quarter" idx="3"/>
          </p:nvPr>
        </p:nvSpPr>
        <p:spPr>
          <a:xfrm>
            <a:off x="3447360" y="6886800"/>
            <a:ext cx="3195000" cy="520919"/>
          </a:xfrm>
          <a:prstGeom prst="rect">
            <a:avLst/>
          </a:prstGeom>
          <a:noFill/>
          <a:ln>
            <a:noFill/>
          </a:ln>
        </p:spPr>
        <p:txBody>
          <a:bodyPr lIns="0" tIns="0" rIns="0" bIns="0" anchorCtr="0">
            <a:noAutofit/>
          </a:bodyPr>
          <a:lstStyle>
            <a:lvl1pPr lvl="0" algn="ctr" hangingPunct="0">
              <a:buNone/>
              <a:tabLst/>
              <a:defRPr lang="en-CA" sz="1400" kern="1200">
                <a:latin typeface="Liberation Serif" pitchFamily="18"/>
                <a:ea typeface="DejaVu Sans" pitchFamily="2"/>
                <a:cs typeface="DejaVu Sans" pitchFamily="2"/>
              </a:defRPr>
            </a:lvl1pPr>
          </a:lstStyle>
          <a:p>
            <a:pPr lvl="0"/>
            <a:endParaRPr lang="en-CA"/>
          </a:p>
        </p:txBody>
      </p:sp>
      <p:sp>
        <p:nvSpPr>
          <p:cNvPr id="6" name="Slide Number Placeholder 5"/>
          <p:cNvSpPr txBox="1">
            <a:spLocks noGrp="1"/>
          </p:cNvSpPr>
          <p:nvPr>
            <p:ph type="sldNum" sz="quarter" idx="4"/>
          </p:nvPr>
        </p:nvSpPr>
        <p:spPr>
          <a:xfrm>
            <a:off x="7227360" y="6886800"/>
            <a:ext cx="2348280" cy="520919"/>
          </a:xfrm>
          <a:prstGeom prst="rect">
            <a:avLst/>
          </a:prstGeom>
          <a:noFill/>
          <a:ln>
            <a:noFill/>
          </a:ln>
        </p:spPr>
        <p:txBody>
          <a:bodyPr lIns="0" tIns="0" rIns="0" bIns="0" anchorCtr="0">
            <a:noAutofit/>
          </a:bodyPr>
          <a:lstStyle>
            <a:lvl1pPr lvl="0" algn="r" hangingPunct="0">
              <a:buNone/>
              <a:tabLst/>
              <a:defRPr lang="en-CA" sz="1400" kern="1200">
                <a:latin typeface="Liberation Serif" pitchFamily="18"/>
                <a:ea typeface="DejaVu Sans" pitchFamily="2"/>
                <a:cs typeface="DejaVu Sans" pitchFamily="2"/>
              </a:defRPr>
            </a:lvl1pPr>
          </a:lstStyle>
          <a:p>
            <a:pPr lvl="0"/>
            <a:fld id="{65490F2B-25DB-4B00-A198-02EC78C43FD9}" type="slidenum">
              <a:t>‹#›</a:t>
            </a:fld>
            <a:endParaRPr lang="en-CA"/>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hangingPunct="0">
        <a:tabLst/>
        <a:defRPr lang="en-CA" sz="6240" b="0" i="0" u="none" strike="noStrike" kern="1200" cap="none">
          <a:ln>
            <a:noFill/>
          </a:ln>
          <a:highlight>
            <a:scrgbClr r="0" g="0" b="0">
              <a:alpha val="0"/>
            </a:scrgbClr>
          </a:highlight>
          <a:latin typeface="Liberation Sans" pitchFamily="18"/>
        </a:defRPr>
      </a:lvl1pPr>
    </p:titleStyle>
    <p:bodyStyle>
      <a:lvl1pPr marL="0" marR="0" indent="0" hangingPunct="0">
        <a:spcBef>
          <a:spcPts val="1888"/>
        </a:spcBef>
        <a:spcAft>
          <a:spcPts val="0"/>
        </a:spcAft>
        <a:tabLst/>
        <a:defRPr lang="en-CA" sz="427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09073" cy="7578343"/>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lvl="0"/>
            <a:endParaRPr lang="en-CA"/>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lvl="0"/>
            <a:endParaRPr lang="en-CA"/>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pPr lvl="0"/>
            <a:fld id="{507EDEE4-6476-4F2A-944E-938F51FE4F08}" type="slidenum">
              <a:rPr lang="en-CA" smtClean="0"/>
              <a:t>‹#›</a:t>
            </a:fld>
            <a:endParaRPr lang="en-CA"/>
          </a:p>
        </p:txBody>
      </p:sp>
    </p:spTree>
    <p:extLst>
      <p:ext uri="{BB962C8B-B14F-4D97-AF65-F5344CB8AC3E}">
        <p14:creationId xmlns:p14="http://schemas.microsoft.com/office/powerpoint/2010/main" val="12470586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hyperlink" Target="https://components101.com/servo-motor-basics-pinout-datasheet"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hyperlink" Target="http://www.ee.ic.ac.uk/pcheung/teaching/DE1_EE/stores/sg90_datasheet.pdf" TargetMode="External"/><Relationship Id="rId5" Type="http://schemas.openxmlformats.org/officeDocument/2006/relationships/hyperlink" Target="https://www.putty.org/" TargetMode="External"/><Relationship Id="rId4" Type="http://schemas.openxmlformats.org/officeDocument/2006/relationships/hyperlink" Target="https://github.com/shabaz123/iob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8828"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4" cy="7559675"/>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0080625" cy="7559675"/>
          </a:xfrm>
          <a:prstGeom prst="rect">
            <a:avLst/>
          </a:prstGeom>
        </p:spPr>
      </p:pic>
      <p:sp>
        <p:nvSpPr>
          <p:cNvPr id="2" name="Title 1"/>
          <p:cNvSpPr txBox="1">
            <a:spLocks noGrp="1"/>
          </p:cNvSpPr>
          <p:nvPr>
            <p:ph type="title" idx="4294967295"/>
          </p:nvPr>
        </p:nvSpPr>
        <p:spPr>
          <a:xfrm>
            <a:off x="529231" y="2263758"/>
            <a:ext cx="3033747" cy="3042497"/>
          </a:xfrm>
        </p:spPr>
        <p:txBody>
          <a:bodyPr vert="horz" lIns="91440" tIns="45720" rIns="91440" bIns="45720" rtlCol="0" anchor="ctr">
            <a:normAutofit/>
          </a:bodyPr>
          <a:lstStyle/>
          <a:p>
            <a:pPr lvl="0" algn="l" rtl="0" hangingPunct="1">
              <a:lnSpc>
                <a:spcPct val="90000"/>
              </a:lnSpc>
              <a:spcBef>
                <a:spcPct val="0"/>
              </a:spcBef>
            </a:pPr>
            <a:r>
              <a:rPr lang="en-US" sz="4100" kern="1200" dirty="0">
                <a:solidFill>
                  <a:srgbClr val="FFFFFF"/>
                </a:solidFill>
                <a:latin typeface="+mj-lt"/>
                <a:ea typeface="+mj-ea"/>
                <a:cs typeface="+mj-cs"/>
              </a:rPr>
              <a:t>ESE_4009 Embedded Systems Design Project</a:t>
            </a:r>
          </a:p>
        </p:txBody>
      </p:sp>
      <p:sp>
        <p:nvSpPr>
          <p:cNvPr id="3" name="Subtitle 2"/>
          <p:cNvSpPr txBox="1">
            <a:spLocks noGrp="1"/>
          </p:cNvSpPr>
          <p:nvPr>
            <p:ph type="subTitle" idx="4294967295"/>
          </p:nvPr>
        </p:nvSpPr>
        <p:spPr>
          <a:xfrm>
            <a:off x="4893869" y="907084"/>
            <a:ext cx="4792496" cy="5084261"/>
          </a:xfrm>
        </p:spPr>
        <p:txBody>
          <a:bodyPr vert="horz" lIns="91440" tIns="45720" rIns="91440" bIns="45720" rtlCol="0" anchor="ctr">
            <a:normAutofit/>
          </a:bodyPr>
          <a:lstStyle/>
          <a:p>
            <a:pPr lvl="0" algn="ctr" rtl="0" hangingPunct="1">
              <a:lnSpc>
                <a:spcPct val="90000"/>
              </a:lnSpc>
            </a:pPr>
            <a:r>
              <a:rPr lang="en-US" sz="2800" b="1" dirty="0">
                <a:solidFill>
                  <a:srgbClr val="000000"/>
                </a:solidFill>
                <a:latin typeface="+mn-lt"/>
                <a:ea typeface="+mn-ea"/>
                <a:cs typeface="+mn-cs"/>
              </a:rPr>
              <a:t>Task: Interfacing Servo Motor</a:t>
            </a:r>
          </a:p>
          <a:p>
            <a:pPr lvl="0" indent="-228600" algn="l" rtl="0" hangingPunct="1">
              <a:lnSpc>
                <a:spcPct val="90000"/>
              </a:lnSpc>
              <a:buFont typeface="Arial" panose="020B0604020202020204" pitchFamily="34" charset="0"/>
              <a:buChar char="•"/>
            </a:pPr>
            <a:endParaRPr lang="en-US" sz="2300" dirty="0">
              <a:solidFill>
                <a:srgbClr val="000000"/>
              </a:solidFill>
              <a:latin typeface="+mn-lt"/>
              <a:ea typeface="+mn-ea"/>
              <a:cs typeface="+mn-cs"/>
            </a:endParaRPr>
          </a:p>
          <a:p>
            <a:pPr lvl="0" indent="-228600" algn="l" rtl="0" hangingPunct="1">
              <a:lnSpc>
                <a:spcPct val="90000"/>
              </a:lnSpc>
              <a:buFont typeface="Arial" panose="020B0604020202020204" pitchFamily="34" charset="0"/>
              <a:buChar char="•"/>
            </a:pPr>
            <a:endParaRPr lang="en-US" sz="2300" dirty="0">
              <a:solidFill>
                <a:srgbClr val="000000"/>
              </a:solidFill>
              <a:latin typeface="+mn-lt"/>
              <a:ea typeface="+mn-ea"/>
              <a:cs typeface="+mn-cs"/>
            </a:endParaRPr>
          </a:p>
          <a:p>
            <a:pPr lvl="0" algn="ctr" rtl="0" hangingPunct="1">
              <a:lnSpc>
                <a:spcPct val="90000"/>
              </a:lnSpc>
            </a:pPr>
            <a:r>
              <a:rPr lang="en-US" sz="2300" dirty="0">
                <a:solidFill>
                  <a:srgbClr val="000000"/>
                </a:solidFill>
                <a:latin typeface="+mn-lt"/>
                <a:ea typeface="+mn-ea"/>
                <a:cs typeface="+mn-cs"/>
              </a:rPr>
              <a:t>Submitted To: Prof. Mike </a:t>
            </a:r>
            <a:r>
              <a:rPr lang="en-US" sz="2300" dirty="0" err="1">
                <a:solidFill>
                  <a:srgbClr val="000000"/>
                </a:solidFill>
                <a:latin typeface="+mn-lt"/>
                <a:ea typeface="+mn-ea"/>
                <a:cs typeface="+mn-cs"/>
              </a:rPr>
              <a:t>Aleshams</a:t>
            </a:r>
            <a:endParaRPr lang="en-US" sz="2300" dirty="0">
              <a:solidFill>
                <a:srgbClr val="000000"/>
              </a:solidFill>
              <a:latin typeface="+mn-lt"/>
              <a:ea typeface="+mn-ea"/>
              <a:cs typeface="+mn-cs"/>
            </a:endParaRPr>
          </a:p>
          <a:p>
            <a:pPr lvl="0" algn="ctr" rtl="0" hangingPunct="1">
              <a:lnSpc>
                <a:spcPct val="90000"/>
              </a:lnSpc>
            </a:pPr>
            <a:r>
              <a:rPr lang="en-US" sz="2300" dirty="0">
                <a:solidFill>
                  <a:srgbClr val="000000"/>
                </a:solidFill>
                <a:latin typeface="+mn-lt"/>
                <a:ea typeface="+mn-ea"/>
                <a:cs typeface="+mn-cs"/>
              </a:rPr>
              <a:t>Submitted by: Shubham Setia (c0752336)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DF0E4-BBB5-44E2-BD53-2FD7BBEE8DEB}"/>
              </a:ext>
            </a:extLst>
          </p:cNvPr>
          <p:cNvSpPr>
            <a:spLocks noGrp="1"/>
          </p:cNvSpPr>
          <p:nvPr>
            <p:ph type="title"/>
          </p:nvPr>
        </p:nvSpPr>
        <p:spPr>
          <a:xfrm>
            <a:off x="1064065" y="671971"/>
            <a:ext cx="8431522" cy="1211947"/>
          </a:xfrm>
        </p:spPr>
        <p:txBody>
          <a:bodyPr>
            <a:normAutofit/>
          </a:bodyPr>
          <a:lstStyle/>
          <a:p>
            <a:r>
              <a:rPr lang="en-CA" dirty="0">
                <a:latin typeface="Times New Roman" panose="02020603050405020304" pitchFamily="18" charset="0"/>
                <a:cs typeface="Times New Roman" panose="02020603050405020304" pitchFamily="18" charset="0"/>
              </a:rPr>
              <a:t>Software Compatibility</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96677" cy="624588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09602"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1271DDF-AFC9-48D9-A50E-7162DDA307B4}"/>
              </a:ext>
            </a:extLst>
          </p:cNvPr>
          <p:cNvGraphicFramePr>
            <a:graphicFrameLocks noGrp="1"/>
          </p:cNvGraphicFramePr>
          <p:nvPr>
            <p:ph idx="1"/>
            <p:extLst>
              <p:ext uri="{D42A27DB-BD31-4B8C-83A1-F6EECF244321}">
                <p14:modId xmlns:p14="http://schemas.microsoft.com/office/powerpoint/2010/main" val="4120480161"/>
              </p:ext>
            </p:extLst>
          </p:nvPr>
        </p:nvGraphicFramePr>
        <p:xfrm>
          <a:off x="1064065" y="2147907"/>
          <a:ext cx="7952493" cy="4512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395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4C98-AD70-4735-8599-8EBA9F3F2831}"/>
              </a:ext>
            </a:extLst>
          </p:cNvPr>
          <p:cNvSpPr>
            <a:spLocks noGrp="1"/>
          </p:cNvSpPr>
          <p:nvPr>
            <p:ph type="title"/>
          </p:nvPr>
        </p:nvSpPr>
        <p:spPr>
          <a:xfrm>
            <a:off x="4131889" y="671971"/>
            <a:ext cx="3536067" cy="1455937"/>
          </a:xfrm>
        </p:spPr>
        <p:txBody>
          <a:bodyPr anchor="ctr">
            <a:normAutofit/>
          </a:bodyPr>
          <a:lstStyle/>
          <a:p>
            <a:r>
              <a:rPr lang="en-CA">
                <a:latin typeface="Times New Roman" panose="02020603050405020304" pitchFamily="18" charset="0"/>
                <a:cs typeface="Times New Roman" panose="02020603050405020304" pitchFamily="18" charset="0"/>
              </a:rPr>
              <a:t>Connectivity</a:t>
            </a:r>
          </a:p>
        </p:txBody>
      </p:sp>
      <p:pic>
        <p:nvPicPr>
          <p:cNvPr id="7" name="Graphic 6" descr="USB">
            <a:extLst>
              <a:ext uri="{FF2B5EF4-FFF2-40B4-BE49-F238E27FC236}">
                <a16:creationId xmlns:a16="http://schemas.microsoft.com/office/drawing/2014/main" id="{6D87E75D-0FE1-4271-A697-EF321733D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664" y="2093416"/>
            <a:ext cx="3193112" cy="3193112"/>
          </a:xfrm>
          <a:prstGeom prst="rect">
            <a:avLst/>
          </a:prstGeom>
        </p:spPr>
      </p:pic>
      <p:sp>
        <p:nvSpPr>
          <p:cNvPr id="3" name="Content Placeholder 2">
            <a:extLst>
              <a:ext uri="{FF2B5EF4-FFF2-40B4-BE49-F238E27FC236}">
                <a16:creationId xmlns:a16="http://schemas.microsoft.com/office/drawing/2014/main" id="{F47AF6EE-564E-4B42-B764-74FAD7E8ECF3}"/>
              </a:ext>
            </a:extLst>
          </p:cNvPr>
          <p:cNvSpPr>
            <a:spLocks noGrp="1"/>
          </p:cNvSpPr>
          <p:nvPr>
            <p:ph idx="1"/>
          </p:nvPr>
        </p:nvSpPr>
        <p:spPr>
          <a:xfrm>
            <a:off x="4122392" y="2381649"/>
            <a:ext cx="3543082" cy="4154154"/>
          </a:xfrm>
        </p:spPr>
        <p:txBody>
          <a:bodyPr>
            <a:normAutofit/>
          </a:bodyPr>
          <a:lstStyle/>
          <a:p>
            <a:r>
              <a:rPr lang="en-US">
                <a:latin typeface="Times New Roman" panose="02020603050405020304" pitchFamily="18" charset="0"/>
                <a:cs typeface="Times New Roman" panose="02020603050405020304" pitchFamily="18" charset="0"/>
              </a:rPr>
              <a:t>USB client for power &amp; communications</a:t>
            </a:r>
          </a:p>
          <a:p>
            <a:r>
              <a:rPr lang="en-US">
                <a:latin typeface="Times New Roman" panose="02020603050405020304" pitchFamily="18" charset="0"/>
                <a:cs typeface="Times New Roman" panose="02020603050405020304" pitchFamily="18" charset="0"/>
              </a:rPr>
              <a:t>USB host</a:t>
            </a:r>
          </a:p>
          <a:p>
            <a:r>
              <a:rPr lang="en-US">
                <a:latin typeface="Times New Roman" panose="02020603050405020304" pitchFamily="18" charset="0"/>
                <a:cs typeface="Times New Roman" panose="02020603050405020304" pitchFamily="18" charset="0"/>
              </a:rPr>
              <a:t>Ethernet</a:t>
            </a:r>
          </a:p>
          <a:p>
            <a:r>
              <a:rPr lang="en-US">
                <a:latin typeface="Times New Roman" panose="02020603050405020304" pitchFamily="18" charset="0"/>
                <a:cs typeface="Times New Roman" panose="02020603050405020304" pitchFamily="18" charset="0"/>
              </a:rPr>
              <a:t>HDMI</a:t>
            </a:r>
          </a:p>
          <a:p>
            <a:r>
              <a:rPr lang="en-US">
                <a:latin typeface="Times New Roman" panose="02020603050405020304" pitchFamily="18" charset="0"/>
                <a:cs typeface="Times New Roman" panose="02020603050405020304" pitchFamily="18" charset="0"/>
              </a:rPr>
              <a:t>2x 46 pin headers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84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88" name="Straight Connector 87">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83" name="Picture 82">
            <a:extLst>
              <a:ext uri="{FF2B5EF4-FFF2-40B4-BE49-F238E27FC236}">
                <a16:creationId xmlns:a16="http://schemas.microsoft.com/office/drawing/2014/main" id="{FC71464B-239A-4A70-99D6-5243F431AE7F}"/>
              </a:ext>
            </a:extLst>
          </p:cNvPr>
          <p:cNvPicPr>
            <a:picLocks noChangeAspect="1"/>
          </p:cNvPicPr>
          <p:nvPr/>
        </p:nvPicPr>
        <p:blipFill rotWithShape="1">
          <a:blip r:embed="rId3"/>
          <a:srcRect l="34684" r="7478" b="-1"/>
          <a:stretch/>
        </p:blipFill>
        <p:spPr>
          <a:xfrm>
            <a:off x="3530413" y="-1"/>
            <a:ext cx="6550212" cy="7559676"/>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txBox="1">
            <a:spLocks noGrp="1"/>
          </p:cNvSpPr>
          <p:nvPr>
            <p:ph type="title" idx="4294967295"/>
          </p:nvPr>
        </p:nvSpPr>
        <p:spPr>
          <a:xfrm>
            <a:off x="553034" y="1850418"/>
            <a:ext cx="3380209" cy="2611486"/>
          </a:xfrm>
        </p:spPr>
        <p:txBody>
          <a:bodyPr vert="horz" lIns="91440" tIns="45720" rIns="91440" bIns="45720" rtlCol="0" anchor="b">
            <a:normAutofit/>
          </a:bodyPr>
          <a:lstStyle/>
          <a:p>
            <a:pPr lvl="0" algn="ctr" defTabSz="457200"/>
            <a:r>
              <a:rPr lang="en-US" sz="4600" dirty="0"/>
              <a:t>Interfacing Servo Motor- SG90</a:t>
            </a:r>
          </a:p>
        </p:txBody>
      </p:sp>
      <p:cxnSp>
        <p:nvCxnSpPr>
          <p:cNvPr id="99" name="Straight Connector 9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8167" y="0"/>
            <a:ext cx="1008062" cy="7559675"/>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39380" y="4058076"/>
            <a:ext cx="3938619" cy="3501599"/>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1454"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0345" y="-9333"/>
            <a:ext cx="2140280"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5457"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7978"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319" y="-9333"/>
            <a:ext cx="1066680" cy="7569008"/>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4615" y="-9333"/>
            <a:ext cx="1033384" cy="75690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5531" y="3957163"/>
            <a:ext cx="1502468"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882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50" name="Straight Connector 4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1" name="Rectangle 6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64" name="Straight Connector 6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60035" y="671971"/>
            <a:ext cx="7107922" cy="1455937"/>
          </a:xfrm>
        </p:spPr>
        <p:txBody>
          <a:bodyPr vert="horz" lIns="91440" tIns="45720" rIns="91440" bIns="45720" rtlCol="0" anchor="t">
            <a:normAutofit/>
          </a:bodyPr>
          <a:lstStyle/>
          <a:p>
            <a:pPr lvl="0" defTabSz="457200"/>
            <a:r>
              <a:rPr lang="en-US" sz="3600"/>
              <a:t>Servo Motor-SG90</a:t>
            </a:r>
          </a:p>
        </p:txBody>
      </p:sp>
      <p:sp>
        <p:nvSpPr>
          <p:cNvPr id="4" name="Text Placeholder 3"/>
          <p:cNvSpPr txBox="1">
            <a:spLocks noGrp="1"/>
          </p:cNvSpPr>
          <p:nvPr>
            <p:ph type="body" idx="4294967295"/>
          </p:nvPr>
        </p:nvSpPr>
        <p:spPr>
          <a:xfrm>
            <a:off x="567351" y="1576977"/>
            <a:ext cx="7107922" cy="4277833"/>
          </a:xfrm>
        </p:spPr>
        <p:txBody>
          <a:bodyPr vert="horz" lIns="91440" tIns="45720" rIns="91440" bIns="45720" rtlCol="0">
            <a:normAutofit/>
          </a:bodyPr>
          <a:lstStyle/>
          <a:p>
            <a:pPr lvl="0" defTabSz="457200">
              <a:spcBef>
                <a:spcPts val="1000"/>
              </a:spcBef>
            </a:pPr>
            <a:endParaRPr lang="en-US" sz="1800" dirty="0"/>
          </a:p>
          <a:p>
            <a:pPr lvl="0" defTabSz="457200">
              <a:spcBef>
                <a:spcPts val="1000"/>
              </a:spcBef>
            </a:pPr>
            <a:r>
              <a:rPr lang="en-US" sz="1800" dirty="0"/>
              <a:t>Operating Voltage is +5V typically</a:t>
            </a:r>
          </a:p>
          <a:p>
            <a:pPr lvl="0" defTabSz="457200">
              <a:spcBef>
                <a:spcPts val="1000"/>
              </a:spcBef>
            </a:pPr>
            <a:r>
              <a:rPr lang="en-US" sz="1800" dirty="0"/>
              <a:t>Operating speed is 0.1s/60°</a:t>
            </a:r>
          </a:p>
          <a:p>
            <a:pPr lvl="0" defTabSz="457200">
              <a:spcBef>
                <a:spcPts val="1000"/>
              </a:spcBef>
            </a:pPr>
            <a:r>
              <a:rPr lang="en-US" sz="1800" dirty="0"/>
              <a:t>Rotation : 0°-180°</a:t>
            </a:r>
          </a:p>
          <a:p>
            <a:pPr lvl="0" defTabSz="457200">
              <a:spcBef>
                <a:spcPts val="1000"/>
              </a:spcBef>
            </a:pPr>
            <a:r>
              <a:rPr lang="en-US" sz="1800" dirty="0"/>
              <a:t>Package includes gear horns and screws</a:t>
            </a:r>
          </a:p>
          <a:p>
            <a:pPr lvl="0" defTabSz="457200">
              <a:spcBef>
                <a:spcPts val="1000"/>
              </a:spcBef>
            </a:pPr>
            <a:r>
              <a:rPr lang="en-US" sz="1800" dirty="0"/>
              <a:t>Used as actuators in many robots like Biped Robot, Hexapod, robotic arm etc..</a:t>
            </a:r>
          </a:p>
          <a:p>
            <a:pPr lvl="0" defTabSz="457200">
              <a:spcBef>
                <a:spcPts val="1000"/>
              </a:spcBef>
            </a:pPr>
            <a:r>
              <a:rPr lang="en-US" sz="1800" dirty="0"/>
              <a:t>Commonly used for steering system in RC toys</a:t>
            </a:r>
          </a:p>
          <a:p>
            <a:pPr lvl="0" defTabSz="457200">
              <a:spcBef>
                <a:spcPts val="1000"/>
              </a:spcBef>
            </a:pPr>
            <a:r>
              <a:rPr lang="en-US" sz="1800" dirty="0"/>
              <a:t>Robots where position control is required without feedback</a:t>
            </a:r>
          </a:p>
          <a:p>
            <a:pPr lvl="0" defTabSz="457200">
              <a:spcBef>
                <a:spcPts val="1000"/>
              </a:spcBef>
            </a:pPr>
            <a:r>
              <a:rPr lang="en-US" sz="1800" dirty="0"/>
              <a:t>Less weight hence used in multi DOF robots like humanoid robots</a:t>
            </a:r>
          </a:p>
        </p:txBody>
      </p:sp>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F2245-08EA-4F1C-8ED7-AD38EEC4DA30}"/>
              </a:ext>
            </a:extLst>
          </p:cNvPr>
          <p:cNvSpPr>
            <a:spLocks noGrp="1"/>
          </p:cNvSpPr>
          <p:nvPr>
            <p:ph type="title"/>
          </p:nvPr>
        </p:nvSpPr>
        <p:spPr>
          <a:xfrm>
            <a:off x="539486" y="1523934"/>
            <a:ext cx="2933221" cy="4511806"/>
          </a:xfrm>
        </p:spPr>
        <p:txBody>
          <a:bodyPr anchor="ctr">
            <a:normAutofit/>
          </a:bodyPr>
          <a:lstStyle/>
          <a:p>
            <a:r>
              <a:rPr lang="en-IN" sz="4200">
                <a:latin typeface="Times New Roman" panose="02020603050405020304" pitchFamily="18" charset="0"/>
                <a:cs typeface="Times New Roman" panose="02020603050405020304" pitchFamily="18" charset="0"/>
              </a:rPr>
              <a:t>PuTTY</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30"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91ACC0A-7C2C-438B-8F2A-4AB83FBAD5EC}"/>
              </a:ext>
            </a:extLst>
          </p:cNvPr>
          <p:cNvGraphicFramePr>
            <a:graphicFrameLocks noGrp="1"/>
          </p:cNvGraphicFramePr>
          <p:nvPr>
            <p:ph idx="1"/>
            <p:extLst>
              <p:ext uri="{D42A27DB-BD31-4B8C-83A1-F6EECF244321}">
                <p14:modId xmlns:p14="http://schemas.microsoft.com/office/powerpoint/2010/main" val="3862533115"/>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71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853098" cy="755967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53099" y="-3"/>
            <a:ext cx="873741" cy="7559675"/>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93DFC8A-AF93-483F-8B05-FD41FDABBE6E}"/>
              </a:ext>
            </a:extLst>
          </p:cNvPr>
          <p:cNvSpPr>
            <a:spLocks noGrp="1"/>
          </p:cNvSpPr>
          <p:nvPr>
            <p:ph type="title"/>
          </p:nvPr>
        </p:nvSpPr>
        <p:spPr>
          <a:xfrm>
            <a:off x="557075" y="709303"/>
            <a:ext cx="3475174" cy="1516353"/>
          </a:xfrm>
        </p:spPr>
        <p:txBody>
          <a:bodyPr vert="horz" lIns="91440" tIns="45720" rIns="91440" bIns="45720" rtlCol="0" anchor="ctr">
            <a:normAutofit/>
          </a:bodyPr>
          <a:lstStyle/>
          <a:p>
            <a:pPr defTabSz="457200"/>
            <a:r>
              <a:rPr lang="en-US" sz="3600">
                <a:solidFill>
                  <a:schemeClr val="bg1"/>
                </a:solidFill>
              </a:rPr>
              <a:t>Connect to Beaglebone</a:t>
            </a:r>
          </a:p>
        </p:txBody>
      </p:sp>
      <p:sp>
        <p:nvSpPr>
          <p:cNvPr id="3" name="Content Placeholder 2">
            <a:extLst>
              <a:ext uri="{FF2B5EF4-FFF2-40B4-BE49-F238E27FC236}">
                <a16:creationId xmlns:a16="http://schemas.microsoft.com/office/drawing/2014/main" id="{3BCDDC4B-FD6C-4B57-91FD-C22CAB1F1CB1}"/>
              </a:ext>
            </a:extLst>
          </p:cNvPr>
          <p:cNvSpPr>
            <a:spLocks noGrp="1"/>
          </p:cNvSpPr>
          <p:nvPr>
            <p:ph sz="half" idx="1"/>
          </p:nvPr>
        </p:nvSpPr>
        <p:spPr>
          <a:xfrm>
            <a:off x="557075" y="2381650"/>
            <a:ext cx="3285747" cy="3792084"/>
          </a:xfrm>
        </p:spPr>
        <p:txBody>
          <a:bodyPr vert="horz" lIns="91440" tIns="45720" rIns="91440" bIns="45720" rtlCol="0">
            <a:normAutofit/>
          </a:bodyPr>
          <a:lstStyle/>
          <a:p>
            <a:pPr defTabSz="457200">
              <a:spcBef>
                <a:spcPts val="1000"/>
              </a:spcBef>
            </a:pPr>
            <a:r>
              <a:rPr lang="en-US" sz="1800">
                <a:solidFill>
                  <a:schemeClr val="bg1"/>
                </a:solidFill>
              </a:rPr>
              <a:t>PuTTY requires Host name or IP address of the machine we want to connect, the port number and the connection type.</a:t>
            </a:r>
          </a:p>
          <a:p>
            <a:pPr defTabSz="457200">
              <a:spcBef>
                <a:spcPts val="1000"/>
              </a:spcBef>
            </a:pPr>
            <a:r>
              <a:rPr lang="en-US" sz="1800">
                <a:solidFill>
                  <a:schemeClr val="bg1"/>
                </a:solidFill>
              </a:rPr>
              <a:t>For the connection, the host name will be 192.168.7.2</a:t>
            </a:r>
          </a:p>
          <a:p>
            <a:pPr defTabSz="457200">
              <a:spcBef>
                <a:spcPts val="1000"/>
              </a:spcBef>
            </a:pPr>
            <a:r>
              <a:rPr lang="en-US" sz="1800">
                <a:solidFill>
                  <a:schemeClr val="bg1"/>
                </a:solidFill>
              </a:rPr>
              <a:t>The port number is default 22</a:t>
            </a:r>
          </a:p>
          <a:p>
            <a:pPr defTabSz="457200">
              <a:spcBef>
                <a:spcPts val="1000"/>
              </a:spcBef>
            </a:pPr>
            <a:r>
              <a:rPr lang="en-US" sz="1800">
                <a:solidFill>
                  <a:schemeClr val="bg1"/>
                </a:solidFill>
              </a:rPr>
              <a:t>The connection type will be SSH</a:t>
            </a:r>
          </a:p>
        </p:txBody>
      </p:sp>
      <p:pic>
        <p:nvPicPr>
          <p:cNvPr id="7" name="Content Placeholder 6" descr="Graphical user interface, application&#10;&#10;Description automatically generated">
            <a:extLst>
              <a:ext uri="{FF2B5EF4-FFF2-40B4-BE49-F238E27FC236}">
                <a16:creationId xmlns:a16="http://schemas.microsoft.com/office/drawing/2014/main" id="{44518BEC-1882-4994-9AA8-43543C25D00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35" t="1797" b="1344"/>
          <a:stretch/>
        </p:blipFill>
        <p:spPr>
          <a:xfrm>
            <a:off x="4681869" y="1421087"/>
            <a:ext cx="4993285" cy="4869985"/>
          </a:xfrm>
          <a:prstGeom prst="rect">
            <a:avLst/>
          </a:prstGeom>
        </p:spPr>
      </p:pic>
      <p:sp>
        <p:nvSpPr>
          <p:cNvPr id="30" name="Isosceles Triangle 2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19878"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8634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5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52" name="Straight Connector 5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3"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853098" cy="755967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53099" y="-3"/>
            <a:ext cx="873741" cy="7559675"/>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8F65360-B9DB-4B6F-A2E6-7681AEC02887}"/>
              </a:ext>
            </a:extLst>
          </p:cNvPr>
          <p:cNvSpPr>
            <a:spLocks noGrp="1"/>
          </p:cNvSpPr>
          <p:nvPr>
            <p:ph type="title"/>
          </p:nvPr>
        </p:nvSpPr>
        <p:spPr>
          <a:xfrm>
            <a:off x="557075" y="709303"/>
            <a:ext cx="3475174" cy="1516353"/>
          </a:xfrm>
        </p:spPr>
        <p:txBody>
          <a:bodyPr vert="horz" lIns="91440" tIns="45720" rIns="91440" bIns="45720" rtlCol="0" anchor="ctr">
            <a:normAutofit/>
          </a:bodyPr>
          <a:lstStyle/>
          <a:p>
            <a:pPr defTabSz="457200"/>
            <a:r>
              <a:rPr lang="en-US" sz="3600">
                <a:solidFill>
                  <a:schemeClr val="bg1"/>
                </a:solidFill>
              </a:rPr>
              <a:t>Program Execution</a:t>
            </a:r>
          </a:p>
        </p:txBody>
      </p:sp>
      <p:sp>
        <p:nvSpPr>
          <p:cNvPr id="3" name="Content Placeholder 2">
            <a:extLst>
              <a:ext uri="{FF2B5EF4-FFF2-40B4-BE49-F238E27FC236}">
                <a16:creationId xmlns:a16="http://schemas.microsoft.com/office/drawing/2014/main" id="{DCFDE078-4178-4BE1-803B-CFDF09EF8A3C}"/>
              </a:ext>
            </a:extLst>
          </p:cNvPr>
          <p:cNvSpPr>
            <a:spLocks noGrp="1"/>
          </p:cNvSpPr>
          <p:nvPr>
            <p:ph sz="half" idx="1"/>
          </p:nvPr>
        </p:nvSpPr>
        <p:spPr>
          <a:xfrm>
            <a:off x="557075" y="2381650"/>
            <a:ext cx="3285747" cy="3792084"/>
          </a:xfrm>
        </p:spPr>
        <p:txBody>
          <a:bodyPr vert="horz" lIns="91440" tIns="45720" rIns="91440" bIns="45720" rtlCol="0">
            <a:normAutofit/>
          </a:bodyPr>
          <a:lstStyle/>
          <a:p>
            <a:pPr defTabSz="457200">
              <a:lnSpc>
                <a:spcPct val="90000"/>
              </a:lnSpc>
              <a:spcBef>
                <a:spcPts val="1000"/>
              </a:spcBef>
            </a:pPr>
            <a:r>
              <a:rPr lang="en-US">
                <a:solidFill>
                  <a:schemeClr val="bg1"/>
                </a:solidFill>
              </a:rPr>
              <a:t>The program is made in the C language</a:t>
            </a:r>
          </a:p>
          <a:p>
            <a:pPr defTabSz="457200">
              <a:lnSpc>
                <a:spcPct val="90000"/>
              </a:lnSpc>
              <a:spcBef>
                <a:spcPts val="1000"/>
              </a:spcBef>
            </a:pPr>
            <a:r>
              <a:rPr lang="en-US">
                <a:solidFill>
                  <a:schemeClr val="bg1"/>
                </a:solidFill>
              </a:rPr>
              <a:t>The program is executed in the Debian</a:t>
            </a:r>
          </a:p>
          <a:p>
            <a:pPr defTabSz="457200">
              <a:lnSpc>
                <a:spcPct val="90000"/>
              </a:lnSpc>
              <a:spcBef>
                <a:spcPts val="1000"/>
              </a:spcBef>
            </a:pPr>
            <a:r>
              <a:rPr lang="en-US">
                <a:solidFill>
                  <a:schemeClr val="bg1"/>
                </a:solidFill>
              </a:rPr>
              <a:t>GCC compiler is used to compile the program</a:t>
            </a:r>
          </a:p>
          <a:p>
            <a:pPr defTabSz="457200">
              <a:lnSpc>
                <a:spcPct val="90000"/>
              </a:lnSpc>
              <a:spcBef>
                <a:spcPts val="1000"/>
              </a:spcBef>
            </a:pPr>
            <a:r>
              <a:rPr lang="en-US">
                <a:solidFill>
                  <a:schemeClr val="bg1"/>
                </a:solidFill>
              </a:rPr>
              <a:t>The commands used in the PuTTY are similar to those used in the Linux terminal as both are executed in the Debian.</a:t>
            </a:r>
          </a:p>
        </p:txBody>
      </p:sp>
      <p:pic>
        <p:nvPicPr>
          <p:cNvPr id="5" name="Picture 4" descr="Text&#10;&#10;Description automatically generated">
            <a:extLst>
              <a:ext uri="{FF2B5EF4-FFF2-40B4-BE49-F238E27FC236}">
                <a16:creationId xmlns:a16="http://schemas.microsoft.com/office/drawing/2014/main" id="{46278C54-D8C1-4108-BE70-4E9B59353B01}"/>
              </a:ext>
            </a:extLst>
          </p:cNvPr>
          <p:cNvPicPr>
            <a:picLocks noChangeAspect="1"/>
          </p:cNvPicPr>
          <p:nvPr/>
        </p:nvPicPr>
        <p:blipFill rotWithShape="1">
          <a:blip r:embed="rId2">
            <a:extLst>
              <a:ext uri="{28A0092B-C50C-407E-A947-70E740481C1C}">
                <a14:useLocalDpi xmlns:a14="http://schemas.microsoft.com/office/drawing/2010/main" val="0"/>
              </a:ext>
            </a:extLst>
          </a:blip>
          <a:srcRect r="7001" b="15114"/>
          <a:stretch/>
        </p:blipFill>
        <p:spPr>
          <a:xfrm>
            <a:off x="3964977" y="2414692"/>
            <a:ext cx="6115647" cy="4116820"/>
          </a:xfrm>
          <a:prstGeom prst="rect">
            <a:avLst/>
          </a:prstGeom>
        </p:spPr>
      </p:pic>
      <p:sp>
        <p:nvSpPr>
          <p:cNvPr id="69" name="Isosceles Triangle 6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19878"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6044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4D88-113B-4D92-9C2A-37EC450CD4FF}"/>
              </a:ext>
            </a:extLst>
          </p:cNvPr>
          <p:cNvSpPr>
            <a:spLocks noGrp="1"/>
          </p:cNvSpPr>
          <p:nvPr>
            <p:ph type="title"/>
          </p:nvPr>
        </p:nvSpPr>
        <p:spPr>
          <a:xfrm>
            <a:off x="825661" y="364734"/>
            <a:ext cx="1968746" cy="674026"/>
          </a:xfrm>
        </p:spPr>
        <p:txBody>
          <a:bodyPr>
            <a:normAutofit fontScale="90000"/>
          </a:bodyPr>
          <a:lstStyle/>
          <a:p>
            <a:r>
              <a:rPr lang="en-CA" dirty="0">
                <a:latin typeface="Times New Roman" panose="02020603050405020304" pitchFamily="18" charset="0"/>
                <a:cs typeface="Times New Roman" panose="02020603050405020304" pitchFamily="18" charset="0"/>
              </a:rPr>
              <a:t>CODE</a:t>
            </a:r>
          </a:p>
        </p:txBody>
      </p:sp>
      <p:pic>
        <p:nvPicPr>
          <p:cNvPr id="4" name="Picture 3" descr="Graphical user interface, text, application, email&#10;&#10;Description automatically generated">
            <a:extLst>
              <a:ext uri="{FF2B5EF4-FFF2-40B4-BE49-F238E27FC236}">
                <a16:creationId xmlns:a16="http://schemas.microsoft.com/office/drawing/2014/main" id="{62C022BA-CA45-4F08-B517-275CC3447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75" y="1050981"/>
            <a:ext cx="7291424" cy="5444718"/>
          </a:xfrm>
          <a:prstGeom prst="rect">
            <a:avLst/>
          </a:prstGeom>
        </p:spPr>
      </p:pic>
    </p:spTree>
    <p:extLst>
      <p:ext uri="{BB962C8B-B14F-4D97-AF65-F5344CB8AC3E}">
        <p14:creationId xmlns:p14="http://schemas.microsoft.com/office/powerpoint/2010/main" val="105341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4D88-113B-4D92-9C2A-37EC450CD4FF}"/>
              </a:ext>
            </a:extLst>
          </p:cNvPr>
          <p:cNvSpPr>
            <a:spLocks noGrp="1"/>
          </p:cNvSpPr>
          <p:nvPr>
            <p:ph type="title"/>
          </p:nvPr>
        </p:nvSpPr>
        <p:spPr>
          <a:xfrm>
            <a:off x="225815" y="657342"/>
            <a:ext cx="1720029" cy="1229980"/>
          </a:xfrm>
        </p:spPr>
        <p:txBody>
          <a:bodyPr>
            <a:normAutofit fontScale="90000"/>
          </a:bodyPr>
          <a:lstStyle/>
          <a:p>
            <a:r>
              <a:rPr lang="en-CA" dirty="0">
                <a:latin typeface="Times New Roman" panose="02020603050405020304" pitchFamily="18" charset="0"/>
                <a:cs typeface="Times New Roman" panose="02020603050405020304" pitchFamily="18" charset="0"/>
              </a:rPr>
              <a:t>CODE (Cont.)</a:t>
            </a:r>
          </a:p>
        </p:txBody>
      </p:sp>
      <p:pic>
        <p:nvPicPr>
          <p:cNvPr id="5" name="Picture 4">
            <a:extLst>
              <a:ext uri="{FF2B5EF4-FFF2-40B4-BE49-F238E27FC236}">
                <a16:creationId xmlns:a16="http://schemas.microsoft.com/office/drawing/2014/main" id="{F9217770-96E4-421B-B115-A867BFD37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767" y="213916"/>
            <a:ext cx="7505825" cy="7123230"/>
          </a:xfrm>
          <a:prstGeom prst="rect">
            <a:avLst/>
          </a:prstGeom>
        </p:spPr>
      </p:pic>
    </p:spTree>
    <p:extLst>
      <p:ext uri="{BB962C8B-B14F-4D97-AF65-F5344CB8AC3E}">
        <p14:creationId xmlns:p14="http://schemas.microsoft.com/office/powerpoint/2010/main" val="501391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4D88-113B-4D92-9C2A-37EC450CD4FF}"/>
              </a:ext>
            </a:extLst>
          </p:cNvPr>
          <p:cNvSpPr>
            <a:spLocks noGrp="1"/>
          </p:cNvSpPr>
          <p:nvPr>
            <p:ph type="title"/>
          </p:nvPr>
        </p:nvSpPr>
        <p:spPr>
          <a:xfrm>
            <a:off x="181923" y="810960"/>
            <a:ext cx="1573726" cy="1164143"/>
          </a:xfrm>
        </p:spPr>
        <p:txBody>
          <a:bodyPr>
            <a:normAutofit fontScale="90000"/>
          </a:bodyPr>
          <a:lstStyle/>
          <a:p>
            <a:r>
              <a:rPr lang="en-CA" dirty="0">
                <a:latin typeface="Times New Roman" panose="02020603050405020304" pitchFamily="18" charset="0"/>
                <a:cs typeface="Times New Roman" panose="02020603050405020304" pitchFamily="18" charset="0"/>
              </a:rPr>
              <a:t>CODE (Cont.)</a:t>
            </a:r>
          </a:p>
        </p:txBody>
      </p:sp>
      <p:pic>
        <p:nvPicPr>
          <p:cNvPr id="5" name="Picture 4" descr="Graphical user interface, text, application, email&#10;&#10;Description automatically generated">
            <a:extLst>
              <a:ext uri="{FF2B5EF4-FFF2-40B4-BE49-F238E27FC236}">
                <a16:creationId xmlns:a16="http://schemas.microsoft.com/office/drawing/2014/main" id="{57717699-CBD4-48AD-886C-E58AC1C19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059" y="619091"/>
            <a:ext cx="7323405" cy="6644902"/>
          </a:xfrm>
          <a:prstGeom prst="rect">
            <a:avLst/>
          </a:prstGeom>
        </p:spPr>
      </p:pic>
    </p:spTree>
    <p:extLst>
      <p:ext uri="{BB962C8B-B14F-4D97-AF65-F5344CB8AC3E}">
        <p14:creationId xmlns:p14="http://schemas.microsoft.com/office/powerpoint/2010/main" val="319324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noGrp="1"/>
          </p:cNvSpPr>
          <p:nvPr>
            <p:ph type="title" idx="4294967295"/>
          </p:nvPr>
        </p:nvSpPr>
        <p:spPr>
          <a:xfrm>
            <a:off x="539486" y="1523934"/>
            <a:ext cx="2933221" cy="4511806"/>
          </a:xfrm>
        </p:spPr>
        <p:txBody>
          <a:bodyPr vert="horz" lIns="91440" tIns="45720" rIns="91440" bIns="45720" rtlCol="0" anchor="ctr">
            <a:normAutofit/>
          </a:bodyPr>
          <a:lstStyle/>
          <a:p>
            <a:pPr lvl="0" defTabSz="457200"/>
            <a:r>
              <a:rPr lang="en-US" sz="4200" dirty="0">
                <a:latin typeface="Times New Roman" panose="02020603050405020304" pitchFamily="18" charset="0"/>
                <a:cs typeface="Times New Roman" panose="02020603050405020304" pitchFamily="18" charset="0"/>
              </a:rPr>
              <a:t>Overview</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C4885F11-CDB4-48BF-A412-685ECB30413C}"/>
              </a:ext>
            </a:extLst>
          </p:cNvPr>
          <p:cNvGraphicFramePr/>
          <p:nvPr>
            <p:extLst>
              <p:ext uri="{D42A27DB-BD31-4B8C-83A1-F6EECF244321}">
                <p14:modId xmlns:p14="http://schemas.microsoft.com/office/powerpoint/2010/main" val="2280178293"/>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D037051-A393-4EA3-80AE-46F82C12E82C}"/>
              </a:ext>
            </a:extLst>
          </p:cNvPr>
          <p:cNvSpPr>
            <a:spLocks noGrp="1"/>
          </p:cNvSpPr>
          <p:nvPr>
            <p:ph type="title"/>
          </p:nvPr>
        </p:nvSpPr>
        <p:spPr>
          <a:xfrm>
            <a:off x="237320" y="1016814"/>
            <a:ext cx="2308369" cy="990426"/>
          </a:xfrm>
        </p:spPr>
        <p:txBody>
          <a:bodyPr vert="horz" lIns="91440" tIns="45720" rIns="91440" bIns="45720" rtlCol="0" anchor="b">
            <a:normAutofit/>
          </a:bodyPr>
          <a:lstStyle/>
          <a:p>
            <a:pPr algn="ctr" defTabSz="457200"/>
            <a:r>
              <a:rPr lang="en-US" sz="4600" kern="1200" dirty="0">
                <a:solidFill>
                  <a:schemeClr val="accent1"/>
                </a:solidFill>
                <a:latin typeface="+mj-lt"/>
                <a:ea typeface="+mj-ea"/>
                <a:cs typeface="+mj-cs"/>
              </a:rPr>
              <a:t>Result</a:t>
            </a:r>
          </a:p>
        </p:txBody>
      </p:sp>
      <p:pic>
        <p:nvPicPr>
          <p:cNvPr id="6" name="Graphic 5" descr="Bullseye">
            <a:extLst>
              <a:ext uri="{FF2B5EF4-FFF2-40B4-BE49-F238E27FC236}">
                <a16:creationId xmlns:a16="http://schemas.microsoft.com/office/drawing/2014/main" id="{135F2A88-37B3-4168-9143-EB14240BDD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846" y="-65835"/>
            <a:ext cx="1565193" cy="1565193"/>
          </a:xfrm>
          <a:prstGeom prst="rect">
            <a:avLst/>
          </a:prstGeom>
        </p:spPr>
      </p:pic>
      <p:pic>
        <p:nvPicPr>
          <p:cNvPr id="4" name="Picture 3" descr="Text&#10;&#10;Description automatically generated">
            <a:extLst>
              <a:ext uri="{FF2B5EF4-FFF2-40B4-BE49-F238E27FC236}">
                <a16:creationId xmlns:a16="http://schemas.microsoft.com/office/drawing/2014/main" id="{434AF2CC-9348-45D3-A66D-ED82C6F0C50C}"/>
              </a:ext>
            </a:extLst>
          </p:cNvPr>
          <p:cNvPicPr>
            <a:picLocks noChangeAspect="1"/>
          </p:cNvPicPr>
          <p:nvPr/>
        </p:nvPicPr>
        <p:blipFill rotWithShape="1">
          <a:blip r:embed="rId4">
            <a:extLst>
              <a:ext uri="{28A0092B-C50C-407E-A947-70E740481C1C}">
                <a14:useLocalDpi xmlns:a14="http://schemas.microsoft.com/office/drawing/2010/main" val="0"/>
              </a:ext>
            </a:extLst>
          </a:blip>
          <a:srcRect t="4659" r="14812"/>
          <a:stretch/>
        </p:blipFill>
        <p:spPr>
          <a:xfrm>
            <a:off x="2357656" y="197509"/>
            <a:ext cx="6993143" cy="7125005"/>
          </a:xfrm>
          <a:prstGeom prst="rect">
            <a:avLst/>
          </a:prstGeom>
        </p:spPr>
      </p:pic>
    </p:spTree>
    <p:extLst>
      <p:ext uri="{BB962C8B-B14F-4D97-AF65-F5344CB8AC3E}">
        <p14:creationId xmlns:p14="http://schemas.microsoft.com/office/powerpoint/2010/main" val="5922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F2245-08EA-4F1C-8ED7-AD38EEC4DA30}"/>
              </a:ext>
            </a:extLst>
          </p:cNvPr>
          <p:cNvSpPr>
            <a:spLocks noGrp="1"/>
          </p:cNvSpPr>
          <p:nvPr>
            <p:ph type="title"/>
          </p:nvPr>
        </p:nvSpPr>
        <p:spPr>
          <a:xfrm>
            <a:off x="539486" y="1523934"/>
            <a:ext cx="2933221" cy="4511806"/>
          </a:xfrm>
        </p:spPr>
        <p:txBody>
          <a:bodyPr anchor="ctr">
            <a:normAutofit/>
          </a:bodyPr>
          <a:lstStyle/>
          <a:p>
            <a:r>
              <a:rPr lang="en-IN" sz="4200">
                <a:latin typeface="Times New Roman" panose="02020603050405020304" pitchFamily="18" charset="0"/>
                <a:cs typeface="Times New Roman" panose="02020603050405020304" pitchFamily="18" charset="0"/>
              </a:rPr>
              <a:t>WinSCP</a:t>
            </a:r>
          </a:p>
        </p:txBody>
      </p:sp>
      <p:grpSp>
        <p:nvGrpSpPr>
          <p:cNvPr id="23"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4D250EAD-0D95-4DEE-8B98-33784FF8671F}"/>
              </a:ext>
            </a:extLst>
          </p:cNvPr>
          <p:cNvGraphicFramePr>
            <a:graphicFrameLocks noGrp="1"/>
          </p:cNvGraphicFramePr>
          <p:nvPr>
            <p:ph idx="1"/>
            <p:extLst>
              <p:ext uri="{D42A27DB-BD31-4B8C-83A1-F6EECF244321}">
                <p14:modId xmlns:p14="http://schemas.microsoft.com/office/powerpoint/2010/main" val="1132573327"/>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994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54BF8-F7CB-44C1-B248-AADFF058ABDF}"/>
              </a:ext>
            </a:extLst>
          </p:cNvPr>
          <p:cNvSpPr>
            <a:spLocks noGrp="1"/>
          </p:cNvSpPr>
          <p:nvPr>
            <p:ph type="title"/>
          </p:nvPr>
        </p:nvSpPr>
        <p:spPr>
          <a:xfrm>
            <a:off x="539486" y="1523934"/>
            <a:ext cx="2933221" cy="4511806"/>
          </a:xfrm>
        </p:spPr>
        <p:txBody>
          <a:bodyPr anchor="ctr">
            <a:normAutofit/>
          </a:bodyPr>
          <a:lstStyle/>
          <a:p>
            <a:r>
              <a:rPr lang="en-IN" sz="4200">
                <a:latin typeface="Times New Roman" panose="02020603050405020304" pitchFamily="18" charset="0"/>
                <a:cs typeface="Times New Roman" panose="02020603050405020304" pitchFamily="18" charset="0"/>
              </a:rPr>
              <a:t>Features of WinSCP</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065" y="-9333"/>
            <a:ext cx="3941242" cy="7569008"/>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2515" y="0"/>
            <a:ext cx="5138110"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249C838-D35E-4D06-AAE8-D91B4ACDDE43}"/>
              </a:ext>
            </a:extLst>
          </p:cNvPr>
          <p:cNvGraphicFramePr>
            <a:graphicFrameLocks noGrp="1"/>
          </p:cNvGraphicFramePr>
          <p:nvPr>
            <p:ph idx="1"/>
            <p:extLst>
              <p:ext uri="{D42A27DB-BD31-4B8C-83A1-F6EECF244321}">
                <p14:modId xmlns:p14="http://schemas.microsoft.com/office/powerpoint/2010/main" val="892465311"/>
              </p:ext>
            </p:extLst>
          </p:nvPr>
        </p:nvGraphicFramePr>
        <p:xfrm>
          <a:off x="4065118" y="1041205"/>
          <a:ext cx="5480847" cy="5489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036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4" name="Straight Connector 1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26150"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21056" y="4058076"/>
            <a:ext cx="3938619"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6289" y="-9333"/>
            <a:ext cx="2486546"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5181"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0292"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813"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0366"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Shape 4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4343" y="-9333"/>
            <a:ext cx="4956282" cy="7569008"/>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9D0E15-5E3F-4DDE-A1F7-E866E4B66966}"/>
              </a:ext>
            </a:extLst>
          </p:cNvPr>
          <p:cNvSpPr>
            <a:spLocks noGrp="1"/>
          </p:cNvSpPr>
          <p:nvPr>
            <p:ph type="title"/>
          </p:nvPr>
        </p:nvSpPr>
        <p:spPr>
          <a:xfrm>
            <a:off x="5938013" y="671971"/>
            <a:ext cx="3731442" cy="2455659"/>
          </a:xfrm>
        </p:spPr>
        <p:txBody>
          <a:bodyPr vert="horz" lIns="91440" tIns="45720" rIns="91440" bIns="45720" rtlCol="0" anchor="ctr">
            <a:normAutofit/>
          </a:bodyPr>
          <a:lstStyle/>
          <a:p>
            <a:pPr defTabSz="457200"/>
            <a:r>
              <a:rPr lang="en-US" sz="3600">
                <a:solidFill>
                  <a:srgbClr val="FFFFFF"/>
                </a:solidFill>
              </a:rPr>
              <a:t>File Transfer</a:t>
            </a:r>
          </a:p>
        </p:txBody>
      </p:sp>
      <p:pic>
        <p:nvPicPr>
          <p:cNvPr id="8" name="Content Placeholder 7" descr="A picture containing text, black, screenshot&#10;&#10;Description automatically generated">
            <a:extLst>
              <a:ext uri="{FF2B5EF4-FFF2-40B4-BE49-F238E27FC236}">
                <a16:creationId xmlns:a16="http://schemas.microsoft.com/office/drawing/2014/main" id="{00F0823B-1235-4EA2-AC49-63F37AAA0B1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8898" b="21221"/>
          <a:stretch/>
        </p:blipFill>
        <p:spPr>
          <a:xfrm>
            <a:off x="0" y="2170006"/>
            <a:ext cx="5909927" cy="4223479"/>
          </a:xfrm>
          <a:prstGeom prst="rect">
            <a:avLst/>
          </a:prstGeom>
        </p:spPr>
      </p:pic>
      <p:sp>
        <p:nvSpPr>
          <p:cNvPr id="3" name="Content Placeholder 2">
            <a:extLst>
              <a:ext uri="{FF2B5EF4-FFF2-40B4-BE49-F238E27FC236}">
                <a16:creationId xmlns:a16="http://schemas.microsoft.com/office/drawing/2014/main" id="{A813473B-5CA6-48FF-AD19-F0F256E7B869}"/>
              </a:ext>
            </a:extLst>
          </p:cNvPr>
          <p:cNvSpPr>
            <a:spLocks noGrp="1"/>
          </p:cNvSpPr>
          <p:nvPr>
            <p:ph sz="half" idx="1"/>
          </p:nvPr>
        </p:nvSpPr>
        <p:spPr>
          <a:xfrm>
            <a:off x="5938014" y="3127629"/>
            <a:ext cx="3731442" cy="3657413"/>
          </a:xfrm>
        </p:spPr>
        <p:txBody>
          <a:bodyPr vert="horz" lIns="91440" tIns="45720" rIns="91440" bIns="45720" rtlCol="0" anchor="t">
            <a:normAutofit/>
          </a:bodyPr>
          <a:lstStyle/>
          <a:p>
            <a:pPr defTabSz="457200">
              <a:spcBef>
                <a:spcPts val="1000"/>
              </a:spcBef>
            </a:pPr>
            <a:r>
              <a:rPr lang="en-US" sz="1800">
                <a:solidFill>
                  <a:srgbClr val="FFFFFF"/>
                </a:solidFill>
              </a:rPr>
              <a:t>When you start WinSCP, the program will ask you for your login information. In most cases, you will only need to select the server’s protocol, enter the host name, username, and password, and then click Login.</a:t>
            </a:r>
          </a:p>
          <a:p>
            <a:pPr defTabSz="457200">
              <a:spcBef>
                <a:spcPts val="1000"/>
              </a:spcBef>
            </a:pPr>
            <a:endParaRPr lang="en-US" sz="1800">
              <a:solidFill>
                <a:srgbClr val="FFFFFF"/>
              </a:solidFill>
            </a:endParaRPr>
          </a:p>
          <a:p>
            <a:pPr defTabSz="457200">
              <a:spcBef>
                <a:spcPts val="1000"/>
              </a:spcBef>
            </a:pPr>
            <a:r>
              <a:rPr lang="en-US" sz="1800">
                <a:solidFill>
                  <a:srgbClr val="FFFFFF"/>
                </a:solidFill>
              </a:rPr>
              <a:t>The program will open a directory window like Windows File Explorer.</a:t>
            </a:r>
          </a:p>
        </p:txBody>
      </p:sp>
    </p:spTree>
    <p:extLst>
      <p:ext uri="{BB962C8B-B14F-4D97-AF65-F5344CB8AC3E}">
        <p14:creationId xmlns:p14="http://schemas.microsoft.com/office/powerpoint/2010/main" val="3609257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12AD34E-3CA5-4DEA-A2A9-7FF2F2AC0DF8}"/>
              </a:ext>
            </a:extLst>
          </p:cNvPr>
          <p:cNvSpPr>
            <a:spLocks noGrp="1"/>
          </p:cNvSpPr>
          <p:nvPr>
            <p:ph type="title"/>
          </p:nvPr>
        </p:nvSpPr>
        <p:spPr>
          <a:xfrm>
            <a:off x="1200408" y="610459"/>
            <a:ext cx="4232267" cy="975224"/>
          </a:xfrm>
        </p:spPr>
        <p:txBody>
          <a:bodyPr vert="horz" lIns="91440" tIns="45720" rIns="91440" bIns="45720" rtlCol="0" anchor="b">
            <a:normAutofit/>
          </a:bodyPr>
          <a:lstStyle/>
          <a:p>
            <a:pPr defTabSz="457200"/>
            <a:r>
              <a:rPr lang="en-US" sz="4600" dirty="0"/>
              <a:t>Interfacing</a:t>
            </a:r>
          </a:p>
        </p:txBody>
      </p:sp>
      <p:pic>
        <p:nvPicPr>
          <p:cNvPr id="5" name="Picture 4">
            <a:extLst>
              <a:ext uri="{FF2B5EF4-FFF2-40B4-BE49-F238E27FC236}">
                <a16:creationId xmlns:a16="http://schemas.microsoft.com/office/drawing/2014/main" id="{3E0A4005-9267-4B68-B4F6-420A188E95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393" r="1" b="11645"/>
          <a:stretch/>
        </p:blipFill>
        <p:spPr>
          <a:xfrm>
            <a:off x="459112" y="2072951"/>
            <a:ext cx="7931423" cy="4637674"/>
          </a:xfrm>
          <a:prstGeom prst="rect">
            <a:avLst/>
          </a:prstGeom>
        </p:spPr>
      </p:pic>
    </p:spTree>
    <p:extLst>
      <p:ext uri="{BB962C8B-B14F-4D97-AF65-F5344CB8AC3E}">
        <p14:creationId xmlns:p14="http://schemas.microsoft.com/office/powerpoint/2010/main" val="519863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853098" cy="755967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53099" y="-3"/>
            <a:ext cx="873741" cy="7559675"/>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8F4540D-EB92-4C47-A39F-B8D3A33EEEB0}"/>
              </a:ext>
            </a:extLst>
          </p:cNvPr>
          <p:cNvSpPr>
            <a:spLocks noGrp="1"/>
          </p:cNvSpPr>
          <p:nvPr>
            <p:ph type="title"/>
          </p:nvPr>
        </p:nvSpPr>
        <p:spPr>
          <a:xfrm>
            <a:off x="549759" y="460587"/>
            <a:ext cx="3475174" cy="1516353"/>
          </a:xfrm>
        </p:spPr>
        <p:txBody>
          <a:bodyPr anchor="ctr">
            <a:normAutofit/>
          </a:bodyPr>
          <a:lstStyle/>
          <a:p>
            <a:pPr algn="ctr"/>
            <a:r>
              <a:rPr lang="en-IN" dirty="0">
                <a:solidFill>
                  <a:schemeClr val="bg1"/>
                </a:solidFill>
                <a:latin typeface="Times New Roman" panose="02020603050405020304" pitchFamily="18" charset="0"/>
                <a:cs typeface="Times New Roman" panose="02020603050405020304" pitchFamily="18" charset="0"/>
              </a:rPr>
              <a:t>Pin Configuration</a:t>
            </a:r>
          </a:p>
        </p:txBody>
      </p:sp>
      <p:sp>
        <p:nvSpPr>
          <p:cNvPr id="3" name="Content Placeholder 2">
            <a:extLst>
              <a:ext uri="{FF2B5EF4-FFF2-40B4-BE49-F238E27FC236}">
                <a16:creationId xmlns:a16="http://schemas.microsoft.com/office/drawing/2014/main" id="{8BA2483C-4641-469C-B6DB-5E2787EE4831}"/>
              </a:ext>
            </a:extLst>
          </p:cNvPr>
          <p:cNvSpPr>
            <a:spLocks noGrp="1"/>
          </p:cNvSpPr>
          <p:nvPr>
            <p:ph idx="1"/>
          </p:nvPr>
        </p:nvSpPr>
        <p:spPr>
          <a:xfrm>
            <a:off x="343814" y="2355495"/>
            <a:ext cx="3957523" cy="4476902"/>
          </a:xfrm>
        </p:spPr>
        <p:txBody>
          <a:bodyPr>
            <a:normAutofit/>
          </a:bodyPr>
          <a:lstStyle/>
          <a:p>
            <a:pPr>
              <a:lnSpc>
                <a:spcPct val="90000"/>
              </a:lnSpc>
            </a:pPr>
            <a:r>
              <a:rPr lang="en-IN" sz="2000" dirty="0">
                <a:solidFill>
                  <a:schemeClr val="bg1"/>
                </a:solidFill>
                <a:latin typeface="Times New Roman" panose="02020603050405020304" pitchFamily="18" charset="0"/>
                <a:cs typeface="Times New Roman" panose="02020603050405020304" pitchFamily="18" charset="0"/>
              </a:rPr>
              <a:t>The interfacing of the servo motor with </a:t>
            </a:r>
            <a:r>
              <a:rPr lang="en-IN" sz="2000" dirty="0" err="1">
                <a:solidFill>
                  <a:schemeClr val="bg1"/>
                </a:solidFill>
                <a:latin typeface="Times New Roman" panose="02020603050405020304" pitchFamily="18" charset="0"/>
                <a:cs typeface="Times New Roman" panose="02020603050405020304" pitchFamily="18" charset="0"/>
              </a:rPr>
              <a:t>Beaglebone</a:t>
            </a:r>
            <a:r>
              <a:rPr lang="en-IN" sz="2000" dirty="0">
                <a:solidFill>
                  <a:schemeClr val="bg1"/>
                </a:solidFill>
                <a:latin typeface="Times New Roman" panose="02020603050405020304" pitchFamily="18" charset="0"/>
                <a:cs typeface="Times New Roman" panose="02020603050405020304" pitchFamily="18" charset="0"/>
              </a:rPr>
              <a:t> black is done through digital logic.</a:t>
            </a:r>
          </a:p>
          <a:p>
            <a:pPr>
              <a:lnSpc>
                <a:spcPct val="90000"/>
              </a:lnSpc>
            </a:pPr>
            <a:r>
              <a:rPr lang="en-IN" sz="2000" dirty="0">
                <a:solidFill>
                  <a:schemeClr val="bg1"/>
                </a:solidFill>
                <a:latin typeface="Times New Roman" panose="02020603050405020304" pitchFamily="18" charset="0"/>
                <a:cs typeface="Times New Roman" panose="02020603050405020304" pitchFamily="18" charset="0"/>
              </a:rPr>
              <a:t>The pins of the servo motor are directly connected to the GPIO pins of the </a:t>
            </a:r>
            <a:r>
              <a:rPr lang="en-IN" sz="2000" dirty="0" err="1">
                <a:solidFill>
                  <a:schemeClr val="bg1"/>
                </a:solidFill>
                <a:latin typeface="Times New Roman" panose="02020603050405020304" pitchFamily="18" charset="0"/>
                <a:cs typeface="Times New Roman" panose="02020603050405020304" pitchFamily="18" charset="0"/>
              </a:rPr>
              <a:t>Beaglebone</a:t>
            </a:r>
            <a:r>
              <a:rPr lang="en-IN" sz="2000" dirty="0">
                <a:solidFill>
                  <a:schemeClr val="bg1"/>
                </a:solidFill>
                <a:latin typeface="Times New Roman" panose="02020603050405020304" pitchFamily="18" charset="0"/>
                <a:cs typeface="Times New Roman" panose="02020603050405020304" pitchFamily="18" charset="0"/>
              </a:rPr>
              <a:t> black.</a:t>
            </a:r>
          </a:p>
          <a:p>
            <a:pPr>
              <a:lnSpc>
                <a:spcPct val="90000"/>
              </a:lnSpc>
            </a:pPr>
            <a:r>
              <a:rPr lang="en-IN" sz="2000" dirty="0">
                <a:solidFill>
                  <a:schemeClr val="bg1"/>
                </a:solidFill>
                <a:latin typeface="Times New Roman" panose="02020603050405020304" pitchFamily="18" charset="0"/>
                <a:cs typeface="Times New Roman" panose="02020603050405020304" pitchFamily="18" charset="0"/>
              </a:rPr>
              <a:t>To interface the motor; pins 2 and 8 of P9; pin 12 of P8 of the </a:t>
            </a:r>
            <a:r>
              <a:rPr lang="en-IN" sz="2000" dirty="0" err="1">
                <a:solidFill>
                  <a:schemeClr val="bg1"/>
                </a:solidFill>
                <a:latin typeface="Times New Roman" panose="02020603050405020304" pitchFamily="18" charset="0"/>
                <a:cs typeface="Times New Roman" panose="02020603050405020304" pitchFamily="18" charset="0"/>
              </a:rPr>
              <a:t>Beaglebone</a:t>
            </a:r>
            <a:r>
              <a:rPr lang="en-IN" sz="2000" dirty="0">
                <a:solidFill>
                  <a:schemeClr val="bg1"/>
                </a:solidFill>
                <a:latin typeface="Times New Roman" panose="02020603050405020304" pitchFamily="18" charset="0"/>
                <a:cs typeface="Times New Roman" panose="02020603050405020304" pitchFamily="18" charset="0"/>
              </a:rPr>
              <a:t> are used.</a:t>
            </a:r>
          </a:p>
          <a:p>
            <a:pPr>
              <a:lnSpc>
                <a:spcPct val="90000"/>
              </a:lnSpc>
            </a:pPr>
            <a:r>
              <a:rPr lang="en-IN" sz="2000" dirty="0">
                <a:solidFill>
                  <a:schemeClr val="bg1"/>
                </a:solidFill>
                <a:latin typeface="Times New Roman" panose="02020603050405020304" pitchFamily="18" charset="0"/>
                <a:cs typeface="Times New Roman" panose="02020603050405020304" pitchFamily="18" charset="0"/>
              </a:rPr>
              <a:t>Pin 8 of P9 is used as the power supply to the motor.</a:t>
            </a: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19878"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4" name="Table 4">
            <a:extLst>
              <a:ext uri="{FF2B5EF4-FFF2-40B4-BE49-F238E27FC236}">
                <a16:creationId xmlns:a16="http://schemas.microsoft.com/office/drawing/2014/main" id="{33A19696-4B18-4D93-AF76-A20038AAF971}"/>
              </a:ext>
            </a:extLst>
          </p:cNvPr>
          <p:cNvGraphicFramePr>
            <a:graphicFrameLocks noGrp="1"/>
          </p:cNvGraphicFramePr>
          <p:nvPr>
            <p:extLst>
              <p:ext uri="{D42A27DB-BD31-4B8C-83A1-F6EECF244321}">
                <p14:modId xmlns:p14="http://schemas.microsoft.com/office/powerpoint/2010/main" val="979597339"/>
              </p:ext>
            </p:extLst>
          </p:nvPr>
        </p:nvGraphicFramePr>
        <p:xfrm>
          <a:off x="5040313" y="1717862"/>
          <a:ext cx="4252763" cy="4110158"/>
        </p:xfrm>
        <a:graphic>
          <a:graphicData uri="http://schemas.openxmlformats.org/drawingml/2006/table">
            <a:tbl>
              <a:tblPr firstRow="1" bandRow="1">
                <a:noFill/>
                <a:tableStyleId>{5C22544A-7EE6-4342-B048-85BDC9FD1C3A}</a:tableStyleId>
              </a:tblPr>
              <a:tblGrid>
                <a:gridCol w="1839647">
                  <a:extLst>
                    <a:ext uri="{9D8B030D-6E8A-4147-A177-3AD203B41FA5}">
                      <a16:colId xmlns:a16="http://schemas.microsoft.com/office/drawing/2014/main" val="547283844"/>
                    </a:ext>
                  </a:extLst>
                </a:gridCol>
                <a:gridCol w="2413116">
                  <a:extLst>
                    <a:ext uri="{9D8B030D-6E8A-4147-A177-3AD203B41FA5}">
                      <a16:colId xmlns:a16="http://schemas.microsoft.com/office/drawing/2014/main" val="3453747680"/>
                    </a:ext>
                  </a:extLst>
                </a:gridCol>
              </a:tblGrid>
              <a:tr h="813719">
                <a:tc>
                  <a:txBody>
                    <a:bodyPr/>
                    <a:lstStyle/>
                    <a:p>
                      <a:r>
                        <a:rPr lang="en-CA" sz="1700" b="1" cap="all" spc="60">
                          <a:solidFill>
                            <a:schemeClr val="tx1"/>
                          </a:solidFill>
                        </a:rPr>
                        <a:t>Servo Motor</a:t>
                      </a:r>
                    </a:p>
                  </a:txBody>
                  <a:tcPr marL="404522" marR="242713" marT="127143" marB="127143" anchor="b">
                    <a:lnL w="12700" cmpd="sng">
                      <a:noFill/>
                    </a:lnL>
                    <a:lnR w="12700" cmpd="sng">
                      <a:noFill/>
                    </a:lnR>
                    <a:lnT w="12700" cmpd="sng">
                      <a:noFill/>
                    </a:lnT>
                    <a:lnB w="38100" cmpd="sng">
                      <a:noFill/>
                    </a:lnB>
                    <a:noFill/>
                  </a:tcPr>
                </a:tc>
                <a:tc>
                  <a:txBody>
                    <a:bodyPr/>
                    <a:lstStyle/>
                    <a:p>
                      <a:r>
                        <a:rPr lang="en-CA" sz="1700" b="1" cap="all" spc="60">
                          <a:solidFill>
                            <a:schemeClr val="tx1"/>
                          </a:solidFill>
                        </a:rPr>
                        <a:t>BeagleBone Black</a:t>
                      </a:r>
                    </a:p>
                  </a:txBody>
                  <a:tcPr marL="404522" marR="242713" marT="127143" marB="127143" anchor="b">
                    <a:lnL w="12700" cmpd="sng">
                      <a:noFill/>
                    </a:lnL>
                    <a:lnR w="12700" cmpd="sng">
                      <a:noFill/>
                    </a:lnR>
                    <a:lnT w="12700" cmpd="sng">
                      <a:noFill/>
                    </a:lnT>
                    <a:lnB w="38100" cmpd="sng">
                      <a:noFill/>
                    </a:lnB>
                    <a:noFill/>
                  </a:tcPr>
                </a:tc>
                <a:extLst>
                  <a:ext uri="{0D108BD9-81ED-4DB2-BD59-A6C34878D82A}">
                    <a16:rowId xmlns:a16="http://schemas.microsoft.com/office/drawing/2014/main" val="4053972635"/>
                  </a:ext>
                </a:extLst>
              </a:tr>
              <a:tr h="1098813">
                <a:tc>
                  <a:txBody>
                    <a:bodyPr/>
                    <a:lstStyle/>
                    <a:p>
                      <a:r>
                        <a:rPr lang="en-CA" sz="2200" cap="none" spc="0">
                          <a:solidFill>
                            <a:schemeClr val="tx1"/>
                          </a:solidFill>
                        </a:rPr>
                        <a:t>GND (Black)</a:t>
                      </a:r>
                    </a:p>
                  </a:txBody>
                  <a:tcPr marL="404522" marR="242713" marT="242713" marB="127143">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CA" sz="2200" cap="none" spc="0">
                          <a:solidFill>
                            <a:schemeClr val="tx1"/>
                          </a:solidFill>
                        </a:rPr>
                        <a:t>DGND (P9_2)</a:t>
                      </a:r>
                    </a:p>
                  </a:txBody>
                  <a:tcPr marL="404522" marR="242713" marT="242713" marB="12714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277390056"/>
                  </a:ext>
                </a:extLst>
              </a:tr>
              <a:tr h="1098813">
                <a:tc>
                  <a:txBody>
                    <a:bodyPr/>
                    <a:lstStyle/>
                    <a:p>
                      <a:r>
                        <a:rPr lang="en-CA" sz="2200" cap="none" spc="0">
                          <a:solidFill>
                            <a:schemeClr val="tx1"/>
                          </a:solidFill>
                        </a:rPr>
                        <a:t>+Vcc (Red)</a:t>
                      </a:r>
                    </a:p>
                  </a:txBody>
                  <a:tcPr marL="404522" marR="242713" marT="242713" marB="127143">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CA" sz="2200" cap="none" spc="0">
                          <a:solidFill>
                            <a:schemeClr val="tx1"/>
                          </a:solidFill>
                        </a:rPr>
                        <a:t>SYS_5V (P9_8)</a:t>
                      </a:r>
                    </a:p>
                  </a:txBody>
                  <a:tcPr marL="404522" marR="242713" marT="242713" marB="12714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309955821"/>
                  </a:ext>
                </a:extLst>
              </a:tr>
              <a:tr h="1098813">
                <a:tc>
                  <a:txBody>
                    <a:bodyPr/>
                    <a:lstStyle/>
                    <a:p>
                      <a:r>
                        <a:rPr lang="en-CA" sz="2200" cap="none" spc="0" dirty="0">
                          <a:solidFill>
                            <a:schemeClr val="tx1"/>
                          </a:solidFill>
                        </a:rPr>
                        <a:t>Signal (Yellow)</a:t>
                      </a:r>
                    </a:p>
                  </a:txBody>
                  <a:tcPr marL="404522" marR="242713" marT="242713" marB="127143">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CA" sz="2200" cap="none" spc="0" dirty="0">
                          <a:solidFill>
                            <a:schemeClr val="tx1"/>
                          </a:solidFill>
                        </a:rPr>
                        <a:t>GPIO_44 (P8_12)</a:t>
                      </a:r>
                    </a:p>
                  </a:txBody>
                  <a:tcPr marL="404522" marR="242713" marT="242713" marB="127143">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35618433"/>
                  </a:ext>
                </a:extLst>
              </a:tr>
            </a:tbl>
          </a:graphicData>
        </a:graphic>
      </p:graphicFrame>
    </p:spTree>
    <p:extLst>
      <p:ext uri="{BB962C8B-B14F-4D97-AF65-F5344CB8AC3E}">
        <p14:creationId xmlns:p14="http://schemas.microsoft.com/office/powerpoint/2010/main" val="1091815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9B33-2FAA-4F22-87D3-C5715985695C}"/>
              </a:ext>
            </a:extLst>
          </p:cNvPr>
          <p:cNvSpPr>
            <a:spLocks noGrp="1"/>
          </p:cNvSpPr>
          <p:nvPr>
            <p:ph type="title"/>
          </p:nvPr>
        </p:nvSpPr>
        <p:spPr>
          <a:xfrm>
            <a:off x="695564" y="1247080"/>
            <a:ext cx="8195528" cy="982600"/>
          </a:xfrm>
        </p:spPr>
        <p:txBody>
          <a:bodyPr>
            <a:normAutofit/>
          </a:bodyPr>
          <a:lstStyle/>
          <a:p>
            <a:r>
              <a:rPr lang="en-IN"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9F59F536-5CAC-4EDC-85E9-4F29307A29B4}"/>
              </a:ext>
            </a:extLst>
          </p:cNvPr>
          <p:cNvSpPr>
            <a:spLocks noGrp="1"/>
          </p:cNvSpPr>
          <p:nvPr>
            <p:ph idx="1"/>
          </p:nvPr>
        </p:nvSpPr>
        <p:spPr>
          <a:xfrm>
            <a:off x="695563" y="2742471"/>
            <a:ext cx="6392699" cy="3344885"/>
          </a:xfrm>
        </p:spPr>
        <p:txBody>
          <a:bodyPr anchor="t">
            <a:normAutofit/>
          </a:bodyPr>
          <a:lstStyle/>
          <a:p>
            <a:r>
              <a:rPr lang="en-IN" dirty="0">
                <a:solidFill>
                  <a:schemeClr val="tx1"/>
                </a:solidFill>
                <a:latin typeface="Times New Roman" panose="02020603050405020304" pitchFamily="18" charset="0"/>
                <a:cs typeface="Times New Roman" panose="02020603050405020304" pitchFamily="18" charset="0"/>
              </a:rPr>
              <a:t>The input and output pins of the motor are connected to the Beaglebone.</a:t>
            </a:r>
          </a:p>
          <a:p>
            <a:r>
              <a:rPr lang="en-IN" dirty="0">
                <a:solidFill>
                  <a:schemeClr val="tx1"/>
                </a:solidFill>
                <a:latin typeface="Times New Roman" panose="02020603050405020304" pitchFamily="18" charset="0"/>
                <a:cs typeface="Times New Roman" panose="02020603050405020304" pitchFamily="18" charset="0"/>
              </a:rPr>
              <a:t>The pins are also initialized in the C program.</a:t>
            </a:r>
          </a:p>
          <a:p>
            <a:r>
              <a:rPr lang="en-IN" dirty="0">
                <a:solidFill>
                  <a:schemeClr val="tx1"/>
                </a:solidFill>
                <a:latin typeface="Times New Roman" panose="02020603050405020304" pitchFamily="18" charset="0"/>
                <a:cs typeface="Times New Roman" panose="02020603050405020304" pitchFamily="18" charset="0"/>
              </a:rPr>
              <a:t>Loops are used so that the motor works continuously.</a:t>
            </a:r>
          </a:p>
          <a:p>
            <a:r>
              <a:rPr lang="en-IN" dirty="0">
                <a:solidFill>
                  <a:schemeClr val="tx1"/>
                </a:solidFill>
                <a:latin typeface="Times New Roman" panose="02020603050405020304" pitchFamily="18" charset="0"/>
                <a:cs typeface="Times New Roman" panose="02020603050405020304" pitchFamily="18" charset="0"/>
              </a:rPr>
              <a:t>The code is executed and run in the Beaglebone itself.  </a:t>
            </a:r>
          </a:p>
        </p:txBody>
      </p:sp>
    </p:spTree>
    <p:extLst>
      <p:ext uri="{BB962C8B-B14F-4D97-AF65-F5344CB8AC3E}">
        <p14:creationId xmlns:p14="http://schemas.microsoft.com/office/powerpoint/2010/main" val="53508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E819-9776-426B-A2A2-E8AF6C02BE65}"/>
              </a:ext>
            </a:extLst>
          </p:cNvPr>
          <p:cNvSpPr>
            <a:spLocks noGrp="1"/>
          </p:cNvSpPr>
          <p:nvPr>
            <p:ph type="title"/>
          </p:nvPr>
        </p:nvSpPr>
        <p:spPr>
          <a:xfrm>
            <a:off x="695564" y="1247080"/>
            <a:ext cx="8195528" cy="982600"/>
          </a:xfrm>
        </p:spPr>
        <p:txBody>
          <a:bodyPr>
            <a:normAutofit/>
          </a:bodyPr>
          <a:lstStyle/>
          <a:p>
            <a:r>
              <a:rPr lang="en-IN" dirty="0">
                <a:latin typeface="Times New Roman" panose="02020603050405020304" pitchFamily="18" charset="0"/>
                <a:cs typeface="Times New Roman" panose="02020603050405020304" pitchFamily="18" charset="0"/>
              </a:rPr>
              <a:t>Issues while interfacing</a:t>
            </a:r>
          </a:p>
        </p:txBody>
      </p:sp>
      <p:sp>
        <p:nvSpPr>
          <p:cNvPr id="3" name="Content Placeholder 2">
            <a:extLst>
              <a:ext uri="{FF2B5EF4-FFF2-40B4-BE49-F238E27FC236}">
                <a16:creationId xmlns:a16="http://schemas.microsoft.com/office/drawing/2014/main" id="{AA25E0FB-10FE-479D-B2D9-9E0FDF6B41F7}"/>
              </a:ext>
            </a:extLst>
          </p:cNvPr>
          <p:cNvSpPr>
            <a:spLocks noGrp="1"/>
          </p:cNvSpPr>
          <p:nvPr>
            <p:ph idx="1"/>
          </p:nvPr>
        </p:nvSpPr>
        <p:spPr>
          <a:xfrm>
            <a:off x="695563" y="2742471"/>
            <a:ext cx="6392699" cy="3344885"/>
          </a:xfrm>
        </p:spPr>
        <p:txBody>
          <a:bodyPr anchor="t">
            <a:normAutofit/>
          </a:bodyPr>
          <a:lstStyle/>
          <a:p>
            <a:r>
              <a:rPr lang="en-IN" dirty="0">
                <a:solidFill>
                  <a:schemeClr val="tx1"/>
                </a:solidFill>
                <a:latin typeface="Times New Roman" panose="02020603050405020304" pitchFamily="18" charset="0"/>
                <a:cs typeface="Times New Roman" panose="02020603050405020304" pitchFamily="18" charset="0"/>
              </a:rPr>
              <a:t>As the jumper cables are not soldered yet, the output is sometimes irregular due to improper connection.</a:t>
            </a:r>
          </a:p>
          <a:p>
            <a:r>
              <a:rPr lang="en-IN" dirty="0">
                <a:solidFill>
                  <a:schemeClr val="tx1"/>
                </a:solidFill>
                <a:latin typeface="Times New Roman" panose="02020603050405020304" pitchFamily="18" charset="0"/>
                <a:cs typeface="Times New Roman" panose="02020603050405020304" pitchFamily="18" charset="0"/>
              </a:rPr>
              <a:t>A lot of commands were to be used to move the </a:t>
            </a:r>
            <a:r>
              <a:rPr lang="en-IN" dirty="0" err="1">
                <a:solidFill>
                  <a:schemeClr val="tx1"/>
                </a:solidFill>
                <a:latin typeface="Times New Roman" panose="02020603050405020304" pitchFamily="18" charset="0"/>
                <a:cs typeface="Times New Roman" panose="02020603050405020304" pitchFamily="18" charset="0"/>
              </a:rPr>
              <a:t>iobb</a:t>
            </a:r>
            <a:r>
              <a:rPr lang="en-IN" dirty="0">
                <a:solidFill>
                  <a:schemeClr val="tx1"/>
                </a:solidFill>
                <a:latin typeface="Times New Roman" panose="02020603050405020304" pitchFamily="18" charset="0"/>
                <a:cs typeface="Times New Roman" panose="02020603050405020304" pitchFamily="18" charset="0"/>
              </a:rPr>
              <a:t> library and the code to the Beaglebone black. But, this drawback was later outcome by WinSCP.</a:t>
            </a:r>
          </a:p>
          <a:p>
            <a:r>
              <a:rPr lang="en-IN" dirty="0">
                <a:solidFill>
                  <a:schemeClr val="tx1"/>
                </a:solidFill>
                <a:latin typeface="Times New Roman" panose="02020603050405020304" pitchFamily="18" charset="0"/>
                <a:cs typeface="Times New Roman" panose="02020603050405020304" pitchFamily="18" charset="0"/>
              </a:rPr>
              <a:t>If the computer restarts or shuts down, the PuTTY needs to be connected again and the commands are not saved as in Linux terminal.</a:t>
            </a:r>
          </a:p>
          <a:p>
            <a:r>
              <a:rPr lang="en-IN" dirty="0">
                <a:solidFill>
                  <a:schemeClr val="tx1"/>
                </a:solidFill>
                <a:latin typeface="Times New Roman" panose="02020603050405020304" pitchFamily="18" charset="0"/>
                <a:cs typeface="Times New Roman" panose="02020603050405020304" pitchFamily="18" charset="0"/>
              </a:rPr>
              <a:t>We needed to flash the Beaglebone before interfacing.</a:t>
            </a:r>
          </a:p>
        </p:txBody>
      </p:sp>
    </p:spTree>
    <p:extLst>
      <p:ext uri="{BB962C8B-B14F-4D97-AF65-F5344CB8AC3E}">
        <p14:creationId xmlns:p14="http://schemas.microsoft.com/office/powerpoint/2010/main" val="403796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60035" y="671971"/>
            <a:ext cx="7107922" cy="1455937"/>
          </a:xfrm>
        </p:spPr>
        <p:txBody>
          <a:bodyPr vert="horz" lIns="91440" tIns="45720" rIns="91440" bIns="45720" rtlCol="0" anchor="t">
            <a:normAutofit/>
          </a:bodyPr>
          <a:lstStyle/>
          <a:p>
            <a:pPr lvl="0" defTabSz="457200"/>
            <a:r>
              <a:rPr lang="en-US" sz="3600" dirty="0">
                <a:latin typeface="Times New Roman" panose="02020603050405020304" pitchFamily="18" charset="0"/>
                <a:cs typeface="Times New Roman" panose="02020603050405020304" pitchFamily="18" charset="0"/>
              </a:rPr>
              <a:t>Supporting Hardware</a:t>
            </a:r>
          </a:p>
        </p:txBody>
      </p:sp>
      <p:sp>
        <p:nvSpPr>
          <p:cNvPr id="3" name="Text Placeholder 2"/>
          <p:cNvSpPr txBox="1">
            <a:spLocks noGrp="1"/>
          </p:cNvSpPr>
          <p:nvPr>
            <p:ph type="body" idx="4294967295"/>
          </p:nvPr>
        </p:nvSpPr>
        <p:spPr>
          <a:xfrm>
            <a:off x="560035" y="2381649"/>
            <a:ext cx="7107922" cy="4277833"/>
          </a:xfrm>
        </p:spPr>
        <p:txBody>
          <a:bodyPr vert="horz" lIns="91440" tIns="45720" rIns="91440" bIns="45720" rtlCol="0">
            <a:normAutofit/>
          </a:bodyPr>
          <a:lstStyle/>
          <a:p>
            <a:pPr lvl="0" defTabSz="457200">
              <a:lnSpc>
                <a:spcPct val="150000"/>
              </a:lnSpc>
              <a:spcBef>
                <a:spcPts val="1000"/>
              </a:spcBef>
            </a:pPr>
            <a:r>
              <a:rPr lang="en-US" dirty="0">
                <a:latin typeface="Times New Roman" panose="02020603050405020304" pitchFamily="18" charset="0"/>
                <a:cs typeface="Times New Roman" panose="02020603050405020304" pitchFamily="18" charset="0"/>
              </a:rPr>
              <a:t>Adapter- An adapter or adaptor is a device that converts attributes of one electrical device or system to those of an otherwise incompatible device or system</a:t>
            </a:r>
          </a:p>
          <a:p>
            <a:pPr lvl="0" defTabSz="457200">
              <a:lnSpc>
                <a:spcPct val="150000"/>
              </a:lnSpc>
              <a:spcBef>
                <a:spcPts val="1000"/>
              </a:spcBef>
            </a:pPr>
            <a:r>
              <a:rPr lang="en-US" dirty="0">
                <a:latin typeface="Times New Roman" panose="02020603050405020304" pitchFamily="18" charset="0"/>
                <a:cs typeface="Times New Roman" panose="02020603050405020304" pitchFamily="18" charset="0"/>
              </a:rPr>
              <a:t>Jumper wires (Male to male)</a:t>
            </a:r>
          </a:p>
        </p:txBody>
      </p:sp>
    </p:spTree>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txBox="1">
            <a:spLocks noGrp="1"/>
          </p:cNvSpPr>
          <p:nvPr>
            <p:ph type="title" idx="4294967295"/>
          </p:nvPr>
        </p:nvSpPr>
        <p:spPr>
          <a:xfrm>
            <a:off x="501513" y="401309"/>
            <a:ext cx="2600131" cy="710602"/>
          </a:xfrm>
        </p:spPr>
        <p:txBody>
          <a:bodyPr vert="horz" lIns="91440" tIns="45720" rIns="91440" bIns="45720" rtlCol="0" anchor="t">
            <a:normAutofit/>
          </a:bodyPr>
          <a:lstStyle/>
          <a:p>
            <a:pPr lvl="0" defTabSz="457200"/>
            <a:r>
              <a:rPr lang="en-US" sz="3600" dirty="0">
                <a:latin typeface="Times New Roman" panose="02020603050405020304" pitchFamily="18" charset="0"/>
                <a:cs typeface="Times New Roman" panose="02020603050405020304" pitchFamily="18" charset="0"/>
              </a:rPr>
              <a:t>References</a:t>
            </a:r>
          </a:p>
        </p:txBody>
      </p:sp>
      <p:sp>
        <p:nvSpPr>
          <p:cNvPr id="3" name="Text Placeholder 2"/>
          <p:cNvSpPr txBox="1">
            <a:spLocks noGrp="1"/>
          </p:cNvSpPr>
          <p:nvPr>
            <p:ph type="body" idx="4294967295"/>
          </p:nvPr>
        </p:nvSpPr>
        <p:spPr>
          <a:xfrm>
            <a:off x="307238" y="1353313"/>
            <a:ext cx="7360719" cy="5306170"/>
          </a:xfrm>
        </p:spPr>
        <p:txBody>
          <a:bodyPr vert="horz" lIns="91440" tIns="45720" rIns="91440" bIns="45720" rtlCol="0">
            <a:normAutofit/>
          </a:bodyPr>
          <a:lstStyle/>
          <a:p>
            <a:pPr defTabSz="457200">
              <a:lnSpc>
                <a:spcPct val="90000"/>
              </a:lnSpc>
              <a:spcBef>
                <a:spcPts val="1000"/>
              </a:spcBef>
            </a:pPr>
            <a:endParaRPr lang="en-CA" sz="1600" dirty="0">
              <a:effectLst/>
              <a:latin typeface="Times New Roman" panose="02020603050405020304" pitchFamily="18" charset="0"/>
              <a:cs typeface="Times New Roman" panose="02020603050405020304" pitchFamily="18" charset="0"/>
            </a:endParaRPr>
          </a:p>
          <a:p>
            <a:pPr defTabSz="457200">
              <a:lnSpc>
                <a:spcPct val="90000"/>
              </a:lnSpc>
              <a:spcBef>
                <a:spcPts val="1000"/>
              </a:spcBef>
            </a:pPr>
            <a:endParaRPr lang="en-US" sz="1600" dirty="0">
              <a:effectLst/>
            </a:endParaRPr>
          </a:p>
          <a:p>
            <a:pPr lvl="0" defTabSz="457200">
              <a:lnSpc>
                <a:spcPct val="90000"/>
              </a:lnSpc>
              <a:spcBef>
                <a:spcPts val="1000"/>
              </a:spcBef>
            </a:pPr>
            <a:endParaRPr lang="en-US" sz="1700" dirty="0">
              <a:solidFill>
                <a:srgbClr val="99CA3C"/>
              </a:solidFill>
              <a:hlinkClick r:id="rId3">
                <a:extLst>
                  <a:ext uri="{A12FA001-AC4F-418D-AE19-62706E023703}">
                    <ahyp:hlinkClr xmlns:ahyp="http://schemas.microsoft.com/office/drawing/2018/hyperlinkcolor" val="tx"/>
                  </a:ext>
                </a:extLst>
              </a:hlinkClick>
            </a:endParaRPr>
          </a:p>
          <a:p>
            <a:pPr marL="0" lvl="0" indent="0" defTabSz="457200">
              <a:lnSpc>
                <a:spcPct val="90000"/>
              </a:lnSpc>
              <a:spcBef>
                <a:spcPts val="1000"/>
              </a:spcBef>
              <a:buNone/>
            </a:pPr>
            <a:endParaRPr lang="en-US" sz="1700" dirty="0"/>
          </a:p>
        </p:txBody>
      </p:sp>
      <p:sp>
        <p:nvSpPr>
          <p:cNvPr id="4" name="TextBox 3">
            <a:extLst>
              <a:ext uri="{FF2B5EF4-FFF2-40B4-BE49-F238E27FC236}">
                <a16:creationId xmlns:a16="http://schemas.microsoft.com/office/drawing/2014/main" id="{CF8358C7-8531-4CBC-914C-C3393BA91D4C}"/>
              </a:ext>
            </a:extLst>
          </p:cNvPr>
          <p:cNvSpPr txBox="1"/>
          <p:nvPr/>
        </p:nvSpPr>
        <p:spPr>
          <a:xfrm>
            <a:off x="51207" y="1528877"/>
            <a:ext cx="8478316" cy="4991110"/>
          </a:xfrm>
          <a:prstGeom prst="rect">
            <a:avLst/>
          </a:prstGeom>
          <a:noFill/>
        </p:spPr>
        <p:txBody>
          <a:bodyPr wrap="square" rtlCol="0">
            <a:spAutoFit/>
          </a:bodyPr>
          <a:lstStyle/>
          <a:p>
            <a:pPr marL="457200" indent="-457200">
              <a:spcAft>
                <a:spcPts val="1000"/>
              </a:spcAft>
            </a:pPr>
            <a:r>
              <a:rPr lang="en-CA" sz="2000" dirty="0">
                <a:latin typeface="Times New Roman" panose="02020603050405020304" pitchFamily="18" charset="0"/>
                <a:cs typeface="Times New Roman" panose="02020603050405020304" pitchFamily="18" charset="0"/>
              </a:rPr>
              <a:t>1.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beaglebone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black. (2019, September 06). Retrieved from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beagleboard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https://beagleboard.org/black</a:t>
            </a:r>
          </a:p>
          <a:p>
            <a:pPr marL="457200" indent="-457200">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Shabaz</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(2019, August 15).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iobb</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library. Retrieved from element14: https://www.element14.com/community/community/designcenter/single-board-computers/next-genbeaglebone/blog/2019/08/15/beaglebone-black-bbb-io-gpio-spi-and-i2c-library-for-c-2019-edition</a:t>
            </a:r>
          </a:p>
          <a:p>
            <a:pPr>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  https://winscp.net/eng/docs/start</a:t>
            </a:r>
          </a:p>
          <a:p>
            <a:pPr>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4. https://github.com/shabaz123/iobb</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20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https://www.putty.org/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6. </a:t>
            </a:r>
            <a:r>
              <a:rPr lang="en-IN" sz="2000" dirty="0">
                <a:latin typeface="Times New Roman" panose="02020603050405020304" pitchFamily="18" charset="0"/>
                <a:ea typeface="Calibri" panose="020F0502020204030204" pitchFamily="34" charset="0"/>
                <a:cs typeface="Times New Roman" panose="02020603050405020304" pitchFamily="18" charset="0"/>
                <a:hlinkClick r:id="rId6"/>
              </a:rPr>
              <a:t>http://www.ee.ic.ac.uk/pcheung/teaching/DE1_EE/stores/sg90_datasheet.pdf</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 https://www.youtube.com/watch?v=ceTYMgdfhRk</a:t>
            </a:r>
          </a:p>
          <a:p>
            <a:endParaRPr lang="en-IN" sz="2000" dirty="0">
              <a:solidFill>
                <a:schemeClr val="bg1"/>
              </a:solidFill>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26" name="Straight Connector 2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7" name="Rectangle 36">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7999" cy="7559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txBox="1">
            <a:spLocks noGrp="1"/>
          </p:cNvSpPr>
          <p:nvPr>
            <p:ph type="body" idx="4294967295"/>
          </p:nvPr>
        </p:nvSpPr>
        <p:spPr>
          <a:xfrm>
            <a:off x="560035" y="1381274"/>
            <a:ext cx="5089315" cy="4797126"/>
          </a:xfrm>
        </p:spPr>
        <p:txBody>
          <a:bodyPr vert="horz" lIns="91440" tIns="45720" rIns="91440" bIns="45720" rtlCol="0" anchor="ctr">
            <a:normAutofit/>
          </a:bodyPr>
          <a:lstStyle/>
          <a:p>
            <a:pPr lvl="0" defTabSz="457200">
              <a:spcBef>
                <a:spcPts val="1000"/>
              </a:spcBef>
            </a:pPr>
            <a:r>
              <a:rPr lang="en-US"/>
              <a:t>Beaglebone Black      </a:t>
            </a:r>
          </a:p>
          <a:p>
            <a:pPr lvl="0" defTabSz="457200">
              <a:spcBef>
                <a:spcPts val="1000"/>
              </a:spcBef>
            </a:pPr>
            <a:r>
              <a:rPr lang="en-US"/>
              <a:t>Ultrasonic sensors</a:t>
            </a:r>
          </a:p>
          <a:p>
            <a:pPr lvl="0" defTabSz="457200">
              <a:spcBef>
                <a:spcPts val="1000"/>
              </a:spcBef>
            </a:pPr>
            <a:r>
              <a:rPr lang="en-US"/>
              <a:t>RFID</a:t>
            </a:r>
          </a:p>
          <a:p>
            <a:pPr lvl="0" defTabSz="457200">
              <a:spcBef>
                <a:spcPts val="1000"/>
              </a:spcBef>
            </a:pPr>
            <a:r>
              <a:rPr lang="en-US"/>
              <a:t>WiFi module</a:t>
            </a:r>
          </a:p>
          <a:p>
            <a:pPr lvl="0" defTabSz="457200">
              <a:spcBef>
                <a:spcPts val="1000"/>
              </a:spcBef>
            </a:pPr>
            <a:r>
              <a:rPr lang="en-US"/>
              <a:t>Gsm Module</a:t>
            </a:r>
          </a:p>
          <a:p>
            <a:pPr lvl="0" defTabSz="457200">
              <a:spcBef>
                <a:spcPts val="1000"/>
              </a:spcBef>
            </a:pPr>
            <a:r>
              <a:rPr lang="en-US"/>
              <a:t>Servo motor</a:t>
            </a:r>
          </a:p>
          <a:p>
            <a:pPr lvl="0" defTabSz="457200">
              <a:spcBef>
                <a:spcPts val="1000"/>
              </a:spcBef>
            </a:pPr>
            <a:r>
              <a:rPr lang="en-US"/>
              <a:t>Buzzer</a:t>
            </a:r>
          </a:p>
          <a:p>
            <a:pPr lvl="0" defTabSz="457200">
              <a:spcBef>
                <a:spcPts val="1000"/>
              </a:spcBef>
            </a:pPr>
            <a:r>
              <a:rPr lang="en-US"/>
              <a:t>Voltage Regulator</a:t>
            </a:r>
          </a:p>
          <a:p>
            <a:pPr lvl="0" defTabSz="457200">
              <a:spcBef>
                <a:spcPts val="1000"/>
              </a:spcBef>
            </a:pPr>
            <a:r>
              <a:rPr lang="en-US"/>
              <a:t>Adapter</a:t>
            </a:r>
          </a:p>
          <a:p>
            <a:pPr lvl="0" defTabSz="457200">
              <a:spcBef>
                <a:spcPts val="1000"/>
              </a:spcBef>
            </a:pPr>
            <a:r>
              <a:rPr lang="en-US"/>
              <a:t>Soldering Iron Kit with Multimeter</a:t>
            </a:r>
          </a:p>
          <a:p>
            <a:pPr lvl="0" defTabSz="457200">
              <a:spcBef>
                <a:spcPts val="1000"/>
              </a:spcBef>
            </a:pPr>
            <a:r>
              <a:rPr lang="en-US"/>
              <a:t>Jumper wires and Bread Board</a:t>
            </a:r>
          </a:p>
        </p:txBody>
      </p:sp>
      <p:sp>
        <p:nvSpPr>
          <p:cNvPr id="39" name="Rectangle 38">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9826" y="0"/>
            <a:ext cx="3850799" cy="75596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1" name="Straight Connector 40">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56229" y="0"/>
            <a:ext cx="876367" cy="7559675"/>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84395" y="4102148"/>
            <a:ext cx="3593009" cy="3457525"/>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1454" y="-9333"/>
            <a:ext cx="2486545"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0345" y="-9333"/>
            <a:ext cx="2140280"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5457"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7978"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1319" y="-9333"/>
            <a:ext cx="1066680" cy="7569008"/>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44615" y="-9333"/>
            <a:ext cx="1033384" cy="75690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5531" y="3957163"/>
            <a:ext cx="1502468"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txBox="1">
            <a:spLocks noGrp="1"/>
          </p:cNvSpPr>
          <p:nvPr>
            <p:ph type="title" idx="4294967295"/>
          </p:nvPr>
        </p:nvSpPr>
        <p:spPr>
          <a:xfrm>
            <a:off x="6473740" y="1381274"/>
            <a:ext cx="2787834" cy="4797126"/>
          </a:xfrm>
        </p:spPr>
        <p:txBody>
          <a:bodyPr vert="horz" lIns="91440" tIns="45720" rIns="91440" bIns="45720" rtlCol="0" anchor="ctr">
            <a:normAutofit/>
          </a:bodyPr>
          <a:lstStyle/>
          <a:p>
            <a:pPr lvl="0" defTabSz="457200"/>
            <a:r>
              <a:rPr lang="en-US" sz="3600">
                <a:solidFill>
                  <a:schemeClr val="bg1"/>
                </a:solidFill>
              </a:rPr>
              <a:t>List Of Hardware Components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E0F9-EEFA-45FA-9F3B-C59B4FC3D2D9}"/>
              </a:ext>
            </a:extLst>
          </p:cNvPr>
          <p:cNvSpPr>
            <a:spLocks noGrp="1"/>
          </p:cNvSpPr>
          <p:nvPr>
            <p:ph type="title"/>
          </p:nvPr>
        </p:nvSpPr>
        <p:spPr>
          <a:xfrm>
            <a:off x="593151" y="647234"/>
            <a:ext cx="8195528" cy="982600"/>
          </a:xfrm>
        </p:spPr>
        <p:txBody>
          <a:bodyPr>
            <a:normAutofit/>
          </a:bodyPr>
          <a:lstStyle/>
          <a:p>
            <a:r>
              <a:rPr lang="en-IN" dirty="0">
                <a:latin typeface="Times New Roman" panose="02020603050405020304" pitchFamily="18" charset="0"/>
                <a:cs typeface="Times New Roman" panose="02020603050405020304" pitchFamily="18" charset="0"/>
              </a:rPr>
              <a:t>Project Block Diagram</a:t>
            </a:r>
          </a:p>
        </p:txBody>
      </p:sp>
      <p:pic>
        <p:nvPicPr>
          <p:cNvPr id="9" name="Content Placeholder 8">
            <a:extLst>
              <a:ext uri="{FF2B5EF4-FFF2-40B4-BE49-F238E27FC236}">
                <a16:creationId xmlns:a16="http://schemas.microsoft.com/office/drawing/2014/main" id="{1656D9FE-7EB5-464F-AF31-4996494828CC}"/>
              </a:ext>
            </a:extLst>
          </p:cNvPr>
          <p:cNvPicPr>
            <a:picLocks noGrp="1"/>
          </p:cNvPicPr>
          <p:nvPr>
            <p:ph idx="1"/>
          </p:nvPr>
        </p:nvPicPr>
        <p:blipFill>
          <a:blip r:embed="rId2"/>
          <a:stretch>
            <a:fillRect/>
          </a:stretch>
        </p:blipFill>
        <p:spPr bwMode="auto">
          <a:xfrm>
            <a:off x="599846" y="1901952"/>
            <a:ext cx="7629754" cy="5084064"/>
          </a:xfrm>
          <a:prstGeom prst="rect">
            <a:avLst/>
          </a:prstGeom>
        </p:spPr>
      </p:pic>
    </p:spTree>
    <p:extLst>
      <p:ext uri="{BB962C8B-B14F-4D97-AF65-F5344CB8AC3E}">
        <p14:creationId xmlns:p14="http://schemas.microsoft.com/office/powerpoint/2010/main" val="117275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4C8F4F2-8D9B-4488-B761-E908DF4CD0B6}"/>
              </a:ext>
            </a:extLst>
          </p:cNvPr>
          <p:cNvSpPr>
            <a:spLocks noGrp="1"/>
          </p:cNvSpPr>
          <p:nvPr>
            <p:ph type="title"/>
          </p:nvPr>
        </p:nvSpPr>
        <p:spPr>
          <a:xfrm>
            <a:off x="2421332" y="5866790"/>
            <a:ext cx="3754324" cy="924589"/>
          </a:xfrm>
        </p:spPr>
        <p:txBody>
          <a:bodyPr vert="horz" lIns="91440" tIns="45720" rIns="91440" bIns="45720" rtlCol="0" anchor="b">
            <a:normAutofit/>
          </a:bodyPr>
          <a:lstStyle/>
          <a:p>
            <a:pPr algn="ctr" defTabSz="457200"/>
            <a:r>
              <a:rPr lang="en-US" sz="4600" kern="1200" dirty="0">
                <a:solidFill>
                  <a:schemeClr val="accent1"/>
                </a:solidFill>
                <a:latin typeface="+mj-lt"/>
                <a:ea typeface="+mj-ea"/>
                <a:cs typeface="+mj-cs"/>
              </a:rPr>
              <a:t>Schematics</a:t>
            </a:r>
          </a:p>
        </p:txBody>
      </p:sp>
      <p:pic>
        <p:nvPicPr>
          <p:cNvPr id="4" name="Picture 3" descr="A picture containing diagram&#10;&#10;Description automatically generated">
            <a:extLst>
              <a:ext uri="{FF2B5EF4-FFF2-40B4-BE49-F238E27FC236}">
                <a16:creationId xmlns:a16="http://schemas.microsoft.com/office/drawing/2014/main" id="{51CDF32E-151E-4CDF-879D-98460CED0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96" y="817665"/>
            <a:ext cx="8674814" cy="4771148"/>
          </a:xfrm>
          <a:prstGeom prst="rect">
            <a:avLst/>
          </a:prstGeom>
        </p:spPr>
      </p:pic>
    </p:spTree>
    <p:extLst>
      <p:ext uri="{BB962C8B-B14F-4D97-AF65-F5344CB8AC3E}">
        <p14:creationId xmlns:p14="http://schemas.microsoft.com/office/powerpoint/2010/main" val="140055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379B-ADA3-4110-8EAA-B7F91307ED04}"/>
              </a:ext>
            </a:extLst>
          </p:cNvPr>
          <p:cNvSpPr>
            <a:spLocks noGrp="1"/>
          </p:cNvSpPr>
          <p:nvPr>
            <p:ph type="title"/>
          </p:nvPr>
        </p:nvSpPr>
        <p:spPr>
          <a:xfrm>
            <a:off x="672041" y="671971"/>
            <a:ext cx="3508073" cy="836195"/>
          </a:xfrm>
        </p:spPr>
        <p:txBody>
          <a:bodyPr/>
          <a:lstStyle/>
          <a:p>
            <a:r>
              <a:rPr lang="en-CA" dirty="0">
                <a:latin typeface="Times New Roman" panose="02020603050405020304" pitchFamily="18" charset="0"/>
                <a:cs typeface="Times New Roman" panose="02020603050405020304" pitchFamily="18" charset="0"/>
              </a:rPr>
              <a:t>Software Tools </a:t>
            </a:r>
          </a:p>
        </p:txBody>
      </p:sp>
      <p:sp>
        <p:nvSpPr>
          <p:cNvPr id="3" name="TextBox 2">
            <a:extLst>
              <a:ext uri="{FF2B5EF4-FFF2-40B4-BE49-F238E27FC236}">
                <a16:creationId xmlns:a16="http://schemas.microsoft.com/office/drawing/2014/main" id="{F183BBDB-690E-474B-9A6E-322503BD0A32}"/>
              </a:ext>
            </a:extLst>
          </p:cNvPr>
          <p:cNvSpPr txBox="1"/>
          <p:nvPr/>
        </p:nvSpPr>
        <p:spPr>
          <a:xfrm>
            <a:off x="738835" y="2018995"/>
            <a:ext cx="5888736" cy="1703480"/>
          </a:xfrm>
          <a:prstGeom prst="rect">
            <a:avLst/>
          </a:prstGeom>
          <a:noFill/>
        </p:spPr>
        <p:txBody>
          <a:bodyPr wrap="square" rtlCol="0">
            <a:spAutoFit/>
          </a:bodyPr>
          <a:lstStyle/>
          <a:p>
            <a:pPr marL="342900" indent="-342900">
              <a:lnSpc>
                <a:spcPct val="150000"/>
              </a:lnSpc>
              <a:buAutoNum type="arabicPeriod"/>
            </a:pPr>
            <a:r>
              <a:rPr lang="en-CA" dirty="0">
                <a:latin typeface="Times New Roman" panose="02020603050405020304" pitchFamily="18" charset="0"/>
                <a:cs typeface="Times New Roman" panose="02020603050405020304" pitchFamily="18" charset="0"/>
              </a:rPr>
              <a:t>Windows OS</a:t>
            </a:r>
          </a:p>
          <a:p>
            <a:pPr marL="342900" indent="-342900">
              <a:lnSpc>
                <a:spcPct val="150000"/>
              </a:lnSpc>
              <a:buAutoNum type="arabicPeriod"/>
            </a:pPr>
            <a:r>
              <a:rPr lang="en-CA" dirty="0">
                <a:latin typeface="Times New Roman" panose="02020603050405020304" pitchFamily="18" charset="0"/>
                <a:cs typeface="Times New Roman" panose="02020603050405020304" pitchFamily="18" charset="0"/>
              </a:rPr>
              <a:t>PuTTY</a:t>
            </a:r>
          </a:p>
          <a:p>
            <a:pPr marL="342900" indent="-342900">
              <a:lnSpc>
                <a:spcPct val="150000"/>
              </a:lnSpc>
              <a:buAutoNum type="arabicPeriod"/>
            </a:pPr>
            <a:r>
              <a:rPr lang="en-CA" dirty="0">
                <a:latin typeface="Times New Roman" panose="02020603050405020304" pitchFamily="18" charset="0"/>
                <a:cs typeface="Times New Roman" panose="02020603050405020304" pitchFamily="18" charset="0"/>
              </a:rPr>
              <a:t>GCC Compiler</a:t>
            </a:r>
          </a:p>
          <a:p>
            <a:pPr marL="342900" indent="-342900">
              <a:lnSpc>
                <a:spcPct val="150000"/>
              </a:lnSpc>
              <a:buAutoNum type="arabicPeriod"/>
            </a:pPr>
            <a:r>
              <a:rPr lang="en-CA" dirty="0">
                <a:latin typeface="Times New Roman" panose="02020603050405020304" pitchFamily="18" charset="0"/>
                <a:cs typeface="Times New Roman" panose="02020603050405020304" pitchFamily="18" charset="0"/>
              </a:rPr>
              <a:t>Win SCP</a:t>
            </a:r>
          </a:p>
        </p:txBody>
      </p:sp>
    </p:spTree>
    <p:extLst>
      <p:ext uri="{BB962C8B-B14F-4D97-AF65-F5344CB8AC3E}">
        <p14:creationId xmlns:p14="http://schemas.microsoft.com/office/powerpoint/2010/main" val="335064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F207-CED9-48EC-9597-D2A557100642}"/>
              </a:ext>
            </a:extLst>
          </p:cNvPr>
          <p:cNvSpPr>
            <a:spLocks noGrp="1"/>
          </p:cNvSpPr>
          <p:nvPr>
            <p:ph type="title"/>
          </p:nvPr>
        </p:nvSpPr>
        <p:spPr>
          <a:xfrm>
            <a:off x="585836" y="464354"/>
            <a:ext cx="8195528" cy="982600"/>
          </a:xfrm>
        </p:spPr>
        <p:txBody>
          <a:bodyPr>
            <a:normAutofit/>
          </a:bodyPr>
          <a:lstStyle/>
          <a:p>
            <a:r>
              <a:rPr lang="en-IN" dirty="0" err="1">
                <a:latin typeface="Times New Roman" panose="02020603050405020304" pitchFamily="18" charset="0"/>
                <a:cs typeface="Times New Roman" panose="02020603050405020304" pitchFamily="18" charset="0"/>
              </a:rPr>
              <a:t>Iobb</a:t>
            </a:r>
            <a:r>
              <a:rPr lang="en-IN" dirty="0">
                <a:latin typeface="Times New Roman" panose="02020603050405020304" pitchFamily="18" charset="0"/>
                <a:cs typeface="Times New Roman" panose="02020603050405020304" pitchFamily="18" charset="0"/>
              </a:rPr>
              <a:t> Library</a:t>
            </a:r>
          </a:p>
        </p:txBody>
      </p:sp>
      <p:sp>
        <p:nvSpPr>
          <p:cNvPr id="3" name="Content Placeholder 2">
            <a:extLst>
              <a:ext uri="{FF2B5EF4-FFF2-40B4-BE49-F238E27FC236}">
                <a16:creationId xmlns:a16="http://schemas.microsoft.com/office/drawing/2014/main" id="{DFEB1638-5B68-4F34-AFC7-2B178CAC6DE4}"/>
              </a:ext>
            </a:extLst>
          </p:cNvPr>
          <p:cNvSpPr>
            <a:spLocks noGrp="1"/>
          </p:cNvSpPr>
          <p:nvPr>
            <p:ph idx="1"/>
          </p:nvPr>
        </p:nvSpPr>
        <p:spPr>
          <a:xfrm>
            <a:off x="695563" y="2092147"/>
            <a:ext cx="6707419" cy="3995209"/>
          </a:xfrm>
        </p:spPr>
        <p:txBody>
          <a:bodyPr anchor="t">
            <a:normAutofit/>
          </a:bodyPr>
          <a:lstStyle/>
          <a:p>
            <a:pPr>
              <a:lnSpc>
                <a:spcPct val="150000"/>
              </a:lnSpc>
            </a:pPr>
            <a:r>
              <a:rPr lang="en-US" sz="1819" dirty="0">
                <a:solidFill>
                  <a:schemeClr val="tx1"/>
                </a:solidFill>
                <a:latin typeface="Times New Roman" panose="02020603050405020304" pitchFamily="18" charset="0"/>
                <a:cs typeface="Times New Roman" panose="02020603050405020304" pitchFamily="18" charset="0"/>
              </a:rPr>
              <a:t>Iobb allows for easy general-purpose input/output (GPIO), SPI and I2C using the Beaglebone Black (BBB) and other BBB variants such as the BeagleBone Black Industrial and Beaglebone Black Wireless. </a:t>
            </a:r>
          </a:p>
          <a:p>
            <a:pPr>
              <a:lnSpc>
                <a:spcPct val="150000"/>
              </a:lnSpc>
            </a:pPr>
            <a:r>
              <a:rPr lang="en-US" sz="1819" dirty="0">
                <a:solidFill>
                  <a:schemeClr val="tx1"/>
                </a:solidFill>
                <a:latin typeface="Times New Roman" panose="02020603050405020304" pitchFamily="18" charset="0"/>
                <a:cs typeface="Times New Roman" panose="02020603050405020304" pitchFamily="18" charset="0"/>
              </a:rPr>
              <a:t>This library is also PocketBeagle friendly. </a:t>
            </a:r>
          </a:p>
          <a:p>
            <a:pPr>
              <a:lnSpc>
                <a:spcPct val="150000"/>
              </a:lnSpc>
            </a:pPr>
            <a:r>
              <a:rPr lang="en-US" sz="1819" dirty="0">
                <a:solidFill>
                  <a:schemeClr val="tx1"/>
                </a:solidFill>
                <a:latin typeface="Times New Roman" panose="02020603050405020304" pitchFamily="18" charset="0"/>
                <a:cs typeface="Times New Roman" panose="02020603050405020304" pitchFamily="18" charset="0"/>
              </a:rPr>
              <a:t>This library is designed to be easy-to-use, it is quite simple, and it allows for reasonably speedy I/O. There is plenty of demo source code too.</a:t>
            </a:r>
            <a:endParaRPr lang="en-IN" sz="1819"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92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333"/>
            <a:ext cx="10080630" cy="7569008"/>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26150" y="0"/>
            <a:ext cx="1008063" cy="7559675"/>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721056" y="4058076"/>
            <a:ext cx="3938619" cy="3501599"/>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6289" y="-9333"/>
            <a:ext cx="2486546" cy="7569008"/>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5181" y="-9333"/>
            <a:ext cx="2140279" cy="7569008"/>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0292" y="3359855"/>
            <a:ext cx="2695168" cy="419982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813" y="-9333"/>
            <a:ext cx="2360022" cy="7569008"/>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0366" y="3957163"/>
            <a:ext cx="1502469" cy="3602512"/>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4343" y="-9333"/>
            <a:ext cx="4956282" cy="7569008"/>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txBox="1">
            <a:spLocks noGrp="1"/>
          </p:cNvSpPr>
          <p:nvPr>
            <p:ph type="title" idx="4294967295"/>
          </p:nvPr>
        </p:nvSpPr>
        <p:spPr>
          <a:xfrm>
            <a:off x="6398871" y="445200"/>
            <a:ext cx="2576880" cy="1829827"/>
          </a:xfrm>
        </p:spPr>
        <p:txBody>
          <a:bodyPr vert="horz" lIns="91440" tIns="45720" rIns="91440" bIns="45720" rtlCol="0" anchor="ctr">
            <a:normAutofit/>
          </a:bodyPr>
          <a:lstStyle/>
          <a:p>
            <a:pPr lvl="0" defTabSz="457200"/>
            <a:r>
              <a:rPr lang="en-US" sz="3600" dirty="0" err="1">
                <a:solidFill>
                  <a:srgbClr val="FFFFFF"/>
                </a:solidFill>
                <a:latin typeface="Times New Roman" panose="02020603050405020304" pitchFamily="18" charset="0"/>
                <a:cs typeface="Times New Roman" panose="02020603050405020304" pitchFamily="18" charset="0"/>
              </a:rPr>
              <a:t>BeagleBone</a:t>
            </a:r>
            <a:r>
              <a:rPr lang="en-US" sz="3600" dirty="0">
                <a:solidFill>
                  <a:srgbClr val="FFFFFF"/>
                </a:solidFill>
                <a:latin typeface="Times New Roman" panose="02020603050405020304" pitchFamily="18" charset="0"/>
                <a:cs typeface="Times New Roman" panose="02020603050405020304" pitchFamily="18" charset="0"/>
              </a:rPr>
              <a:t> Black Rev C</a:t>
            </a:r>
          </a:p>
        </p:txBody>
      </p:sp>
      <p:pic>
        <p:nvPicPr>
          <p:cNvPr id="4" name="Picture 3"/>
          <p:cNvPicPr>
            <a:picLocks noChangeAspect="1"/>
          </p:cNvPicPr>
          <p:nvPr/>
        </p:nvPicPr>
        <p:blipFill>
          <a:blip r:embed="rId3"/>
          <a:stretch>
            <a:fillRect/>
          </a:stretch>
        </p:blipFill>
        <p:spPr>
          <a:xfrm>
            <a:off x="626112" y="2494483"/>
            <a:ext cx="3500478" cy="2450557"/>
          </a:xfrm>
          <a:prstGeom prst="rect">
            <a:avLst/>
          </a:prstGeom>
          <a:noFill/>
        </p:spPr>
      </p:pic>
      <p:sp>
        <p:nvSpPr>
          <p:cNvPr id="3" name="Text Placeholder 2"/>
          <p:cNvSpPr txBox="1">
            <a:spLocks noGrp="1"/>
          </p:cNvSpPr>
          <p:nvPr>
            <p:ph type="body" idx="4294967295"/>
          </p:nvPr>
        </p:nvSpPr>
        <p:spPr>
          <a:xfrm>
            <a:off x="5901438" y="2410739"/>
            <a:ext cx="3731442" cy="3657413"/>
          </a:xfrm>
        </p:spPr>
        <p:txBody>
          <a:bodyPr vert="horz" lIns="91440" tIns="45720" rIns="91440" bIns="45720" rtlCol="0" anchor="t">
            <a:normAutofit fontScale="92500" lnSpcReduction="20000"/>
          </a:bodyPr>
          <a:lstStyle/>
          <a:p>
            <a:pPr lvl="0" defTabSz="457200">
              <a:lnSpc>
                <a:spcPct val="150000"/>
              </a:lnSpc>
              <a:spcBef>
                <a:spcPts val="1000"/>
              </a:spcBef>
            </a:pPr>
            <a:r>
              <a:rPr lang="en-US" sz="1800" dirty="0">
                <a:solidFill>
                  <a:srgbClr val="FFFFFF"/>
                </a:solidFill>
                <a:latin typeface="Times New Roman" panose="02020603050405020304" pitchFamily="18" charset="0"/>
                <a:cs typeface="Times New Roman" panose="02020603050405020304" pitchFamily="18" charset="0"/>
              </a:rPr>
              <a:t>It will be used as the main microcontroller. Box also includes a </a:t>
            </a:r>
            <a:r>
              <a:rPr lang="en-US" sz="1800" dirty="0" err="1">
                <a:solidFill>
                  <a:srgbClr val="FFFFFF"/>
                </a:solidFill>
                <a:latin typeface="Times New Roman" panose="02020603050405020304" pitchFamily="18" charset="0"/>
                <a:cs typeface="Times New Roman" panose="02020603050405020304" pitchFamily="18" charset="0"/>
              </a:rPr>
              <a:t>miniUSB</a:t>
            </a:r>
            <a:r>
              <a:rPr lang="en-US" sz="1800" dirty="0">
                <a:solidFill>
                  <a:srgbClr val="FFFFFF"/>
                </a:solidFill>
                <a:latin typeface="Times New Roman" panose="02020603050405020304" pitchFamily="18" charset="0"/>
                <a:cs typeface="Times New Roman" panose="02020603050405020304" pitchFamily="18" charset="0"/>
              </a:rPr>
              <a:t> to USB Type A cable. It is low cost, compact board used to build complex applications.</a:t>
            </a:r>
          </a:p>
          <a:p>
            <a:pPr lvl="0" defTabSz="457200">
              <a:lnSpc>
                <a:spcPct val="150000"/>
              </a:lnSpc>
              <a:spcBef>
                <a:spcPts val="1000"/>
              </a:spcBef>
            </a:pPr>
            <a:r>
              <a:rPr lang="en-US" sz="1800" dirty="0">
                <a:solidFill>
                  <a:srgbClr val="FFFFFF"/>
                </a:solidFill>
                <a:latin typeface="Times New Roman" panose="02020603050405020304" pitchFamily="18" charset="0"/>
                <a:cs typeface="Times New Roman" panose="02020603050405020304" pitchFamily="18" charset="0"/>
              </a:rPr>
              <a:t>It is designed to fulfill requirements in fields such as gaming devices, home and industrial automation, consumer medical and intelligent machines and many more.</a:t>
            </a:r>
          </a:p>
          <a:p>
            <a:pPr lvl="0" defTabSz="457200">
              <a:lnSpc>
                <a:spcPct val="150000"/>
              </a:lnSpc>
              <a:spcBef>
                <a:spcPts val="1000"/>
              </a:spcBef>
            </a:pPr>
            <a:endParaRPr lang="en-US" sz="1800"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755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853098" cy="755967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53099" y="-3"/>
            <a:ext cx="873741" cy="7559675"/>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3784E23-7202-4591-A4F9-648ADAFF8080}"/>
              </a:ext>
            </a:extLst>
          </p:cNvPr>
          <p:cNvSpPr>
            <a:spLocks noGrp="1"/>
          </p:cNvSpPr>
          <p:nvPr>
            <p:ph type="title"/>
          </p:nvPr>
        </p:nvSpPr>
        <p:spPr>
          <a:xfrm>
            <a:off x="557075" y="709303"/>
            <a:ext cx="3475174" cy="1516353"/>
          </a:xfrm>
        </p:spPr>
        <p:txBody>
          <a:bodyPr anchor="ctr">
            <a:normAutofit/>
          </a:bodyPr>
          <a:lstStyle/>
          <a:p>
            <a:r>
              <a:rPr lang="en-IN">
                <a:solidFill>
                  <a:schemeClr val="bg1"/>
                </a:solidFill>
                <a:latin typeface="Times New Roman" panose="02020603050405020304" pitchFamily="18" charset="0"/>
                <a:cs typeface="Times New Roman" panose="02020603050405020304" pitchFamily="18" charset="0"/>
              </a:rPr>
              <a:t>Specifications</a:t>
            </a:r>
          </a:p>
        </p:txBody>
      </p:sp>
      <p:sp>
        <p:nvSpPr>
          <p:cNvPr id="3" name="Content Placeholder 2">
            <a:extLst>
              <a:ext uri="{FF2B5EF4-FFF2-40B4-BE49-F238E27FC236}">
                <a16:creationId xmlns:a16="http://schemas.microsoft.com/office/drawing/2014/main" id="{0B7C5CD0-32DE-48E0-93AC-FB67C35638AA}"/>
              </a:ext>
            </a:extLst>
          </p:cNvPr>
          <p:cNvSpPr>
            <a:spLocks noGrp="1"/>
          </p:cNvSpPr>
          <p:nvPr>
            <p:ph idx="1"/>
          </p:nvPr>
        </p:nvSpPr>
        <p:spPr>
          <a:xfrm>
            <a:off x="557075" y="2381650"/>
            <a:ext cx="3285747" cy="3792084"/>
          </a:xfrm>
        </p:spPr>
        <p:txBody>
          <a:bodyPr>
            <a:normAutofit/>
          </a:bodyPr>
          <a:lstStyle/>
          <a:p>
            <a:pPr>
              <a:lnSpc>
                <a:spcPct val="90000"/>
              </a:lnSpc>
            </a:pPr>
            <a:r>
              <a:rPr lang="en-IN" sz="1800">
                <a:solidFill>
                  <a:schemeClr val="bg1"/>
                </a:solidFill>
                <a:latin typeface="Times New Roman" panose="02020603050405020304" pitchFamily="18" charset="0"/>
                <a:cs typeface="Times New Roman" panose="02020603050405020304" pitchFamily="18" charset="0"/>
              </a:rPr>
              <a:t>Processor: </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AM335x 1GHz ARM® Cortex-A8</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512MB DDR3 RAM</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4GB 8-bit eMMC on-board flash storage</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3D graphics accelerator</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NEON floating-point accelerator</a:t>
            </a:r>
          </a:p>
          <a:p>
            <a:pPr>
              <a:lnSpc>
                <a:spcPct val="90000"/>
              </a:lnSpc>
            </a:pPr>
            <a:r>
              <a:rPr lang="en-IN" sz="1800">
                <a:solidFill>
                  <a:schemeClr val="bg1"/>
                </a:solidFill>
                <a:latin typeface="Times New Roman" panose="02020603050405020304" pitchFamily="18" charset="0"/>
                <a:cs typeface="Times New Roman" panose="02020603050405020304" pitchFamily="18" charset="0"/>
              </a:rPr>
              <a:t>2x PRU 32-bit microcontrollers</a:t>
            </a:r>
          </a:p>
        </p:txBody>
      </p:sp>
      <p:pic>
        <p:nvPicPr>
          <p:cNvPr id="7" name="Picture Placeholder 1">
            <a:extLst>
              <a:ext uri="{FF2B5EF4-FFF2-40B4-BE49-F238E27FC236}">
                <a16:creationId xmlns:a16="http://schemas.microsoft.com/office/drawing/2014/main" id="{638070AA-8B72-4BD1-9AAD-229F2F2CA398}"/>
              </a:ext>
            </a:extLst>
          </p:cNvPr>
          <p:cNvPicPr>
            <a:picLocks noChangeAspect="1"/>
          </p:cNvPicPr>
          <p:nvPr/>
        </p:nvPicPr>
        <p:blipFill rotWithShape="1">
          <a:blip r:embed="rId2"/>
          <a:srcRect l="34622" t="34856" r="31804" b="25329"/>
          <a:stretch/>
        </p:blipFill>
        <p:spPr>
          <a:xfrm>
            <a:off x="5040313" y="2354510"/>
            <a:ext cx="4252763" cy="2836858"/>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19878" y="4423809"/>
            <a:ext cx="371023" cy="3135866"/>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62346971"/>
      </p:ext>
    </p:extLst>
  </p:cSld>
  <p:clrMapOvr>
    <a:masterClrMapping/>
  </p:clrMapOvr>
</p:sld>
</file>

<file path=ppt/theme/theme1.xml><?xml version="1.0" encoding="utf-8"?>
<a:theme xmlns:a="http://schemas.openxmlformats.org/drawingml/2006/main" name="Blueprint Pla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1116</Words>
  <Application>Microsoft Office PowerPoint</Application>
  <PresentationFormat>Custom</PresentationFormat>
  <Paragraphs>143</Paragraphs>
  <Slides>29</Slides>
  <Notes>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Arial</vt:lpstr>
      <vt:lpstr>Calibri</vt:lpstr>
      <vt:lpstr>Calibri Light</vt:lpstr>
      <vt:lpstr>Liberation Sans</vt:lpstr>
      <vt:lpstr>Liberation Serif</vt:lpstr>
      <vt:lpstr>Times New Roman</vt:lpstr>
      <vt:lpstr>Trebuchet MS</vt:lpstr>
      <vt:lpstr>Wingdings 3</vt:lpstr>
      <vt:lpstr>Blueprint Plans</vt:lpstr>
      <vt:lpstr>Default</vt:lpstr>
      <vt:lpstr>Facet</vt:lpstr>
      <vt:lpstr>ESE_4009 Embedded Systems Design Project</vt:lpstr>
      <vt:lpstr>Overview</vt:lpstr>
      <vt:lpstr>List Of Hardware Components</vt:lpstr>
      <vt:lpstr>Project Block Diagram</vt:lpstr>
      <vt:lpstr>Schematics</vt:lpstr>
      <vt:lpstr>Software Tools </vt:lpstr>
      <vt:lpstr>Iobb Library</vt:lpstr>
      <vt:lpstr>BeagleBone Black Rev C</vt:lpstr>
      <vt:lpstr>Specifications</vt:lpstr>
      <vt:lpstr>Software Compatibility</vt:lpstr>
      <vt:lpstr>Connectivity</vt:lpstr>
      <vt:lpstr>Interfacing Servo Motor- SG90</vt:lpstr>
      <vt:lpstr>Servo Motor-SG90</vt:lpstr>
      <vt:lpstr>PuTTY</vt:lpstr>
      <vt:lpstr>Connect to Beaglebone</vt:lpstr>
      <vt:lpstr>Program Execution</vt:lpstr>
      <vt:lpstr>CODE</vt:lpstr>
      <vt:lpstr>CODE (Cont.)</vt:lpstr>
      <vt:lpstr>CODE (Cont.)</vt:lpstr>
      <vt:lpstr>Result</vt:lpstr>
      <vt:lpstr>WinSCP</vt:lpstr>
      <vt:lpstr>Features of WinSCP</vt:lpstr>
      <vt:lpstr>File Transfer</vt:lpstr>
      <vt:lpstr>Interfacing</vt:lpstr>
      <vt:lpstr>Pin Configuration</vt:lpstr>
      <vt:lpstr>Working</vt:lpstr>
      <vt:lpstr>Issues while interfacing</vt:lpstr>
      <vt:lpstr>Supporting Hardware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ESE_4009 Embedded Systems Design Project</dc:title>
  <dc:creator>Shubham Setia</dc:creator>
  <cp:lastModifiedBy>Shubham Setia</cp:lastModifiedBy>
  <cp:revision>5</cp:revision>
  <dcterms:created xsi:type="dcterms:W3CDTF">2020-11-04T23:23:37Z</dcterms:created>
  <dcterms:modified xsi:type="dcterms:W3CDTF">2020-11-09T01:39:35Z</dcterms:modified>
</cp:coreProperties>
</file>