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40"/>
  </p:notesMasterIdLst>
  <p:handoutMasterIdLst>
    <p:handoutMasterId r:id="rId41"/>
  </p:handoutMasterIdLst>
  <p:sldIdLst>
    <p:sldId id="256" r:id="rId4"/>
    <p:sldId id="257" r:id="rId5"/>
    <p:sldId id="258" r:id="rId6"/>
    <p:sldId id="288" r:id="rId7"/>
    <p:sldId id="289" r:id="rId8"/>
    <p:sldId id="290" r:id="rId9"/>
    <p:sldId id="291" r:id="rId10"/>
    <p:sldId id="259" r:id="rId11"/>
    <p:sldId id="292" r:id="rId12"/>
    <p:sldId id="293" r:id="rId13"/>
    <p:sldId id="294" r:id="rId14"/>
    <p:sldId id="300" r:id="rId15"/>
    <p:sldId id="287" r:id="rId16"/>
    <p:sldId id="269" r:id="rId17"/>
    <p:sldId id="270" r:id="rId18"/>
    <p:sldId id="271" r:id="rId19"/>
    <p:sldId id="295" r:id="rId20"/>
    <p:sldId id="301" r:id="rId21"/>
    <p:sldId id="297" r:id="rId22"/>
    <p:sldId id="298" r:id="rId23"/>
    <p:sldId id="299" r:id="rId24"/>
    <p:sldId id="302" r:id="rId25"/>
    <p:sldId id="303" r:id="rId26"/>
    <p:sldId id="304" r:id="rId27"/>
    <p:sldId id="276" r:id="rId28"/>
    <p:sldId id="305" r:id="rId29"/>
    <p:sldId id="277" r:id="rId30"/>
    <p:sldId id="278" r:id="rId31"/>
    <p:sldId id="280" r:id="rId32"/>
    <p:sldId id="279" r:id="rId33"/>
    <p:sldId id="281" r:id="rId34"/>
    <p:sldId id="296" r:id="rId35"/>
    <p:sldId id="285" r:id="rId36"/>
    <p:sldId id="286" r:id="rId37"/>
    <p:sldId id="283" r:id="rId38"/>
    <p:sldId id="284" r:id="rId3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B6F54A1-8BA5-4684-B06C-10EBFB49FF0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1A6EC1-5A9B-429B-9369-FCDE73218E5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5BA0679-5E36-487B-879F-8E00D6C4ABB4}">
      <dgm:prSet/>
      <dgm:spPr/>
      <dgm:t>
        <a:bodyPr/>
        <a:lstStyle/>
        <a:p>
          <a:r>
            <a:rPr lang="en-CA" dirty="0">
              <a:latin typeface="Times New Roman" panose="02020603050405020304" pitchFamily="18" charset="0"/>
              <a:cs typeface="Times New Roman" panose="02020603050405020304" pitchFamily="18" charset="0"/>
            </a:rPr>
            <a:t>This task is based on interfacing RFID and Buzzer</a:t>
          </a:r>
          <a:endParaRPr lang="en-US" dirty="0">
            <a:latin typeface="Times New Roman" panose="02020603050405020304" pitchFamily="18" charset="0"/>
            <a:cs typeface="Times New Roman" panose="02020603050405020304" pitchFamily="18" charset="0"/>
          </a:endParaRPr>
        </a:p>
      </dgm:t>
    </dgm:pt>
    <dgm:pt modelId="{8C431ED0-1282-4A9F-A7A2-86CCD3321F0B}" type="parTrans" cxnId="{0D10232B-F03E-4612-9233-4B4711A0F2B6}">
      <dgm:prSet/>
      <dgm:spPr/>
      <dgm:t>
        <a:bodyPr/>
        <a:lstStyle/>
        <a:p>
          <a:endParaRPr lang="en-US"/>
        </a:p>
      </dgm:t>
    </dgm:pt>
    <dgm:pt modelId="{425A934D-89CA-4758-AEF7-255B265E972A}" type="sibTrans" cxnId="{0D10232B-F03E-4612-9233-4B4711A0F2B6}">
      <dgm:prSet/>
      <dgm:spPr/>
      <dgm:t>
        <a:bodyPr/>
        <a:lstStyle/>
        <a:p>
          <a:endParaRPr lang="en-US"/>
        </a:p>
      </dgm:t>
    </dgm:pt>
    <dgm:pt modelId="{1E025E85-EA41-410A-9E29-A97CBEDA3480}">
      <dgm:prSet/>
      <dgm:spPr/>
      <dgm:t>
        <a:bodyPr/>
        <a:lstStyle/>
        <a:p>
          <a:r>
            <a:rPr lang="en-CA" dirty="0">
              <a:latin typeface="Times New Roman" panose="02020603050405020304" pitchFamily="18" charset="0"/>
              <a:cs typeface="Times New Roman" panose="02020603050405020304" pitchFamily="18" charset="0"/>
            </a:rPr>
            <a:t>This project is called IOT Enabled </a:t>
          </a:r>
          <a:r>
            <a:rPr lang="en-CA" dirty="0" err="1">
              <a:latin typeface="Times New Roman" panose="02020603050405020304" pitchFamily="18" charset="0"/>
              <a:cs typeface="Times New Roman" panose="02020603050405020304" pitchFamily="18" charset="0"/>
            </a:rPr>
            <a:t>Beaglebone</a:t>
          </a:r>
          <a:r>
            <a:rPr lang="en-CA" dirty="0">
              <a:latin typeface="Times New Roman" panose="02020603050405020304" pitchFamily="18" charset="0"/>
              <a:cs typeface="Times New Roman" panose="02020603050405020304" pitchFamily="18" charset="0"/>
            </a:rPr>
            <a:t> based smart parking system with SMS alert.</a:t>
          </a:r>
          <a:endParaRPr lang="en-US" dirty="0">
            <a:latin typeface="Times New Roman" panose="02020603050405020304" pitchFamily="18" charset="0"/>
            <a:cs typeface="Times New Roman" panose="02020603050405020304" pitchFamily="18" charset="0"/>
          </a:endParaRPr>
        </a:p>
      </dgm:t>
    </dgm:pt>
    <dgm:pt modelId="{48FCCEE9-42C2-4541-A583-988636B6920B}" type="parTrans" cxnId="{584D5EA4-9408-4D9D-9080-F318BA5C110F}">
      <dgm:prSet/>
      <dgm:spPr/>
      <dgm:t>
        <a:bodyPr/>
        <a:lstStyle/>
        <a:p>
          <a:endParaRPr lang="en-US"/>
        </a:p>
      </dgm:t>
    </dgm:pt>
    <dgm:pt modelId="{322C5AA3-F1AC-4EA6-98DC-6043CD70703D}" type="sibTrans" cxnId="{584D5EA4-9408-4D9D-9080-F318BA5C110F}">
      <dgm:prSet/>
      <dgm:spPr/>
      <dgm:t>
        <a:bodyPr/>
        <a:lstStyle/>
        <a:p>
          <a:endParaRPr lang="en-US"/>
        </a:p>
      </dgm:t>
    </dgm:pt>
    <dgm:pt modelId="{B9DA3C04-4912-4DAA-BC5B-6578584CA859}" type="pres">
      <dgm:prSet presAssocID="{E21A6EC1-5A9B-429B-9369-FCDE73218E5E}" presName="linear" presStyleCnt="0">
        <dgm:presLayoutVars>
          <dgm:animLvl val="lvl"/>
          <dgm:resizeHandles val="exact"/>
        </dgm:presLayoutVars>
      </dgm:prSet>
      <dgm:spPr/>
    </dgm:pt>
    <dgm:pt modelId="{E0ECA1F4-E5D9-475C-A1A3-90FA975CDFB8}" type="pres">
      <dgm:prSet presAssocID="{E5BA0679-5E36-487B-879F-8E00D6C4ABB4}" presName="parentText" presStyleLbl="node1" presStyleIdx="0" presStyleCnt="2">
        <dgm:presLayoutVars>
          <dgm:chMax val="0"/>
          <dgm:bulletEnabled val="1"/>
        </dgm:presLayoutVars>
      </dgm:prSet>
      <dgm:spPr/>
    </dgm:pt>
    <dgm:pt modelId="{425679D2-D88B-45A9-BB90-5AACD60FFACA}" type="pres">
      <dgm:prSet presAssocID="{425A934D-89CA-4758-AEF7-255B265E972A}" presName="spacer" presStyleCnt="0"/>
      <dgm:spPr/>
    </dgm:pt>
    <dgm:pt modelId="{51DE1A9E-B33D-4960-ABDC-D174C3E508A3}" type="pres">
      <dgm:prSet presAssocID="{1E025E85-EA41-410A-9E29-A97CBEDA3480}" presName="parentText" presStyleLbl="node1" presStyleIdx="1" presStyleCnt="2">
        <dgm:presLayoutVars>
          <dgm:chMax val="0"/>
          <dgm:bulletEnabled val="1"/>
        </dgm:presLayoutVars>
      </dgm:prSet>
      <dgm:spPr/>
    </dgm:pt>
  </dgm:ptLst>
  <dgm:cxnLst>
    <dgm:cxn modelId="{04FB2A1E-CC70-4097-B9BC-E084B5B818BB}" type="presOf" srcId="{1E025E85-EA41-410A-9E29-A97CBEDA3480}" destId="{51DE1A9E-B33D-4960-ABDC-D174C3E508A3}" srcOrd="0" destOrd="0" presId="urn:microsoft.com/office/officeart/2005/8/layout/vList2"/>
    <dgm:cxn modelId="{0D10232B-F03E-4612-9233-4B4711A0F2B6}" srcId="{E21A6EC1-5A9B-429B-9369-FCDE73218E5E}" destId="{E5BA0679-5E36-487B-879F-8E00D6C4ABB4}" srcOrd="0" destOrd="0" parTransId="{8C431ED0-1282-4A9F-A7A2-86CCD3321F0B}" sibTransId="{425A934D-89CA-4758-AEF7-255B265E972A}"/>
    <dgm:cxn modelId="{584D5EA4-9408-4D9D-9080-F318BA5C110F}" srcId="{E21A6EC1-5A9B-429B-9369-FCDE73218E5E}" destId="{1E025E85-EA41-410A-9E29-A97CBEDA3480}" srcOrd="1" destOrd="0" parTransId="{48FCCEE9-42C2-4541-A583-988636B6920B}" sibTransId="{322C5AA3-F1AC-4EA6-98DC-6043CD70703D}"/>
    <dgm:cxn modelId="{AF851DB8-9ABD-4F87-B70F-DD2F2E95E7A2}" type="presOf" srcId="{E5BA0679-5E36-487B-879F-8E00D6C4ABB4}" destId="{E0ECA1F4-E5D9-475C-A1A3-90FA975CDFB8}" srcOrd="0" destOrd="0" presId="urn:microsoft.com/office/officeart/2005/8/layout/vList2"/>
    <dgm:cxn modelId="{023F9DF2-E30F-4B3B-815F-F1353CBC0267}" type="presOf" srcId="{E21A6EC1-5A9B-429B-9369-FCDE73218E5E}" destId="{B9DA3C04-4912-4DAA-BC5B-6578584CA859}" srcOrd="0" destOrd="0" presId="urn:microsoft.com/office/officeart/2005/8/layout/vList2"/>
    <dgm:cxn modelId="{DBCEE4E5-106C-44EC-801E-3179BAA51430}" type="presParOf" srcId="{B9DA3C04-4912-4DAA-BC5B-6578584CA859}" destId="{E0ECA1F4-E5D9-475C-A1A3-90FA975CDFB8}" srcOrd="0" destOrd="0" presId="urn:microsoft.com/office/officeart/2005/8/layout/vList2"/>
    <dgm:cxn modelId="{B55E3175-080D-45C6-852C-A3B35947B1EF}" type="presParOf" srcId="{B9DA3C04-4912-4DAA-BC5B-6578584CA859}" destId="{425679D2-D88B-45A9-BB90-5AACD60FFACA}" srcOrd="1" destOrd="0" presId="urn:microsoft.com/office/officeart/2005/8/layout/vList2"/>
    <dgm:cxn modelId="{4D167AC5-F18F-4126-AE06-09D547338D32}" type="presParOf" srcId="{B9DA3C04-4912-4DAA-BC5B-6578584CA859}" destId="{51DE1A9E-B33D-4960-ABDC-D174C3E508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4433F-2640-4402-B048-8497F312EF0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9315F2-9BDF-47CF-9724-53C611D32D0C}">
      <dgm:prSet/>
      <dgm:spPr/>
      <dgm:t>
        <a:bodyPr/>
        <a:lstStyle/>
        <a:p>
          <a:r>
            <a:rPr lang="en-CA"/>
            <a:t>Debian</a:t>
          </a:r>
          <a:endParaRPr lang="en-US"/>
        </a:p>
      </dgm:t>
    </dgm:pt>
    <dgm:pt modelId="{93CCB637-61D4-4DEC-A68E-9FD7AEE00250}" type="parTrans" cxnId="{DE0C558F-3CE5-4010-9AB7-84F821A42D89}">
      <dgm:prSet/>
      <dgm:spPr/>
      <dgm:t>
        <a:bodyPr/>
        <a:lstStyle/>
        <a:p>
          <a:endParaRPr lang="en-US"/>
        </a:p>
      </dgm:t>
    </dgm:pt>
    <dgm:pt modelId="{1A41A357-A390-44D1-9C70-F273213FDE75}" type="sibTrans" cxnId="{DE0C558F-3CE5-4010-9AB7-84F821A42D89}">
      <dgm:prSet/>
      <dgm:spPr/>
      <dgm:t>
        <a:bodyPr/>
        <a:lstStyle/>
        <a:p>
          <a:endParaRPr lang="en-US"/>
        </a:p>
      </dgm:t>
    </dgm:pt>
    <dgm:pt modelId="{71344E3A-8CAE-4A4E-96EC-90DE89664107}">
      <dgm:prSet/>
      <dgm:spPr/>
      <dgm:t>
        <a:bodyPr/>
        <a:lstStyle/>
        <a:p>
          <a:r>
            <a:rPr lang="en-CA"/>
            <a:t>Android</a:t>
          </a:r>
          <a:endParaRPr lang="en-US"/>
        </a:p>
      </dgm:t>
    </dgm:pt>
    <dgm:pt modelId="{0B793766-06F0-4A93-92CC-9AF7EDE167EA}" type="parTrans" cxnId="{57007879-98A6-42DA-8FDA-31D6FA0C043F}">
      <dgm:prSet/>
      <dgm:spPr/>
      <dgm:t>
        <a:bodyPr/>
        <a:lstStyle/>
        <a:p>
          <a:endParaRPr lang="en-US"/>
        </a:p>
      </dgm:t>
    </dgm:pt>
    <dgm:pt modelId="{A971B1B9-D5A2-406B-8B62-E62839788A54}" type="sibTrans" cxnId="{57007879-98A6-42DA-8FDA-31D6FA0C043F}">
      <dgm:prSet/>
      <dgm:spPr/>
      <dgm:t>
        <a:bodyPr/>
        <a:lstStyle/>
        <a:p>
          <a:endParaRPr lang="en-US"/>
        </a:p>
      </dgm:t>
    </dgm:pt>
    <dgm:pt modelId="{F1593F99-9873-48BF-88D9-43368DE1A483}">
      <dgm:prSet/>
      <dgm:spPr/>
      <dgm:t>
        <a:bodyPr/>
        <a:lstStyle/>
        <a:p>
          <a:r>
            <a:rPr lang="en-CA"/>
            <a:t>Ubuntu</a:t>
          </a:r>
          <a:endParaRPr lang="en-US"/>
        </a:p>
      </dgm:t>
    </dgm:pt>
    <dgm:pt modelId="{DF75CC33-0769-4C7E-BA30-CD0ACA34FEC3}" type="parTrans" cxnId="{38FD6B2D-71D1-4CE8-B8F8-0189243192F3}">
      <dgm:prSet/>
      <dgm:spPr/>
      <dgm:t>
        <a:bodyPr/>
        <a:lstStyle/>
        <a:p>
          <a:endParaRPr lang="en-US"/>
        </a:p>
      </dgm:t>
    </dgm:pt>
    <dgm:pt modelId="{D69EE0D7-30BA-4D6E-AEAE-B9A300CF58C6}" type="sibTrans" cxnId="{38FD6B2D-71D1-4CE8-B8F8-0189243192F3}">
      <dgm:prSet/>
      <dgm:spPr/>
      <dgm:t>
        <a:bodyPr/>
        <a:lstStyle/>
        <a:p>
          <a:endParaRPr lang="en-US"/>
        </a:p>
      </dgm:t>
    </dgm:pt>
    <dgm:pt modelId="{48DA8C45-7F5C-4586-839A-5E60FD42675C}">
      <dgm:prSet/>
      <dgm:spPr/>
      <dgm:t>
        <a:bodyPr/>
        <a:lstStyle/>
        <a:p>
          <a:r>
            <a:rPr lang="en-CA"/>
            <a:t>Cloud9 IDE on Node.js w/ BoneScript library</a:t>
          </a:r>
          <a:endParaRPr lang="en-US"/>
        </a:p>
      </dgm:t>
    </dgm:pt>
    <dgm:pt modelId="{DE434108-1947-4D02-938D-E74EA5D82886}" type="parTrans" cxnId="{334C17DF-0318-4C1D-85F9-2069CB35A8FB}">
      <dgm:prSet/>
      <dgm:spPr/>
      <dgm:t>
        <a:bodyPr/>
        <a:lstStyle/>
        <a:p>
          <a:endParaRPr lang="en-US"/>
        </a:p>
      </dgm:t>
    </dgm:pt>
    <dgm:pt modelId="{A8108EC5-813F-404D-B9E0-8553F42BD3E5}" type="sibTrans" cxnId="{334C17DF-0318-4C1D-85F9-2069CB35A8FB}">
      <dgm:prSet/>
      <dgm:spPr/>
      <dgm:t>
        <a:bodyPr/>
        <a:lstStyle/>
        <a:p>
          <a:endParaRPr lang="en-US"/>
        </a:p>
      </dgm:t>
    </dgm:pt>
    <dgm:pt modelId="{A97E3488-9E8A-4585-861D-E1B47A377F63}" type="pres">
      <dgm:prSet presAssocID="{C984433F-2640-4402-B048-8497F312EF0D}" presName="root" presStyleCnt="0">
        <dgm:presLayoutVars>
          <dgm:dir/>
          <dgm:resizeHandles val="exact"/>
        </dgm:presLayoutVars>
      </dgm:prSet>
      <dgm:spPr/>
    </dgm:pt>
    <dgm:pt modelId="{C3A7FB6B-739A-4707-B5D5-A6A75AA99F6A}" type="pres">
      <dgm:prSet presAssocID="{A59315F2-9BDF-47CF-9724-53C611D32D0C}" presName="compNode" presStyleCnt="0"/>
      <dgm:spPr/>
    </dgm:pt>
    <dgm:pt modelId="{5F2CFBB1-8054-4E11-98A2-1615D94A4029}" type="pres">
      <dgm:prSet presAssocID="{A59315F2-9BDF-47CF-9724-53C611D32D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og"/>
        </a:ext>
      </dgm:extLst>
    </dgm:pt>
    <dgm:pt modelId="{9FD24CC8-11DE-420C-8EE7-5F94868BB21F}" type="pres">
      <dgm:prSet presAssocID="{A59315F2-9BDF-47CF-9724-53C611D32D0C}" presName="spaceRect" presStyleCnt="0"/>
      <dgm:spPr/>
    </dgm:pt>
    <dgm:pt modelId="{827D6163-7AE7-49C3-A02D-B379C8525428}" type="pres">
      <dgm:prSet presAssocID="{A59315F2-9BDF-47CF-9724-53C611D32D0C}" presName="textRect" presStyleLbl="revTx" presStyleIdx="0" presStyleCnt="4">
        <dgm:presLayoutVars>
          <dgm:chMax val="1"/>
          <dgm:chPref val="1"/>
        </dgm:presLayoutVars>
      </dgm:prSet>
      <dgm:spPr/>
    </dgm:pt>
    <dgm:pt modelId="{264D9EE6-762E-4C44-8919-B3F5441EDB7B}" type="pres">
      <dgm:prSet presAssocID="{1A41A357-A390-44D1-9C70-F273213FDE75}" presName="sibTrans" presStyleCnt="0"/>
      <dgm:spPr/>
    </dgm:pt>
    <dgm:pt modelId="{319E769B-6E00-4D69-AEC2-DF1EA9256CFE}" type="pres">
      <dgm:prSet presAssocID="{71344E3A-8CAE-4A4E-96EC-90DE89664107}" presName="compNode" presStyleCnt="0"/>
      <dgm:spPr/>
    </dgm:pt>
    <dgm:pt modelId="{41FBC551-6B6F-4D7C-92C4-F81766230976}" type="pres">
      <dgm:prSet presAssocID="{71344E3A-8CAE-4A4E-96EC-90DE896641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402809CB-EF5A-4123-9C94-9151F0187F83}" type="pres">
      <dgm:prSet presAssocID="{71344E3A-8CAE-4A4E-96EC-90DE89664107}" presName="spaceRect" presStyleCnt="0"/>
      <dgm:spPr/>
    </dgm:pt>
    <dgm:pt modelId="{1B86F8E9-A1BB-4C87-9F7C-324D5C62D4BD}" type="pres">
      <dgm:prSet presAssocID="{71344E3A-8CAE-4A4E-96EC-90DE89664107}" presName="textRect" presStyleLbl="revTx" presStyleIdx="1" presStyleCnt="4">
        <dgm:presLayoutVars>
          <dgm:chMax val="1"/>
          <dgm:chPref val="1"/>
        </dgm:presLayoutVars>
      </dgm:prSet>
      <dgm:spPr/>
    </dgm:pt>
    <dgm:pt modelId="{6F72982E-6C9E-402D-91E6-4A9019AE7291}" type="pres">
      <dgm:prSet presAssocID="{A971B1B9-D5A2-406B-8B62-E62839788A54}" presName="sibTrans" presStyleCnt="0"/>
      <dgm:spPr/>
    </dgm:pt>
    <dgm:pt modelId="{A0AB5B3F-626F-4D1F-B285-4EE2F96AA3A5}" type="pres">
      <dgm:prSet presAssocID="{F1593F99-9873-48BF-88D9-43368DE1A483}" presName="compNode" presStyleCnt="0"/>
      <dgm:spPr/>
    </dgm:pt>
    <dgm:pt modelId="{56F08435-F968-4EB9-997D-C5B2B35B0B0B}" type="pres">
      <dgm:prSet presAssocID="{F1593F99-9873-48BF-88D9-43368DE1A4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9D190E52-03B9-4CC8-B006-5C8133BAE09E}" type="pres">
      <dgm:prSet presAssocID="{F1593F99-9873-48BF-88D9-43368DE1A483}" presName="spaceRect" presStyleCnt="0"/>
      <dgm:spPr/>
    </dgm:pt>
    <dgm:pt modelId="{4475A972-3E48-43FF-A4D5-DA2A3320FD40}" type="pres">
      <dgm:prSet presAssocID="{F1593F99-9873-48BF-88D9-43368DE1A483}" presName="textRect" presStyleLbl="revTx" presStyleIdx="2" presStyleCnt="4">
        <dgm:presLayoutVars>
          <dgm:chMax val="1"/>
          <dgm:chPref val="1"/>
        </dgm:presLayoutVars>
      </dgm:prSet>
      <dgm:spPr/>
    </dgm:pt>
    <dgm:pt modelId="{49466259-CA7A-47F0-AD3E-4AA2BE47BF06}" type="pres">
      <dgm:prSet presAssocID="{D69EE0D7-30BA-4D6E-AEAE-B9A300CF58C6}" presName="sibTrans" presStyleCnt="0"/>
      <dgm:spPr/>
    </dgm:pt>
    <dgm:pt modelId="{1C1367A4-080F-4EFE-AE65-92B89A3BA816}" type="pres">
      <dgm:prSet presAssocID="{48DA8C45-7F5C-4586-839A-5E60FD42675C}" presName="compNode" presStyleCnt="0"/>
      <dgm:spPr/>
    </dgm:pt>
    <dgm:pt modelId="{E7DC1838-6513-4FD7-B964-CA78EA6F1D1F}" type="pres">
      <dgm:prSet presAssocID="{48DA8C45-7F5C-4586-839A-5E60FD4267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30AE30FE-2028-481D-9D85-071B6F0E334E}" type="pres">
      <dgm:prSet presAssocID="{48DA8C45-7F5C-4586-839A-5E60FD42675C}" presName="spaceRect" presStyleCnt="0"/>
      <dgm:spPr/>
    </dgm:pt>
    <dgm:pt modelId="{AD807D5E-32F5-4540-AB84-55D09036A117}" type="pres">
      <dgm:prSet presAssocID="{48DA8C45-7F5C-4586-839A-5E60FD42675C}" presName="textRect" presStyleLbl="revTx" presStyleIdx="3" presStyleCnt="4">
        <dgm:presLayoutVars>
          <dgm:chMax val="1"/>
          <dgm:chPref val="1"/>
        </dgm:presLayoutVars>
      </dgm:prSet>
      <dgm:spPr/>
    </dgm:pt>
  </dgm:ptLst>
  <dgm:cxnLst>
    <dgm:cxn modelId="{38FD6B2D-71D1-4CE8-B8F8-0189243192F3}" srcId="{C984433F-2640-4402-B048-8497F312EF0D}" destId="{F1593F99-9873-48BF-88D9-43368DE1A483}" srcOrd="2" destOrd="0" parTransId="{DF75CC33-0769-4C7E-BA30-CD0ACA34FEC3}" sibTransId="{D69EE0D7-30BA-4D6E-AEAE-B9A300CF58C6}"/>
    <dgm:cxn modelId="{F0A8865C-BB28-4F4E-A637-7DDC63BC0571}" type="presOf" srcId="{F1593F99-9873-48BF-88D9-43368DE1A483}" destId="{4475A972-3E48-43FF-A4D5-DA2A3320FD40}" srcOrd="0" destOrd="0" presId="urn:microsoft.com/office/officeart/2018/2/layout/IconLabelList"/>
    <dgm:cxn modelId="{57007879-98A6-42DA-8FDA-31D6FA0C043F}" srcId="{C984433F-2640-4402-B048-8497F312EF0D}" destId="{71344E3A-8CAE-4A4E-96EC-90DE89664107}" srcOrd="1" destOrd="0" parTransId="{0B793766-06F0-4A93-92CC-9AF7EDE167EA}" sibTransId="{A971B1B9-D5A2-406B-8B62-E62839788A54}"/>
    <dgm:cxn modelId="{DE0C558F-3CE5-4010-9AB7-84F821A42D89}" srcId="{C984433F-2640-4402-B048-8497F312EF0D}" destId="{A59315F2-9BDF-47CF-9724-53C611D32D0C}" srcOrd="0" destOrd="0" parTransId="{93CCB637-61D4-4DEC-A68E-9FD7AEE00250}" sibTransId="{1A41A357-A390-44D1-9C70-F273213FDE75}"/>
    <dgm:cxn modelId="{0CDC18CE-67CC-4A53-9D96-AA64D3EB467B}" type="presOf" srcId="{A59315F2-9BDF-47CF-9724-53C611D32D0C}" destId="{827D6163-7AE7-49C3-A02D-B379C8525428}" srcOrd="0" destOrd="0" presId="urn:microsoft.com/office/officeart/2018/2/layout/IconLabelList"/>
    <dgm:cxn modelId="{B6E885D5-FEA3-4117-B8C0-7B0E8BA72E0F}" type="presOf" srcId="{71344E3A-8CAE-4A4E-96EC-90DE89664107}" destId="{1B86F8E9-A1BB-4C87-9F7C-324D5C62D4BD}" srcOrd="0" destOrd="0" presId="urn:microsoft.com/office/officeart/2018/2/layout/IconLabelList"/>
    <dgm:cxn modelId="{334C17DF-0318-4C1D-85F9-2069CB35A8FB}" srcId="{C984433F-2640-4402-B048-8497F312EF0D}" destId="{48DA8C45-7F5C-4586-839A-5E60FD42675C}" srcOrd="3" destOrd="0" parTransId="{DE434108-1947-4D02-938D-E74EA5D82886}" sibTransId="{A8108EC5-813F-404D-B9E0-8553F42BD3E5}"/>
    <dgm:cxn modelId="{8A83B6E0-FC58-4C8B-8A6C-40612D47EDA1}" type="presOf" srcId="{C984433F-2640-4402-B048-8497F312EF0D}" destId="{A97E3488-9E8A-4585-861D-E1B47A377F63}" srcOrd="0" destOrd="0" presId="urn:microsoft.com/office/officeart/2018/2/layout/IconLabelList"/>
    <dgm:cxn modelId="{650CC2EC-6A10-40A5-B694-A69D01D588BE}" type="presOf" srcId="{48DA8C45-7F5C-4586-839A-5E60FD42675C}" destId="{AD807D5E-32F5-4540-AB84-55D09036A117}" srcOrd="0" destOrd="0" presId="urn:microsoft.com/office/officeart/2018/2/layout/IconLabelList"/>
    <dgm:cxn modelId="{0B317DF3-C89D-4597-9D0A-531AC1169B2F}" type="presParOf" srcId="{A97E3488-9E8A-4585-861D-E1B47A377F63}" destId="{C3A7FB6B-739A-4707-B5D5-A6A75AA99F6A}" srcOrd="0" destOrd="0" presId="urn:microsoft.com/office/officeart/2018/2/layout/IconLabelList"/>
    <dgm:cxn modelId="{0561A4D5-4E0B-405A-BB65-EF0F2788E606}" type="presParOf" srcId="{C3A7FB6B-739A-4707-B5D5-A6A75AA99F6A}" destId="{5F2CFBB1-8054-4E11-98A2-1615D94A4029}" srcOrd="0" destOrd="0" presId="urn:microsoft.com/office/officeart/2018/2/layout/IconLabelList"/>
    <dgm:cxn modelId="{55DCBAA0-4662-4234-9A74-3FEFF4C00FCE}" type="presParOf" srcId="{C3A7FB6B-739A-4707-B5D5-A6A75AA99F6A}" destId="{9FD24CC8-11DE-420C-8EE7-5F94868BB21F}" srcOrd="1" destOrd="0" presId="urn:microsoft.com/office/officeart/2018/2/layout/IconLabelList"/>
    <dgm:cxn modelId="{E021383B-7496-41E3-9825-95A3EB95E41A}" type="presParOf" srcId="{C3A7FB6B-739A-4707-B5D5-A6A75AA99F6A}" destId="{827D6163-7AE7-49C3-A02D-B379C8525428}" srcOrd="2" destOrd="0" presId="urn:microsoft.com/office/officeart/2018/2/layout/IconLabelList"/>
    <dgm:cxn modelId="{0DBD6A26-C004-4504-BDE2-B25FC535DB01}" type="presParOf" srcId="{A97E3488-9E8A-4585-861D-E1B47A377F63}" destId="{264D9EE6-762E-4C44-8919-B3F5441EDB7B}" srcOrd="1" destOrd="0" presId="urn:microsoft.com/office/officeart/2018/2/layout/IconLabelList"/>
    <dgm:cxn modelId="{F1745857-C282-4F35-86E5-10FD27EEA1E4}" type="presParOf" srcId="{A97E3488-9E8A-4585-861D-E1B47A377F63}" destId="{319E769B-6E00-4D69-AEC2-DF1EA9256CFE}" srcOrd="2" destOrd="0" presId="urn:microsoft.com/office/officeart/2018/2/layout/IconLabelList"/>
    <dgm:cxn modelId="{E01694F1-8639-4589-BBA0-8E02D5DE535C}" type="presParOf" srcId="{319E769B-6E00-4D69-AEC2-DF1EA9256CFE}" destId="{41FBC551-6B6F-4D7C-92C4-F81766230976}" srcOrd="0" destOrd="0" presId="urn:microsoft.com/office/officeart/2018/2/layout/IconLabelList"/>
    <dgm:cxn modelId="{220CE2B0-25ED-4345-8561-9969589CDEF8}" type="presParOf" srcId="{319E769B-6E00-4D69-AEC2-DF1EA9256CFE}" destId="{402809CB-EF5A-4123-9C94-9151F0187F83}" srcOrd="1" destOrd="0" presId="urn:microsoft.com/office/officeart/2018/2/layout/IconLabelList"/>
    <dgm:cxn modelId="{4E64F00A-7D4A-4ABD-B013-64169FE893CC}" type="presParOf" srcId="{319E769B-6E00-4D69-AEC2-DF1EA9256CFE}" destId="{1B86F8E9-A1BB-4C87-9F7C-324D5C62D4BD}" srcOrd="2" destOrd="0" presId="urn:microsoft.com/office/officeart/2018/2/layout/IconLabelList"/>
    <dgm:cxn modelId="{0AD24A00-659B-4C66-8C89-C7577671CA02}" type="presParOf" srcId="{A97E3488-9E8A-4585-861D-E1B47A377F63}" destId="{6F72982E-6C9E-402D-91E6-4A9019AE7291}" srcOrd="3" destOrd="0" presId="urn:microsoft.com/office/officeart/2018/2/layout/IconLabelList"/>
    <dgm:cxn modelId="{DA15CB6C-984E-452B-A2C1-F2C353CC48CE}" type="presParOf" srcId="{A97E3488-9E8A-4585-861D-E1B47A377F63}" destId="{A0AB5B3F-626F-4D1F-B285-4EE2F96AA3A5}" srcOrd="4" destOrd="0" presId="urn:microsoft.com/office/officeart/2018/2/layout/IconLabelList"/>
    <dgm:cxn modelId="{C1F39530-A434-4E92-85CD-3F6A00291BD6}" type="presParOf" srcId="{A0AB5B3F-626F-4D1F-B285-4EE2F96AA3A5}" destId="{56F08435-F968-4EB9-997D-C5B2B35B0B0B}" srcOrd="0" destOrd="0" presId="urn:microsoft.com/office/officeart/2018/2/layout/IconLabelList"/>
    <dgm:cxn modelId="{C2AABD29-BD69-437F-AFC3-C3B57B1C4EF5}" type="presParOf" srcId="{A0AB5B3F-626F-4D1F-B285-4EE2F96AA3A5}" destId="{9D190E52-03B9-4CC8-B006-5C8133BAE09E}" srcOrd="1" destOrd="0" presId="urn:microsoft.com/office/officeart/2018/2/layout/IconLabelList"/>
    <dgm:cxn modelId="{A3BC7861-24FE-4EEB-B17C-FD88C2A58BEC}" type="presParOf" srcId="{A0AB5B3F-626F-4D1F-B285-4EE2F96AA3A5}" destId="{4475A972-3E48-43FF-A4D5-DA2A3320FD40}" srcOrd="2" destOrd="0" presId="urn:microsoft.com/office/officeart/2018/2/layout/IconLabelList"/>
    <dgm:cxn modelId="{7D11084B-2F55-444A-8809-CEFD64EBD943}" type="presParOf" srcId="{A97E3488-9E8A-4585-861D-E1B47A377F63}" destId="{49466259-CA7A-47F0-AD3E-4AA2BE47BF06}" srcOrd="5" destOrd="0" presId="urn:microsoft.com/office/officeart/2018/2/layout/IconLabelList"/>
    <dgm:cxn modelId="{DED8BD51-A224-4270-82E9-A63C60B2582A}" type="presParOf" srcId="{A97E3488-9E8A-4585-861D-E1B47A377F63}" destId="{1C1367A4-080F-4EFE-AE65-92B89A3BA816}" srcOrd="6" destOrd="0" presId="urn:microsoft.com/office/officeart/2018/2/layout/IconLabelList"/>
    <dgm:cxn modelId="{1D286E35-CA0C-4C8F-BADA-4D6438A09DED}" type="presParOf" srcId="{1C1367A4-080F-4EFE-AE65-92B89A3BA816}" destId="{E7DC1838-6513-4FD7-B964-CA78EA6F1D1F}" srcOrd="0" destOrd="0" presId="urn:microsoft.com/office/officeart/2018/2/layout/IconLabelList"/>
    <dgm:cxn modelId="{535515FB-A26A-4A97-934A-F4146FF03616}" type="presParOf" srcId="{1C1367A4-080F-4EFE-AE65-92B89A3BA816}" destId="{30AE30FE-2028-481D-9D85-071B6F0E334E}" srcOrd="1" destOrd="0" presId="urn:microsoft.com/office/officeart/2018/2/layout/IconLabelList"/>
    <dgm:cxn modelId="{843B130E-6681-4C0C-9A9D-25D852B0F2E8}" type="presParOf" srcId="{1C1367A4-080F-4EFE-AE65-92B89A3BA816}" destId="{AD807D5E-32F5-4540-AB84-55D09036A1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F27497-6A13-4177-A369-9D65F7963FD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2339A1F-5FE6-411F-9CA0-F24934B9F94F}">
      <dgm:prSet/>
      <dgm:spPr/>
      <dgm:t>
        <a:bodyPr/>
        <a:lstStyle/>
        <a:p>
          <a:r>
            <a:rPr lang="en-CA"/>
            <a:t>Radio frequency Identification (RFID) is a wireless identification technology that uses radio waves to identify the presence of RFID tags.</a:t>
          </a:r>
          <a:endParaRPr lang="en-US"/>
        </a:p>
      </dgm:t>
    </dgm:pt>
    <dgm:pt modelId="{1E52A3C4-95D1-467A-91C4-80FFA05F19A3}" type="parTrans" cxnId="{999F0E92-2741-4E9A-8486-7143CD41539F}">
      <dgm:prSet/>
      <dgm:spPr/>
      <dgm:t>
        <a:bodyPr/>
        <a:lstStyle/>
        <a:p>
          <a:endParaRPr lang="en-US"/>
        </a:p>
      </dgm:t>
    </dgm:pt>
    <dgm:pt modelId="{F1130FA2-EF5D-4070-90B2-7CEBA6F2B5EA}" type="sibTrans" cxnId="{999F0E92-2741-4E9A-8486-7143CD41539F}">
      <dgm:prSet/>
      <dgm:spPr/>
      <dgm:t>
        <a:bodyPr/>
        <a:lstStyle/>
        <a:p>
          <a:endParaRPr lang="en-US"/>
        </a:p>
      </dgm:t>
    </dgm:pt>
    <dgm:pt modelId="{680FA2F4-167C-4F67-9406-A516B75E8566}">
      <dgm:prSet/>
      <dgm:spPr/>
      <dgm:t>
        <a:bodyPr/>
        <a:lstStyle/>
        <a:p>
          <a:r>
            <a:rPr lang="en-CA"/>
            <a:t>Just like Bar code reader, RFID technology is used for identification of people, object etc. presence.</a:t>
          </a:r>
          <a:endParaRPr lang="en-US"/>
        </a:p>
      </dgm:t>
    </dgm:pt>
    <dgm:pt modelId="{256FBB37-B8F1-4282-9B93-7A424759D64F}" type="parTrans" cxnId="{6C555227-13EB-4A0A-9A55-2DF24A678F85}">
      <dgm:prSet/>
      <dgm:spPr/>
      <dgm:t>
        <a:bodyPr/>
        <a:lstStyle/>
        <a:p>
          <a:endParaRPr lang="en-US"/>
        </a:p>
      </dgm:t>
    </dgm:pt>
    <dgm:pt modelId="{CCC80202-5059-41D4-BEC2-FEC4C34230E4}" type="sibTrans" cxnId="{6C555227-13EB-4A0A-9A55-2DF24A678F85}">
      <dgm:prSet/>
      <dgm:spPr/>
      <dgm:t>
        <a:bodyPr/>
        <a:lstStyle/>
        <a:p>
          <a:endParaRPr lang="en-US"/>
        </a:p>
      </dgm:t>
    </dgm:pt>
    <dgm:pt modelId="{51082598-0ABE-4504-98C3-F168AEE3921C}">
      <dgm:prSet/>
      <dgm:spPr/>
      <dgm:t>
        <a:bodyPr/>
        <a:lstStyle/>
        <a:p>
          <a:r>
            <a:rPr lang="en-CA"/>
            <a:t>In RFID technology we just need to bring RFID tags in range of readers. Also, barcodes can get damaged or unreadable, which is not in the case for most of the RFID.</a:t>
          </a:r>
          <a:endParaRPr lang="en-US"/>
        </a:p>
      </dgm:t>
    </dgm:pt>
    <dgm:pt modelId="{39F4D57D-7E49-433B-9003-61897CB2AFF6}" type="parTrans" cxnId="{98A49E70-BCB1-4E12-8926-763F05282D72}">
      <dgm:prSet/>
      <dgm:spPr/>
      <dgm:t>
        <a:bodyPr/>
        <a:lstStyle/>
        <a:p>
          <a:endParaRPr lang="en-US"/>
        </a:p>
      </dgm:t>
    </dgm:pt>
    <dgm:pt modelId="{FD8D86AF-71F1-4311-A0D1-028DEF559B23}" type="sibTrans" cxnId="{98A49E70-BCB1-4E12-8926-763F05282D72}">
      <dgm:prSet/>
      <dgm:spPr/>
      <dgm:t>
        <a:bodyPr/>
        <a:lstStyle/>
        <a:p>
          <a:endParaRPr lang="en-US"/>
        </a:p>
      </dgm:t>
    </dgm:pt>
    <dgm:pt modelId="{0C585F6C-4249-4D22-BC2C-7C0CFE272D24}">
      <dgm:prSet/>
      <dgm:spPr/>
      <dgm:t>
        <a:bodyPr/>
        <a:lstStyle/>
        <a:p>
          <a:r>
            <a:rPr lang="en-CA"/>
            <a:t>RFID is used in many applications like attendance system in which every person will have their separate RFID tag which will help identify person and their attendance.</a:t>
          </a:r>
          <a:endParaRPr lang="en-US"/>
        </a:p>
      </dgm:t>
    </dgm:pt>
    <dgm:pt modelId="{ED0D4208-FF58-4F3B-9FC2-64C2832C2E66}" type="parTrans" cxnId="{D1B63934-126B-4094-9363-9D486A9FC540}">
      <dgm:prSet/>
      <dgm:spPr/>
      <dgm:t>
        <a:bodyPr/>
        <a:lstStyle/>
        <a:p>
          <a:endParaRPr lang="en-US"/>
        </a:p>
      </dgm:t>
    </dgm:pt>
    <dgm:pt modelId="{B353CBCF-CAFC-4235-BF14-6CEC47961C94}" type="sibTrans" cxnId="{D1B63934-126B-4094-9363-9D486A9FC540}">
      <dgm:prSet/>
      <dgm:spPr/>
      <dgm:t>
        <a:bodyPr/>
        <a:lstStyle/>
        <a:p>
          <a:endParaRPr lang="en-US"/>
        </a:p>
      </dgm:t>
    </dgm:pt>
    <dgm:pt modelId="{85381033-55CB-4C11-9DEF-436A0CDC5B9C}">
      <dgm:prSet/>
      <dgm:spPr/>
      <dgm:t>
        <a:bodyPr/>
        <a:lstStyle/>
        <a:p>
          <a:r>
            <a:rPr lang="en-CA"/>
            <a:t>RFID is used in many companies to provide access to their authorized employees.</a:t>
          </a:r>
          <a:endParaRPr lang="en-US"/>
        </a:p>
      </dgm:t>
    </dgm:pt>
    <dgm:pt modelId="{67B39AC8-5B07-46BE-80CB-C6F32F34C388}" type="parTrans" cxnId="{92BCD23A-020C-4807-901D-A96DA330C450}">
      <dgm:prSet/>
      <dgm:spPr/>
      <dgm:t>
        <a:bodyPr/>
        <a:lstStyle/>
        <a:p>
          <a:endParaRPr lang="en-US"/>
        </a:p>
      </dgm:t>
    </dgm:pt>
    <dgm:pt modelId="{7F45B0AD-7CA0-4C3B-8563-4197BBC2C1D0}" type="sibTrans" cxnId="{92BCD23A-020C-4807-901D-A96DA330C450}">
      <dgm:prSet/>
      <dgm:spPr/>
      <dgm:t>
        <a:bodyPr/>
        <a:lstStyle/>
        <a:p>
          <a:endParaRPr lang="en-US"/>
        </a:p>
      </dgm:t>
    </dgm:pt>
    <dgm:pt modelId="{B24E5996-B7B5-4D77-9FE9-D6AA3A7F53C8}">
      <dgm:prSet/>
      <dgm:spPr/>
      <dgm:t>
        <a:bodyPr/>
        <a:lstStyle/>
        <a:p>
          <a:r>
            <a:rPr lang="en-CA"/>
            <a:t>It is also helpful to keep track of goods and in automated toll collection system on highway by embedding Tag (having unique ID) on them.</a:t>
          </a:r>
          <a:endParaRPr lang="en-US"/>
        </a:p>
      </dgm:t>
    </dgm:pt>
    <dgm:pt modelId="{B8E40E1C-97D2-4287-BB4B-202C9327FB08}" type="parTrans" cxnId="{35513420-600F-4611-9DCB-23423FE9423E}">
      <dgm:prSet/>
      <dgm:spPr/>
      <dgm:t>
        <a:bodyPr/>
        <a:lstStyle/>
        <a:p>
          <a:endParaRPr lang="en-US"/>
        </a:p>
      </dgm:t>
    </dgm:pt>
    <dgm:pt modelId="{145E2E3C-8A00-45FF-ADD4-1661B6D62D4A}" type="sibTrans" cxnId="{35513420-600F-4611-9DCB-23423FE9423E}">
      <dgm:prSet/>
      <dgm:spPr/>
      <dgm:t>
        <a:bodyPr/>
        <a:lstStyle/>
        <a:p>
          <a:endParaRPr lang="en-US"/>
        </a:p>
      </dgm:t>
    </dgm:pt>
    <dgm:pt modelId="{398A98F9-203D-436B-BA24-7B95E0460C8E}" type="pres">
      <dgm:prSet presAssocID="{4EF27497-6A13-4177-A369-9D65F7963FD7}" presName="linear" presStyleCnt="0">
        <dgm:presLayoutVars>
          <dgm:animLvl val="lvl"/>
          <dgm:resizeHandles val="exact"/>
        </dgm:presLayoutVars>
      </dgm:prSet>
      <dgm:spPr/>
    </dgm:pt>
    <dgm:pt modelId="{0CFC9A4E-5BB6-47D9-9A3A-164E795F8EB8}" type="pres">
      <dgm:prSet presAssocID="{12339A1F-5FE6-411F-9CA0-F24934B9F94F}" presName="parentText" presStyleLbl="node1" presStyleIdx="0" presStyleCnt="6">
        <dgm:presLayoutVars>
          <dgm:chMax val="0"/>
          <dgm:bulletEnabled val="1"/>
        </dgm:presLayoutVars>
      </dgm:prSet>
      <dgm:spPr/>
    </dgm:pt>
    <dgm:pt modelId="{D0BC8875-DD9F-4310-9C85-C326CB903F26}" type="pres">
      <dgm:prSet presAssocID="{F1130FA2-EF5D-4070-90B2-7CEBA6F2B5EA}" presName="spacer" presStyleCnt="0"/>
      <dgm:spPr/>
    </dgm:pt>
    <dgm:pt modelId="{314A7A52-46FC-4654-A531-15643A0C6B1E}" type="pres">
      <dgm:prSet presAssocID="{680FA2F4-167C-4F67-9406-A516B75E8566}" presName="parentText" presStyleLbl="node1" presStyleIdx="1" presStyleCnt="6">
        <dgm:presLayoutVars>
          <dgm:chMax val="0"/>
          <dgm:bulletEnabled val="1"/>
        </dgm:presLayoutVars>
      </dgm:prSet>
      <dgm:spPr/>
    </dgm:pt>
    <dgm:pt modelId="{71913FB4-7BA4-4CA6-B380-D30FD55FCF1D}" type="pres">
      <dgm:prSet presAssocID="{CCC80202-5059-41D4-BEC2-FEC4C34230E4}" presName="spacer" presStyleCnt="0"/>
      <dgm:spPr/>
    </dgm:pt>
    <dgm:pt modelId="{6B2A88B3-B486-427E-9A93-90E721043B19}" type="pres">
      <dgm:prSet presAssocID="{51082598-0ABE-4504-98C3-F168AEE3921C}" presName="parentText" presStyleLbl="node1" presStyleIdx="2" presStyleCnt="6">
        <dgm:presLayoutVars>
          <dgm:chMax val="0"/>
          <dgm:bulletEnabled val="1"/>
        </dgm:presLayoutVars>
      </dgm:prSet>
      <dgm:spPr/>
    </dgm:pt>
    <dgm:pt modelId="{E4174F32-261A-435A-8FED-FADB854A0AF8}" type="pres">
      <dgm:prSet presAssocID="{FD8D86AF-71F1-4311-A0D1-028DEF559B23}" presName="spacer" presStyleCnt="0"/>
      <dgm:spPr/>
    </dgm:pt>
    <dgm:pt modelId="{332E26C3-05B7-48CF-A7E2-95540D75BA89}" type="pres">
      <dgm:prSet presAssocID="{0C585F6C-4249-4D22-BC2C-7C0CFE272D24}" presName="parentText" presStyleLbl="node1" presStyleIdx="3" presStyleCnt="6">
        <dgm:presLayoutVars>
          <dgm:chMax val="0"/>
          <dgm:bulletEnabled val="1"/>
        </dgm:presLayoutVars>
      </dgm:prSet>
      <dgm:spPr/>
    </dgm:pt>
    <dgm:pt modelId="{E7EBBD39-55CE-46E6-AE6F-8D4F3D3B85A3}" type="pres">
      <dgm:prSet presAssocID="{B353CBCF-CAFC-4235-BF14-6CEC47961C94}" presName="spacer" presStyleCnt="0"/>
      <dgm:spPr/>
    </dgm:pt>
    <dgm:pt modelId="{7A1BEE2D-A308-4A54-8814-5806DCDDBCF1}" type="pres">
      <dgm:prSet presAssocID="{85381033-55CB-4C11-9DEF-436A0CDC5B9C}" presName="parentText" presStyleLbl="node1" presStyleIdx="4" presStyleCnt="6">
        <dgm:presLayoutVars>
          <dgm:chMax val="0"/>
          <dgm:bulletEnabled val="1"/>
        </dgm:presLayoutVars>
      </dgm:prSet>
      <dgm:spPr/>
    </dgm:pt>
    <dgm:pt modelId="{AE0E82A3-B073-4997-B22B-C8B21725BD40}" type="pres">
      <dgm:prSet presAssocID="{7F45B0AD-7CA0-4C3B-8563-4197BBC2C1D0}" presName="spacer" presStyleCnt="0"/>
      <dgm:spPr/>
    </dgm:pt>
    <dgm:pt modelId="{D27D3172-AF17-4D65-84C0-AB6E1E3632B9}" type="pres">
      <dgm:prSet presAssocID="{B24E5996-B7B5-4D77-9FE9-D6AA3A7F53C8}" presName="parentText" presStyleLbl="node1" presStyleIdx="5" presStyleCnt="6">
        <dgm:presLayoutVars>
          <dgm:chMax val="0"/>
          <dgm:bulletEnabled val="1"/>
        </dgm:presLayoutVars>
      </dgm:prSet>
      <dgm:spPr/>
    </dgm:pt>
  </dgm:ptLst>
  <dgm:cxnLst>
    <dgm:cxn modelId="{614B2520-71D5-4B35-BEA4-E6C2C9C9D03F}" type="presOf" srcId="{12339A1F-5FE6-411F-9CA0-F24934B9F94F}" destId="{0CFC9A4E-5BB6-47D9-9A3A-164E795F8EB8}" srcOrd="0" destOrd="0" presId="urn:microsoft.com/office/officeart/2005/8/layout/vList2"/>
    <dgm:cxn modelId="{35513420-600F-4611-9DCB-23423FE9423E}" srcId="{4EF27497-6A13-4177-A369-9D65F7963FD7}" destId="{B24E5996-B7B5-4D77-9FE9-D6AA3A7F53C8}" srcOrd="5" destOrd="0" parTransId="{B8E40E1C-97D2-4287-BB4B-202C9327FB08}" sibTransId="{145E2E3C-8A00-45FF-ADD4-1661B6D62D4A}"/>
    <dgm:cxn modelId="{6C555227-13EB-4A0A-9A55-2DF24A678F85}" srcId="{4EF27497-6A13-4177-A369-9D65F7963FD7}" destId="{680FA2F4-167C-4F67-9406-A516B75E8566}" srcOrd="1" destOrd="0" parTransId="{256FBB37-B8F1-4282-9B93-7A424759D64F}" sibTransId="{CCC80202-5059-41D4-BEC2-FEC4C34230E4}"/>
    <dgm:cxn modelId="{D1B63934-126B-4094-9363-9D486A9FC540}" srcId="{4EF27497-6A13-4177-A369-9D65F7963FD7}" destId="{0C585F6C-4249-4D22-BC2C-7C0CFE272D24}" srcOrd="3" destOrd="0" parTransId="{ED0D4208-FF58-4F3B-9FC2-64C2832C2E66}" sibTransId="{B353CBCF-CAFC-4235-BF14-6CEC47961C94}"/>
    <dgm:cxn modelId="{92BCD23A-020C-4807-901D-A96DA330C450}" srcId="{4EF27497-6A13-4177-A369-9D65F7963FD7}" destId="{85381033-55CB-4C11-9DEF-436A0CDC5B9C}" srcOrd="4" destOrd="0" parTransId="{67B39AC8-5B07-46BE-80CB-C6F32F34C388}" sibTransId="{7F45B0AD-7CA0-4C3B-8563-4197BBC2C1D0}"/>
    <dgm:cxn modelId="{7A841049-BC25-4C24-BCC7-18E8B1A2AB33}" type="presOf" srcId="{680FA2F4-167C-4F67-9406-A516B75E8566}" destId="{314A7A52-46FC-4654-A531-15643A0C6B1E}" srcOrd="0" destOrd="0" presId="urn:microsoft.com/office/officeart/2005/8/layout/vList2"/>
    <dgm:cxn modelId="{98A49E70-BCB1-4E12-8926-763F05282D72}" srcId="{4EF27497-6A13-4177-A369-9D65F7963FD7}" destId="{51082598-0ABE-4504-98C3-F168AEE3921C}" srcOrd="2" destOrd="0" parTransId="{39F4D57D-7E49-433B-9003-61897CB2AFF6}" sibTransId="{FD8D86AF-71F1-4311-A0D1-028DEF559B23}"/>
    <dgm:cxn modelId="{5D939F73-C0A1-41E6-98FB-EAD32D90184B}" type="presOf" srcId="{4EF27497-6A13-4177-A369-9D65F7963FD7}" destId="{398A98F9-203D-436B-BA24-7B95E0460C8E}" srcOrd="0" destOrd="0" presId="urn:microsoft.com/office/officeart/2005/8/layout/vList2"/>
    <dgm:cxn modelId="{E2A17F55-D409-42C1-9DCA-DFB635E4D931}" type="presOf" srcId="{0C585F6C-4249-4D22-BC2C-7C0CFE272D24}" destId="{332E26C3-05B7-48CF-A7E2-95540D75BA89}" srcOrd="0" destOrd="0" presId="urn:microsoft.com/office/officeart/2005/8/layout/vList2"/>
    <dgm:cxn modelId="{26DC9083-CE37-4BB9-AD15-5BA1830641A2}" type="presOf" srcId="{85381033-55CB-4C11-9DEF-436A0CDC5B9C}" destId="{7A1BEE2D-A308-4A54-8814-5806DCDDBCF1}" srcOrd="0" destOrd="0" presId="urn:microsoft.com/office/officeart/2005/8/layout/vList2"/>
    <dgm:cxn modelId="{999F0E92-2741-4E9A-8486-7143CD41539F}" srcId="{4EF27497-6A13-4177-A369-9D65F7963FD7}" destId="{12339A1F-5FE6-411F-9CA0-F24934B9F94F}" srcOrd="0" destOrd="0" parTransId="{1E52A3C4-95D1-467A-91C4-80FFA05F19A3}" sibTransId="{F1130FA2-EF5D-4070-90B2-7CEBA6F2B5EA}"/>
    <dgm:cxn modelId="{B1D8AEA7-2AE4-4862-9F18-01C814537F6B}" type="presOf" srcId="{51082598-0ABE-4504-98C3-F168AEE3921C}" destId="{6B2A88B3-B486-427E-9A93-90E721043B19}" srcOrd="0" destOrd="0" presId="urn:microsoft.com/office/officeart/2005/8/layout/vList2"/>
    <dgm:cxn modelId="{8EDC5EE6-77AD-4AB5-A239-54842DFEE6EC}" type="presOf" srcId="{B24E5996-B7B5-4D77-9FE9-D6AA3A7F53C8}" destId="{D27D3172-AF17-4D65-84C0-AB6E1E3632B9}" srcOrd="0" destOrd="0" presId="urn:microsoft.com/office/officeart/2005/8/layout/vList2"/>
    <dgm:cxn modelId="{C037E6BB-704F-4408-90B5-FEC3C90BB527}" type="presParOf" srcId="{398A98F9-203D-436B-BA24-7B95E0460C8E}" destId="{0CFC9A4E-5BB6-47D9-9A3A-164E795F8EB8}" srcOrd="0" destOrd="0" presId="urn:microsoft.com/office/officeart/2005/8/layout/vList2"/>
    <dgm:cxn modelId="{1405BFBF-3CA5-4BFF-9ACD-03E984DE7ACB}" type="presParOf" srcId="{398A98F9-203D-436B-BA24-7B95E0460C8E}" destId="{D0BC8875-DD9F-4310-9C85-C326CB903F26}" srcOrd="1" destOrd="0" presId="urn:microsoft.com/office/officeart/2005/8/layout/vList2"/>
    <dgm:cxn modelId="{F106A1E6-3A1C-4901-8D39-31452329FC01}" type="presParOf" srcId="{398A98F9-203D-436B-BA24-7B95E0460C8E}" destId="{314A7A52-46FC-4654-A531-15643A0C6B1E}" srcOrd="2" destOrd="0" presId="urn:microsoft.com/office/officeart/2005/8/layout/vList2"/>
    <dgm:cxn modelId="{B8349B57-7DE6-455F-8D37-836AB920285B}" type="presParOf" srcId="{398A98F9-203D-436B-BA24-7B95E0460C8E}" destId="{71913FB4-7BA4-4CA6-B380-D30FD55FCF1D}" srcOrd="3" destOrd="0" presId="urn:microsoft.com/office/officeart/2005/8/layout/vList2"/>
    <dgm:cxn modelId="{F1063BA4-5A87-499A-969B-2B08068D17B4}" type="presParOf" srcId="{398A98F9-203D-436B-BA24-7B95E0460C8E}" destId="{6B2A88B3-B486-427E-9A93-90E721043B19}" srcOrd="4" destOrd="0" presId="urn:microsoft.com/office/officeart/2005/8/layout/vList2"/>
    <dgm:cxn modelId="{28B62C45-671C-4192-AB34-90E2DB4CCDA4}" type="presParOf" srcId="{398A98F9-203D-436B-BA24-7B95E0460C8E}" destId="{E4174F32-261A-435A-8FED-FADB854A0AF8}" srcOrd="5" destOrd="0" presId="urn:microsoft.com/office/officeart/2005/8/layout/vList2"/>
    <dgm:cxn modelId="{A9AB4D21-C6FB-4776-ABA9-217432A7F176}" type="presParOf" srcId="{398A98F9-203D-436B-BA24-7B95E0460C8E}" destId="{332E26C3-05B7-48CF-A7E2-95540D75BA89}" srcOrd="6" destOrd="0" presId="urn:microsoft.com/office/officeart/2005/8/layout/vList2"/>
    <dgm:cxn modelId="{7C3352A2-46FA-4FBB-BFE8-F2FFE26F4867}" type="presParOf" srcId="{398A98F9-203D-436B-BA24-7B95E0460C8E}" destId="{E7EBBD39-55CE-46E6-AE6F-8D4F3D3B85A3}" srcOrd="7" destOrd="0" presId="urn:microsoft.com/office/officeart/2005/8/layout/vList2"/>
    <dgm:cxn modelId="{BED31E85-356E-4280-B8EB-F967C8512392}" type="presParOf" srcId="{398A98F9-203D-436B-BA24-7B95E0460C8E}" destId="{7A1BEE2D-A308-4A54-8814-5806DCDDBCF1}" srcOrd="8" destOrd="0" presId="urn:microsoft.com/office/officeart/2005/8/layout/vList2"/>
    <dgm:cxn modelId="{ED9615F2-33D3-432B-A06F-1D14153F9400}" type="presParOf" srcId="{398A98F9-203D-436B-BA24-7B95E0460C8E}" destId="{AE0E82A3-B073-4997-B22B-C8B21725BD40}" srcOrd="9" destOrd="0" presId="urn:microsoft.com/office/officeart/2005/8/layout/vList2"/>
    <dgm:cxn modelId="{4F2DA9DF-537A-4D5F-9264-B09A1C81283F}" type="presParOf" srcId="{398A98F9-203D-436B-BA24-7B95E0460C8E}" destId="{D27D3172-AF17-4D65-84C0-AB6E1E3632B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390DF-5051-4881-A76C-3DBCE70930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56511E-8C30-4AF9-A439-7FAF74603568}">
      <dgm:prSet/>
      <dgm:spPr/>
      <dgm:t>
        <a:bodyPr/>
        <a:lstStyle/>
        <a:p>
          <a:r>
            <a:rPr lang="en-CA"/>
            <a:t>It is used to read unique ID from RFID tags. Whenever RFID tags comes in range, RFID reader reads its unique ID and transmits it serially to the microcontroller or PC. RFID reader has transceiver and an antenna mounted on it. It is mostly fixed in stationary position.</a:t>
          </a:r>
          <a:endParaRPr lang="en-US"/>
        </a:p>
      </dgm:t>
    </dgm:pt>
    <dgm:pt modelId="{09500BFC-B543-44B5-A7F7-15C2D47DE140}" type="parTrans" cxnId="{29529F25-1A56-4583-87DA-77B7A6838D94}">
      <dgm:prSet/>
      <dgm:spPr/>
      <dgm:t>
        <a:bodyPr/>
        <a:lstStyle/>
        <a:p>
          <a:endParaRPr lang="en-US"/>
        </a:p>
      </dgm:t>
    </dgm:pt>
    <dgm:pt modelId="{38DC4387-0299-4A72-946A-3EEC062E09A6}" type="sibTrans" cxnId="{29529F25-1A56-4583-87DA-77B7A6838D94}">
      <dgm:prSet/>
      <dgm:spPr/>
      <dgm:t>
        <a:bodyPr/>
        <a:lstStyle/>
        <a:p>
          <a:endParaRPr lang="en-US"/>
        </a:p>
      </dgm:t>
    </dgm:pt>
    <dgm:pt modelId="{6FADCFB5-F9FE-4EC2-9681-A3E160207439}">
      <dgm:prSet/>
      <dgm:spPr/>
      <dgm:t>
        <a:bodyPr/>
        <a:lstStyle/>
        <a:p>
          <a:r>
            <a:rPr lang="en-CA" dirty="0"/>
            <a:t>There are 3 types of RFID Readers:- Active, Passive and active-passive Readers.</a:t>
          </a:r>
          <a:endParaRPr lang="en-US" dirty="0"/>
        </a:p>
      </dgm:t>
    </dgm:pt>
    <dgm:pt modelId="{522FDEEE-C14E-42E3-AB52-1872B1E7349C}" type="parTrans" cxnId="{A3533450-ED24-48A0-8F16-EEA961BC19BF}">
      <dgm:prSet/>
      <dgm:spPr/>
      <dgm:t>
        <a:bodyPr/>
        <a:lstStyle/>
        <a:p>
          <a:endParaRPr lang="en-US"/>
        </a:p>
      </dgm:t>
    </dgm:pt>
    <dgm:pt modelId="{F7A04018-AC3F-461B-A51A-FBA5E24E3AB7}" type="sibTrans" cxnId="{A3533450-ED24-48A0-8F16-EEA961BC19BF}">
      <dgm:prSet/>
      <dgm:spPr/>
      <dgm:t>
        <a:bodyPr/>
        <a:lstStyle/>
        <a:p>
          <a:endParaRPr lang="en-US"/>
        </a:p>
      </dgm:t>
    </dgm:pt>
    <dgm:pt modelId="{3091FF41-DDD7-4C10-9E78-F1FA1BD63D3A}" type="pres">
      <dgm:prSet presAssocID="{D3F390DF-5051-4881-A76C-3DBCE7093019}" presName="root" presStyleCnt="0">
        <dgm:presLayoutVars>
          <dgm:dir/>
          <dgm:resizeHandles val="exact"/>
        </dgm:presLayoutVars>
      </dgm:prSet>
      <dgm:spPr/>
    </dgm:pt>
    <dgm:pt modelId="{48C1952E-6474-462D-B04D-102F84CF3563}" type="pres">
      <dgm:prSet presAssocID="{1C56511E-8C30-4AF9-A439-7FAF74603568}" presName="compNode" presStyleCnt="0"/>
      <dgm:spPr/>
    </dgm:pt>
    <dgm:pt modelId="{AFABAEE6-0908-4E81-9354-2AF95C4E2735}" type="pres">
      <dgm:prSet presAssocID="{1C56511E-8C30-4AF9-A439-7FAF74603568}" presName="bgRect" presStyleLbl="bgShp" presStyleIdx="0" presStyleCnt="2"/>
      <dgm:spPr/>
    </dgm:pt>
    <dgm:pt modelId="{BF5F7BC8-65A0-4DE1-91BB-C8FA827B092C}" type="pres">
      <dgm:prSet presAssocID="{1C56511E-8C30-4AF9-A439-7FAF746035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6AE8A4FE-D58E-4109-83E8-87E95DBD0EE0}" type="pres">
      <dgm:prSet presAssocID="{1C56511E-8C30-4AF9-A439-7FAF74603568}" presName="spaceRect" presStyleCnt="0"/>
      <dgm:spPr/>
    </dgm:pt>
    <dgm:pt modelId="{0A4528E7-2A75-49A4-9D69-6347C98C5E4A}" type="pres">
      <dgm:prSet presAssocID="{1C56511E-8C30-4AF9-A439-7FAF74603568}" presName="parTx" presStyleLbl="revTx" presStyleIdx="0" presStyleCnt="2">
        <dgm:presLayoutVars>
          <dgm:chMax val="0"/>
          <dgm:chPref val="0"/>
        </dgm:presLayoutVars>
      </dgm:prSet>
      <dgm:spPr/>
    </dgm:pt>
    <dgm:pt modelId="{CC1C3E90-5C1C-4978-B3C2-700A933ABD5F}" type="pres">
      <dgm:prSet presAssocID="{38DC4387-0299-4A72-946A-3EEC062E09A6}" presName="sibTrans" presStyleCnt="0"/>
      <dgm:spPr/>
    </dgm:pt>
    <dgm:pt modelId="{918C422B-674A-4A2D-8780-890D0316A5CF}" type="pres">
      <dgm:prSet presAssocID="{6FADCFB5-F9FE-4EC2-9681-A3E160207439}" presName="compNode" presStyleCnt="0"/>
      <dgm:spPr/>
    </dgm:pt>
    <dgm:pt modelId="{945E662D-A71F-47F0-B98B-DDE0A4F15958}" type="pres">
      <dgm:prSet presAssocID="{6FADCFB5-F9FE-4EC2-9681-A3E160207439}" presName="bgRect" presStyleLbl="bgShp" presStyleIdx="1" presStyleCnt="2"/>
      <dgm:spPr/>
    </dgm:pt>
    <dgm:pt modelId="{E31C7967-7F74-470B-A751-1414459F6A41}" type="pres">
      <dgm:prSet presAssocID="{6FADCFB5-F9FE-4EC2-9681-A3E1602074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3F56ECF2-ACD4-4387-83D3-35349E55B509}" type="pres">
      <dgm:prSet presAssocID="{6FADCFB5-F9FE-4EC2-9681-A3E160207439}" presName="spaceRect" presStyleCnt="0"/>
      <dgm:spPr/>
    </dgm:pt>
    <dgm:pt modelId="{EDC1AB37-FD59-4992-AF33-8824AA76E5E6}" type="pres">
      <dgm:prSet presAssocID="{6FADCFB5-F9FE-4EC2-9681-A3E160207439}" presName="parTx" presStyleLbl="revTx" presStyleIdx="1" presStyleCnt="2">
        <dgm:presLayoutVars>
          <dgm:chMax val="0"/>
          <dgm:chPref val="0"/>
        </dgm:presLayoutVars>
      </dgm:prSet>
      <dgm:spPr/>
    </dgm:pt>
  </dgm:ptLst>
  <dgm:cxnLst>
    <dgm:cxn modelId="{29529F25-1A56-4583-87DA-77B7A6838D94}" srcId="{D3F390DF-5051-4881-A76C-3DBCE7093019}" destId="{1C56511E-8C30-4AF9-A439-7FAF74603568}" srcOrd="0" destOrd="0" parTransId="{09500BFC-B543-44B5-A7F7-15C2D47DE140}" sibTransId="{38DC4387-0299-4A72-946A-3EEC062E09A6}"/>
    <dgm:cxn modelId="{C72FCB4E-667E-4EAA-ACC7-B659E3470C82}" type="presOf" srcId="{6FADCFB5-F9FE-4EC2-9681-A3E160207439}" destId="{EDC1AB37-FD59-4992-AF33-8824AA76E5E6}" srcOrd="0" destOrd="0" presId="urn:microsoft.com/office/officeart/2018/2/layout/IconVerticalSolidList"/>
    <dgm:cxn modelId="{A3533450-ED24-48A0-8F16-EEA961BC19BF}" srcId="{D3F390DF-5051-4881-A76C-3DBCE7093019}" destId="{6FADCFB5-F9FE-4EC2-9681-A3E160207439}" srcOrd="1" destOrd="0" parTransId="{522FDEEE-C14E-42E3-AB52-1872B1E7349C}" sibTransId="{F7A04018-AC3F-461B-A51A-FBA5E24E3AB7}"/>
    <dgm:cxn modelId="{06713497-41FC-4E5B-B63F-1C1B98BDB471}" type="presOf" srcId="{1C56511E-8C30-4AF9-A439-7FAF74603568}" destId="{0A4528E7-2A75-49A4-9D69-6347C98C5E4A}" srcOrd="0" destOrd="0" presId="urn:microsoft.com/office/officeart/2018/2/layout/IconVerticalSolidList"/>
    <dgm:cxn modelId="{2418A6E8-A28E-4662-8280-DBFFA0CEF16A}" type="presOf" srcId="{D3F390DF-5051-4881-A76C-3DBCE7093019}" destId="{3091FF41-DDD7-4C10-9E78-F1FA1BD63D3A}" srcOrd="0" destOrd="0" presId="urn:microsoft.com/office/officeart/2018/2/layout/IconVerticalSolidList"/>
    <dgm:cxn modelId="{0BEC11F0-C4FC-4BD3-8CF0-AA6DF79ECE94}" type="presParOf" srcId="{3091FF41-DDD7-4C10-9E78-F1FA1BD63D3A}" destId="{48C1952E-6474-462D-B04D-102F84CF3563}" srcOrd="0" destOrd="0" presId="urn:microsoft.com/office/officeart/2018/2/layout/IconVerticalSolidList"/>
    <dgm:cxn modelId="{BC67DD16-37E6-413A-855C-CD3A5C57666A}" type="presParOf" srcId="{48C1952E-6474-462D-B04D-102F84CF3563}" destId="{AFABAEE6-0908-4E81-9354-2AF95C4E2735}" srcOrd="0" destOrd="0" presId="urn:microsoft.com/office/officeart/2018/2/layout/IconVerticalSolidList"/>
    <dgm:cxn modelId="{5D24436E-EF20-4890-B378-417F2985DE84}" type="presParOf" srcId="{48C1952E-6474-462D-B04D-102F84CF3563}" destId="{BF5F7BC8-65A0-4DE1-91BB-C8FA827B092C}" srcOrd="1" destOrd="0" presId="urn:microsoft.com/office/officeart/2018/2/layout/IconVerticalSolidList"/>
    <dgm:cxn modelId="{2C8747DA-BFEB-43F8-9FAD-C8123CF003F8}" type="presParOf" srcId="{48C1952E-6474-462D-B04D-102F84CF3563}" destId="{6AE8A4FE-D58E-4109-83E8-87E95DBD0EE0}" srcOrd="2" destOrd="0" presId="urn:microsoft.com/office/officeart/2018/2/layout/IconVerticalSolidList"/>
    <dgm:cxn modelId="{CDBDC9D9-CB8B-4F8E-806B-765BF473FCBA}" type="presParOf" srcId="{48C1952E-6474-462D-B04D-102F84CF3563}" destId="{0A4528E7-2A75-49A4-9D69-6347C98C5E4A}" srcOrd="3" destOrd="0" presId="urn:microsoft.com/office/officeart/2018/2/layout/IconVerticalSolidList"/>
    <dgm:cxn modelId="{A2C4C974-61C0-4EC7-8AE7-6046AB806283}" type="presParOf" srcId="{3091FF41-DDD7-4C10-9E78-F1FA1BD63D3A}" destId="{CC1C3E90-5C1C-4978-B3C2-700A933ABD5F}" srcOrd="1" destOrd="0" presId="urn:microsoft.com/office/officeart/2018/2/layout/IconVerticalSolidList"/>
    <dgm:cxn modelId="{5C0753D9-6E65-4F75-917B-2FE800861FE7}" type="presParOf" srcId="{3091FF41-DDD7-4C10-9E78-F1FA1BD63D3A}" destId="{918C422B-674A-4A2D-8780-890D0316A5CF}" srcOrd="2" destOrd="0" presId="urn:microsoft.com/office/officeart/2018/2/layout/IconVerticalSolidList"/>
    <dgm:cxn modelId="{90EB9240-D542-4CDF-9B12-9D990C19DD92}" type="presParOf" srcId="{918C422B-674A-4A2D-8780-890D0316A5CF}" destId="{945E662D-A71F-47F0-B98B-DDE0A4F15958}" srcOrd="0" destOrd="0" presId="urn:microsoft.com/office/officeart/2018/2/layout/IconVerticalSolidList"/>
    <dgm:cxn modelId="{B173FB4A-A016-48B9-A225-9D27C7B92051}" type="presParOf" srcId="{918C422B-674A-4A2D-8780-890D0316A5CF}" destId="{E31C7967-7F74-470B-A751-1414459F6A41}" srcOrd="1" destOrd="0" presId="urn:microsoft.com/office/officeart/2018/2/layout/IconVerticalSolidList"/>
    <dgm:cxn modelId="{FB8B8DFE-E3E8-423A-BB8B-A22343513870}" type="presParOf" srcId="{918C422B-674A-4A2D-8780-890D0316A5CF}" destId="{3F56ECF2-ACD4-4387-83D3-35349E55B509}" srcOrd="2" destOrd="0" presId="urn:microsoft.com/office/officeart/2018/2/layout/IconVerticalSolidList"/>
    <dgm:cxn modelId="{BCC2C1EB-6156-4FAC-918D-B3B96F8E9528}" type="presParOf" srcId="{918C422B-674A-4A2D-8780-890D0316A5CF}" destId="{EDC1AB37-FD59-4992-AF33-8824AA76E5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8CD652-B9FC-42B4-A249-2206DC37A5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98437B1-7B98-4484-A61A-32D1848099D6}">
      <dgm:prSet/>
      <dgm:spPr/>
      <dgm:t>
        <a:bodyPr/>
        <a:lstStyle/>
        <a:p>
          <a:r>
            <a:rPr lang="en-US"/>
            <a:t>PuTTY is a free and open-source terminal emulator, serial console and network file transfer application. </a:t>
          </a:r>
        </a:p>
      </dgm:t>
    </dgm:pt>
    <dgm:pt modelId="{0D179E13-8ED2-4FA3-AEF4-9CC8B1C37F8D}" type="parTrans" cxnId="{7C0C9A44-5355-4BE8-A5F1-320AB6500E6C}">
      <dgm:prSet/>
      <dgm:spPr/>
      <dgm:t>
        <a:bodyPr/>
        <a:lstStyle/>
        <a:p>
          <a:endParaRPr lang="en-US"/>
        </a:p>
      </dgm:t>
    </dgm:pt>
    <dgm:pt modelId="{87F563B2-30EA-4A8E-94C9-2341C867C6E9}" type="sibTrans" cxnId="{7C0C9A44-5355-4BE8-A5F1-320AB6500E6C}">
      <dgm:prSet/>
      <dgm:spPr/>
      <dgm:t>
        <a:bodyPr/>
        <a:lstStyle/>
        <a:p>
          <a:endParaRPr lang="en-US"/>
        </a:p>
      </dgm:t>
    </dgm:pt>
    <dgm:pt modelId="{302B6892-9941-4A4C-9408-005860981B7A}">
      <dgm:prSet/>
      <dgm:spPr/>
      <dgm:t>
        <a:bodyPr/>
        <a:lstStyle/>
        <a:p>
          <a:r>
            <a:rPr lang="en-US"/>
            <a:t>It supports several network protocols, including SCP, SSH, Telnet, rlogin, and raw socket connection. </a:t>
          </a:r>
        </a:p>
      </dgm:t>
    </dgm:pt>
    <dgm:pt modelId="{2F842761-1488-4271-BA14-EE6C750DA380}" type="parTrans" cxnId="{4D823AA5-44BF-4B6F-8053-98DF2F696B11}">
      <dgm:prSet/>
      <dgm:spPr/>
      <dgm:t>
        <a:bodyPr/>
        <a:lstStyle/>
        <a:p>
          <a:endParaRPr lang="en-US"/>
        </a:p>
      </dgm:t>
    </dgm:pt>
    <dgm:pt modelId="{05B4041F-047C-4600-B767-34F24F9679C4}" type="sibTrans" cxnId="{4D823AA5-44BF-4B6F-8053-98DF2F696B11}">
      <dgm:prSet/>
      <dgm:spPr/>
      <dgm:t>
        <a:bodyPr/>
        <a:lstStyle/>
        <a:p>
          <a:endParaRPr lang="en-US"/>
        </a:p>
      </dgm:t>
    </dgm:pt>
    <dgm:pt modelId="{43B6B253-E508-43E2-9D7C-28ABE13C479C}">
      <dgm:prSet/>
      <dgm:spPr/>
      <dgm:t>
        <a:bodyPr/>
        <a:lstStyle/>
        <a:p>
          <a:r>
            <a:rPr lang="en-US"/>
            <a:t>It can also connect to a serial port. </a:t>
          </a:r>
        </a:p>
      </dgm:t>
    </dgm:pt>
    <dgm:pt modelId="{AA7A030F-2A57-4A34-BFF6-B987A162B336}" type="parTrans" cxnId="{68C48260-F233-4277-8517-45CE46229FD2}">
      <dgm:prSet/>
      <dgm:spPr/>
      <dgm:t>
        <a:bodyPr/>
        <a:lstStyle/>
        <a:p>
          <a:endParaRPr lang="en-US"/>
        </a:p>
      </dgm:t>
    </dgm:pt>
    <dgm:pt modelId="{8B08F836-3AE9-47FE-9CDF-B63552795EA2}" type="sibTrans" cxnId="{68C48260-F233-4277-8517-45CE46229FD2}">
      <dgm:prSet/>
      <dgm:spPr/>
      <dgm:t>
        <a:bodyPr/>
        <a:lstStyle/>
        <a:p>
          <a:endParaRPr lang="en-US"/>
        </a:p>
      </dgm:t>
    </dgm:pt>
    <dgm:pt modelId="{5C0EBF33-23F5-4D97-A8DA-60157E8562BE}">
      <dgm:prSet/>
      <dgm:spPr/>
      <dgm:t>
        <a:bodyPr/>
        <a:lstStyle/>
        <a:p>
          <a:r>
            <a:rPr lang="en-US"/>
            <a:t>The name "PuTTY" has no official meaning.</a:t>
          </a:r>
        </a:p>
      </dgm:t>
    </dgm:pt>
    <dgm:pt modelId="{26F8D1DD-9B12-4089-BF8E-6F190E8967D7}" type="parTrans" cxnId="{12663345-55CB-4FF8-9B3F-803BB26B3410}">
      <dgm:prSet/>
      <dgm:spPr/>
      <dgm:t>
        <a:bodyPr/>
        <a:lstStyle/>
        <a:p>
          <a:endParaRPr lang="en-US"/>
        </a:p>
      </dgm:t>
    </dgm:pt>
    <dgm:pt modelId="{B01242C7-2554-4465-9A09-FE6ACA416724}" type="sibTrans" cxnId="{12663345-55CB-4FF8-9B3F-803BB26B3410}">
      <dgm:prSet/>
      <dgm:spPr/>
      <dgm:t>
        <a:bodyPr/>
        <a:lstStyle/>
        <a:p>
          <a:endParaRPr lang="en-US"/>
        </a:p>
      </dgm:t>
    </dgm:pt>
    <dgm:pt modelId="{E5BD3C18-E30C-468E-ACAF-449EE4583758}" type="pres">
      <dgm:prSet presAssocID="{1A8CD652-B9FC-42B4-A249-2206DC37A549}" presName="root" presStyleCnt="0">
        <dgm:presLayoutVars>
          <dgm:dir/>
          <dgm:resizeHandles val="exact"/>
        </dgm:presLayoutVars>
      </dgm:prSet>
      <dgm:spPr/>
    </dgm:pt>
    <dgm:pt modelId="{ECAF8BBA-AE45-4F3A-81F2-4C84E7091C9D}" type="pres">
      <dgm:prSet presAssocID="{B98437B1-7B98-4484-A61A-32D1848099D6}" presName="compNode" presStyleCnt="0"/>
      <dgm:spPr/>
    </dgm:pt>
    <dgm:pt modelId="{E7EF1AB0-057D-44C8-9049-11CF43883E11}" type="pres">
      <dgm:prSet presAssocID="{B98437B1-7B98-4484-A61A-32D1848099D6}" presName="bgRect" presStyleLbl="bgShp" presStyleIdx="0" presStyleCnt="4"/>
      <dgm:spPr/>
    </dgm:pt>
    <dgm:pt modelId="{21BB9239-0A75-4EDB-8E1A-1A99117F8C56}" type="pres">
      <dgm:prSet presAssocID="{B98437B1-7B98-4484-A61A-32D184809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EB6845D-324C-41FD-AD1A-05BAFC8A49C7}" type="pres">
      <dgm:prSet presAssocID="{B98437B1-7B98-4484-A61A-32D1848099D6}" presName="spaceRect" presStyleCnt="0"/>
      <dgm:spPr/>
    </dgm:pt>
    <dgm:pt modelId="{C8F15014-200B-4A9E-99B0-D9098C04E7CB}" type="pres">
      <dgm:prSet presAssocID="{B98437B1-7B98-4484-A61A-32D1848099D6}" presName="parTx" presStyleLbl="revTx" presStyleIdx="0" presStyleCnt="4">
        <dgm:presLayoutVars>
          <dgm:chMax val="0"/>
          <dgm:chPref val="0"/>
        </dgm:presLayoutVars>
      </dgm:prSet>
      <dgm:spPr/>
    </dgm:pt>
    <dgm:pt modelId="{8013AEE1-E98B-4071-95B6-9D004E3EC5EA}" type="pres">
      <dgm:prSet presAssocID="{87F563B2-30EA-4A8E-94C9-2341C867C6E9}" presName="sibTrans" presStyleCnt="0"/>
      <dgm:spPr/>
    </dgm:pt>
    <dgm:pt modelId="{4C4C7CB6-05D8-47C6-B33F-089C4FAE61F8}" type="pres">
      <dgm:prSet presAssocID="{302B6892-9941-4A4C-9408-005860981B7A}" presName="compNode" presStyleCnt="0"/>
      <dgm:spPr/>
    </dgm:pt>
    <dgm:pt modelId="{BBC348AA-837B-417B-B4E4-8B89C77F4C9D}" type="pres">
      <dgm:prSet presAssocID="{302B6892-9941-4A4C-9408-005860981B7A}" presName="bgRect" presStyleLbl="bgShp" presStyleIdx="1" presStyleCnt="4"/>
      <dgm:spPr/>
    </dgm:pt>
    <dgm:pt modelId="{D18588B8-4FBB-41E8-842F-AEDF5AD9CBDA}" type="pres">
      <dgm:prSet presAssocID="{302B6892-9941-4A4C-9408-005860981B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E600FB9F-C876-41B8-90F6-909229D52CD7}" type="pres">
      <dgm:prSet presAssocID="{302B6892-9941-4A4C-9408-005860981B7A}" presName="spaceRect" presStyleCnt="0"/>
      <dgm:spPr/>
    </dgm:pt>
    <dgm:pt modelId="{1EE84431-CE4E-4C37-8F1B-B131A8559039}" type="pres">
      <dgm:prSet presAssocID="{302B6892-9941-4A4C-9408-005860981B7A}" presName="parTx" presStyleLbl="revTx" presStyleIdx="1" presStyleCnt="4">
        <dgm:presLayoutVars>
          <dgm:chMax val="0"/>
          <dgm:chPref val="0"/>
        </dgm:presLayoutVars>
      </dgm:prSet>
      <dgm:spPr/>
    </dgm:pt>
    <dgm:pt modelId="{0B4C395C-6B34-4A1D-BB96-E53F7C19301E}" type="pres">
      <dgm:prSet presAssocID="{05B4041F-047C-4600-B767-34F24F9679C4}" presName="sibTrans" presStyleCnt="0"/>
      <dgm:spPr/>
    </dgm:pt>
    <dgm:pt modelId="{53098FD6-831E-4B44-A7EF-E9633FC08428}" type="pres">
      <dgm:prSet presAssocID="{43B6B253-E508-43E2-9D7C-28ABE13C479C}" presName="compNode" presStyleCnt="0"/>
      <dgm:spPr/>
    </dgm:pt>
    <dgm:pt modelId="{A1D3CC68-2EB6-4B83-BFA5-8D93F8017188}" type="pres">
      <dgm:prSet presAssocID="{43B6B253-E508-43E2-9D7C-28ABE13C479C}" presName="bgRect" presStyleLbl="bgShp" presStyleIdx="2" presStyleCnt="4"/>
      <dgm:spPr/>
    </dgm:pt>
    <dgm:pt modelId="{46E764A8-EEF2-4190-88B2-6DC5C1F8A92F}" type="pres">
      <dgm:prSet presAssocID="{43B6B253-E508-43E2-9D7C-28ABE13C479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FEF9042F-C5B6-4C98-A5C6-C097208353FE}" type="pres">
      <dgm:prSet presAssocID="{43B6B253-E508-43E2-9D7C-28ABE13C479C}" presName="spaceRect" presStyleCnt="0"/>
      <dgm:spPr/>
    </dgm:pt>
    <dgm:pt modelId="{DE535F4F-8C1B-46B1-A1A5-C9729DD0DD63}" type="pres">
      <dgm:prSet presAssocID="{43B6B253-E508-43E2-9D7C-28ABE13C479C}" presName="parTx" presStyleLbl="revTx" presStyleIdx="2" presStyleCnt="4">
        <dgm:presLayoutVars>
          <dgm:chMax val="0"/>
          <dgm:chPref val="0"/>
        </dgm:presLayoutVars>
      </dgm:prSet>
      <dgm:spPr/>
    </dgm:pt>
    <dgm:pt modelId="{E7F2D11B-AD19-48D4-B740-1AB694B8F936}" type="pres">
      <dgm:prSet presAssocID="{8B08F836-3AE9-47FE-9CDF-B63552795EA2}" presName="sibTrans" presStyleCnt="0"/>
      <dgm:spPr/>
    </dgm:pt>
    <dgm:pt modelId="{9D8A9963-A557-4884-AB8A-EDFC529FC682}" type="pres">
      <dgm:prSet presAssocID="{5C0EBF33-23F5-4D97-A8DA-60157E8562BE}" presName="compNode" presStyleCnt="0"/>
      <dgm:spPr/>
    </dgm:pt>
    <dgm:pt modelId="{D86A950A-7FC0-4157-8764-78033BACF893}" type="pres">
      <dgm:prSet presAssocID="{5C0EBF33-23F5-4D97-A8DA-60157E8562BE}" presName="bgRect" presStyleLbl="bgShp" presStyleIdx="3" presStyleCnt="4"/>
      <dgm:spPr/>
    </dgm:pt>
    <dgm:pt modelId="{ACF5EAE0-F6CA-4DA5-8CAC-22D279BB4428}" type="pres">
      <dgm:prSet presAssocID="{5C0EBF33-23F5-4D97-A8DA-60157E8562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BB42AD75-6CF1-4B88-AD24-90330FD455AC}" type="pres">
      <dgm:prSet presAssocID="{5C0EBF33-23F5-4D97-A8DA-60157E8562BE}" presName="spaceRect" presStyleCnt="0"/>
      <dgm:spPr/>
    </dgm:pt>
    <dgm:pt modelId="{DCF3EDAD-4009-496E-8619-95972848527B}" type="pres">
      <dgm:prSet presAssocID="{5C0EBF33-23F5-4D97-A8DA-60157E8562BE}" presName="parTx" presStyleLbl="revTx" presStyleIdx="3" presStyleCnt="4">
        <dgm:presLayoutVars>
          <dgm:chMax val="0"/>
          <dgm:chPref val="0"/>
        </dgm:presLayoutVars>
      </dgm:prSet>
      <dgm:spPr/>
    </dgm:pt>
  </dgm:ptLst>
  <dgm:cxnLst>
    <dgm:cxn modelId="{C233CD35-6C7C-416F-8030-6559A86ECD6B}" type="presOf" srcId="{43B6B253-E508-43E2-9D7C-28ABE13C479C}" destId="{DE535F4F-8C1B-46B1-A1A5-C9729DD0DD63}" srcOrd="0" destOrd="0" presId="urn:microsoft.com/office/officeart/2018/2/layout/IconVerticalSolidList"/>
    <dgm:cxn modelId="{1E03145F-677C-4BD6-8FD8-7074D8D4A2AB}" type="presOf" srcId="{5C0EBF33-23F5-4D97-A8DA-60157E8562BE}" destId="{DCF3EDAD-4009-496E-8619-95972848527B}" srcOrd="0" destOrd="0" presId="urn:microsoft.com/office/officeart/2018/2/layout/IconVerticalSolidList"/>
    <dgm:cxn modelId="{68C48260-F233-4277-8517-45CE46229FD2}" srcId="{1A8CD652-B9FC-42B4-A249-2206DC37A549}" destId="{43B6B253-E508-43E2-9D7C-28ABE13C479C}" srcOrd="2" destOrd="0" parTransId="{AA7A030F-2A57-4A34-BFF6-B987A162B336}" sibTransId="{8B08F836-3AE9-47FE-9CDF-B63552795EA2}"/>
    <dgm:cxn modelId="{7C0C9A44-5355-4BE8-A5F1-320AB6500E6C}" srcId="{1A8CD652-B9FC-42B4-A249-2206DC37A549}" destId="{B98437B1-7B98-4484-A61A-32D1848099D6}" srcOrd="0" destOrd="0" parTransId="{0D179E13-8ED2-4FA3-AEF4-9CC8B1C37F8D}" sibTransId="{87F563B2-30EA-4A8E-94C9-2341C867C6E9}"/>
    <dgm:cxn modelId="{12663345-55CB-4FF8-9B3F-803BB26B3410}" srcId="{1A8CD652-B9FC-42B4-A249-2206DC37A549}" destId="{5C0EBF33-23F5-4D97-A8DA-60157E8562BE}" srcOrd="3" destOrd="0" parTransId="{26F8D1DD-9B12-4089-BF8E-6F190E8967D7}" sibTransId="{B01242C7-2554-4465-9A09-FE6ACA416724}"/>
    <dgm:cxn modelId="{DD16E082-4937-44F5-B8D0-1136301BA8C0}" type="presOf" srcId="{1A8CD652-B9FC-42B4-A249-2206DC37A549}" destId="{E5BD3C18-E30C-468E-ACAF-449EE4583758}" srcOrd="0" destOrd="0" presId="urn:microsoft.com/office/officeart/2018/2/layout/IconVerticalSolidList"/>
    <dgm:cxn modelId="{E32FC88F-0EE8-4EB8-958D-1CEB3C1CA111}" type="presOf" srcId="{B98437B1-7B98-4484-A61A-32D1848099D6}" destId="{C8F15014-200B-4A9E-99B0-D9098C04E7CB}" srcOrd="0" destOrd="0" presId="urn:microsoft.com/office/officeart/2018/2/layout/IconVerticalSolidList"/>
    <dgm:cxn modelId="{4D823AA5-44BF-4B6F-8053-98DF2F696B11}" srcId="{1A8CD652-B9FC-42B4-A249-2206DC37A549}" destId="{302B6892-9941-4A4C-9408-005860981B7A}" srcOrd="1" destOrd="0" parTransId="{2F842761-1488-4271-BA14-EE6C750DA380}" sibTransId="{05B4041F-047C-4600-B767-34F24F9679C4}"/>
    <dgm:cxn modelId="{2A4663C4-9F43-4C90-9DE5-8F0821B5541B}" type="presOf" srcId="{302B6892-9941-4A4C-9408-005860981B7A}" destId="{1EE84431-CE4E-4C37-8F1B-B131A8559039}" srcOrd="0" destOrd="0" presId="urn:microsoft.com/office/officeart/2018/2/layout/IconVerticalSolidList"/>
    <dgm:cxn modelId="{84A32627-6A9B-4FA6-A911-C81266C07F79}" type="presParOf" srcId="{E5BD3C18-E30C-468E-ACAF-449EE4583758}" destId="{ECAF8BBA-AE45-4F3A-81F2-4C84E7091C9D}" srcOrd="0" destOrd="0" presId="urn:microsoft.com/office/officeart/2018/2/layout/IconVerticalSolidList"/>
    <dgm:cxn modelId="{7848DA26-BF9C-496B-ACE4-78060E71B1F0}" type="presParOf" srcId="{ECAF8BBA-AE45-4F3A-81F2-4C84E7091C9D}" destId="{E7EF1AB0-057D-44C8-9049-11CF43883E11}" srcOrd="0" destOrd="0" presId="urn:microsoft.com/office/officeart/2018/2/layout/IconVerticalSolidList"/>
    <dgm:cxn modelId="{499C151A-C7BD-4993-928D-AF7C77ADF3BE}" type="presParOf" srcId="{ECAF8BBA-AE45-4F3A-81F2-4C84E7091C9D}" destId="{21BB9239-0A75-4EDB-8E1A-1A99117F8C56}" srcOrd="1" destOrd="0" presId="urn:microsoft.com/office/officeart/2018/2/layout/IconVerticalSolidList"/>
    <dgm:cxn modelId="{DEC35516-627D-4E77-AA17-BE17ADF3A842}" type="presParOf" srcId="{ECAF8BBA-AE45-4F3A-81F2-4C84E7091C9D}" destId="{9EB6845D-324C-41FD-AD1A-05BAFC8A49C7}" srcOrd="2" destOrd="0" presId="urn:microsoft.com/office/officeart/2018/2/layout/IconVerticalSolidList"/>
    <dgm:cxn modelId="{27109EA8-D8BA-412C-B71C-48D95BD87466}" type="presParOf" srcId="{ECAF8BBA-AE45-4F3A-81F2-4C84E7091C9D}" destId="{C8F15014-200B-4A9E-99B0-D9098C04E7CB}" srcOrd="3" destOrd="0" presId="urn:microsoft.com/office/officeart/2018/2/layout/IconVerticalSolidList"/>
    <dgm:cxn modelId="{5D3FA86F-D38D-4402-8786-AD29114502C9}" type="presParOf" srcId="{E5BD3C18-E30C-468E-ACAF-449EE4583758}" destId="{8013AEE1-E98B-4071-95B6-9D004E3EC5EA}" srcOrd="1" destOrd="0" presId="urn:microsoft.com/office/officeart/2018/2/layout/IconVerticalSolidList"/>
    <dgm:cxn modelId="{A54B584B-E607-4D72-8AA9-748A1671FD68}" type="presParOf" srcId="{E5BD3C18-E30C-468E-ACAF-449EE4583758}" destId="{4C4C7CB6-05D8-47C6-B33F-089C4FAE61F8}" srcOrd="2" destOrd="0" presId="urn:microsoft.com/office/officeart/2018/2/layout/IconVerticalSolidList"/>
    <dgm:cxn modelId="{D5E82F70-01E5-4990-B123-48916A226D31}" type="presParOf" srcId="{4C4C7CB6-05D8-47C6-B33F-089C4FAE61F8}" destId="{BBC348AA-837B-417B-B4E4-8B89C77F4C9D}" srcOrd="0" destOrd="0" presId="urn:microsoft.com/office/officeart/2018/2/layout/IconVerticalSolidList"/>
    <dgm:cxn modelId="{74ADF1B3-C869-4AD1-8042-56D948193820}" type="presParOf" srcId="{4C4C7CB6-05D8-47C6-B33F-089C4FAE61F8}" destId="{D18588B8-4FBB-41E8-842F-AEDF5AD9CBDA}" srcOrd="1" destOrd="0" presId="urn:microsoft.com/office/officeart/2018/2/layout/IconVerticalSolidList"/>
    <dgm:cxn modelId="{8B40D20F-B9E8-4DF9-8696-329071672529}" type="presParOf" srcId="{4C4C7CB6-05D8-47C6-B33F-089C4FAE61F8}" destId="{E600FB9F-C876-41B8-90F6-909229D52CD7}" srcOrd="2" destOrd="0" presId="urn:microsoft.com/office/officeart/2018/2/layout/IconVerticalSolidList"/>
    <dgm:cxn modelId="{504B9F9C-5836-40DC-A767-0FC76F001336}" type="presParOf" srcId="{4C4C7CB6-05D8-47C6-B33F-089C4FAE61F8}" destId="{1EE84431-CE4E-4C37-8F1B-B131A8559039}" srcOrd="3" destOrd="0" presId="urn:microsoft.com/office/officeart/2018/2/layout/IconVerticalSolidList"/>
    <dgm:cxn modelId="{841DD98E-6E2E-49C2-BBEA-DC40E441A70A}" type="presParOf" srcId="{E5BD3C18-E30C-468E-ACAF-449EE4583758}" destId="{0B4C395C-6B34-4A1D-BB96-E53F7C19301E}" srcOrd="3" destOrd="0" presId="urn:microsoft.com/office/officeart/2018/2/layout/IconVerticalSolidList"/>
    <dgm:cxn modelId="{E6739A5A-52BD-48CE-A23F-76A1C2CC902B}" type="presParOf" srcId="{E5BD3C18-E30C-468E-ACAF-449EE4583758}" destId="{53098FD6-831E-4B44-A7EF-E9633FC08428}" srcOrd="4" destOrd="0" presId="urn:microsoft.com/office/officeart/2018/2/layout/IconVerticalSolidList"/>
    <dgm:cxn modelId="{F2C7B3D9-91B7-467F-814D-EC643499CA46}" type="presParOf" srcId="{53098FD6-831E-4B44-A7EF-E9633FC08428}" destId="{A1D3CC68-2EB6-4B83-BFA5-8D93F8017188}" srcOrd="0" destOrd="0" presId="urn:microsoft.com/office/officeart/2018/2/layout/IconVerticalSolidList"/>
    <dgm:cxn modelId="{1B29A1C2-9DA1-4977-9219-084410631EBB}" type="presParOf" srcId="{53098FD6-831E-4B44-A7EF-E9633FC08428}" destId="{46E764A8-EEF2-4190-88B2-6DC5C1F8A92F}" srcOrd="1" destOrd="0" presId="urn:microsoft.com/office/officeart/2018/2/layout/IconVerticalSolidList"/>
    <dgm:cxn modelId="{A3005D41-A5C4-4953-8F65-2F27D61989F6}" type="presParOf" srcId="{53098FD6-831E-4B44-A7EF-E9633FC08428}" destId="{FEF9042F-C5B6-4C98-A5C6-C097208353FE}" srcOrd="2" destOrd="0" presId="urn:microsoft.com/office/officeart/2018/2/layout/IconVerticalSolidList"/>
    <dgm:cxn modelId="{2D078D73-178B-45C8-B29C-DA8F2FA3FC26}" type="presParOf" srcId="{53098FD6-831E-4B44-A7EF-E9633FC08428}" destId="{DE535F4F-8C1B-46B1-A1A5-C9729DD0DD63}" srcOrd="3" destOrd="0" presId="urn:microsoft.com/office/officeart/2018/2/layout/IconVerticalSolidList"/>
    <dgm:cxn modelId="{661BCDE7-3204-43FA-9A35-7699150A0D30}" type="presParOf" srcId="{E5BD3C18-E30C-468E-ACAF-449EE4583758}" destId="{E7F2D11B-AD19-48D4-B740-1AB694B8F936}" srcOrd="5" destOrd="0" presId="urn:microsoft.com/office/officeart/2018/2/layout/IconVerticalSolidList"/>
    <dgm:cxn modelId="{6AAC063F-ED24-4867-A2CC-6E4A0FC95849}" type="presParOf" srcId="{E5BD3C18-E30C-468E-ACAF-449EE4583758}" destId="{9D8A9963-A557-4884-AB8A-EDFC529FC682}" srcOrd="6" destOrd="0" presId="urn:microsoft.com/office/officeart/2018/2/layout/IconVerticalSolidList"/>
    <dgm:cxn modelId="{C7104D0F-E006-44A6-88A6-83E46B0F7161}" type="presParOf" srcId="{9D8A9963-A557-4884-AB8A-EDFC529FC682}" destId="{D86A950A-7FC0-4157-8764-78033BACF893}" srcOrd="0" destOrd="0" presId="urn:microsoft.com/office/officeart/2018/2/layout/IconVerticalSolidList"/>
    <dgm:cxn modelId="{7E913787-6128-49BD-A091-303898FD98B3}" type="presParOf" srcId="{9D8A9963-A557-4884-AB8A-EDFC529FC682}" destId="{ACF5EAE0-F6CA-4DA5-8CAC-22D279BB4428}" srcOrd="1" destOrd="0" presId="urn:microsoft.com/office/officeart/2018/2/layout/IconVerticalSolidList"/>
    <dgm:cxn modelId="{B6663139-EC20-41CA-A57B-D5BB422861BA}" type="presParOf" srcId="{9D8A9963-A557-4884-AB8A-EDFC529FC682}" destId="{BB42AD75-6CF1-4B88-AD24-90330FD455AC}" srcOrd="2" destOrd="0" presId="urn:microsoft.com/office/officeart/2018/2/layout/IconVerticalSolidList"/>
    <dgm:cxn modelId="{4A7735F9-05C9-4CD1-9446-2F121BBD62D4}" type="presParOf" srcId="{9D8A9963-A557-4884-AB8A-EDFC529FC682}" destId="{DCF3EDAD-4009-496E-8619-9597284852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67BBA4-6CAB-4F42-8D48-2200697B110A}"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8CDE1C1-A680-47B1-93C9-9D37F95C3745}">
      <dgm:prSet/>
      <dgm:spPr/>
      <dgm:t>
        <a:bodyPr/>
        <a:lstStyle/>
        <a:p>
          <a:pPr>
            <a:defRPr cap="all"/>
          </a:pPr>
          <a:r>
            <a:rPr lang="en-CA" dirty="0"/>
            <a:t>A buzzer or beeper is an audio signalling device, which may be mechanical, electromechanical, or piezoelectric (piezo for short).</a:t>
          </a:r>
          <a:endParaRPr lang="en-US" dirty="0"/>
        </a:p>
      </dgm:t>
    </dgm:pt>
    <dgm:pt modelId="{05F9CDFE-E49A-4386-9616-2DD8CA49B24C}" type="parTrans" cxnId="{848F96E0-FEF0-4875-A509-1270A217EBEB}">
      <dgm:prSet/>
      <dgm:spPr/>
      <dgm:t>
        <a:bodyPr/>
        <a:lstStyle/>
        <a:p>
          <a:endParaRPr lang="en-US"/>
        </a:p>
      </dgm:t>
    </dgm:pt>
    <dgm:pt modelId="{674ED0C7-6F0B-4483-983A-F2A2EDA59AA5}" type="sibTrans" cxnId="{848F96E0-FEF0-4875-A509-1270A217EBEB}">
      <dgm:prSet/>
      <dgm:spPr/>
      <dgm:t>
        <a:bodyPr/>
        <a:lstStyle/>
        <a:p>
          <a:endParaRPr lang="en-US"/>
        </a:p>
      </dgm:t>
    </dgm:pt>
    <dgm:pt modelId="{CF6EADC2-3FC3-4B33-93B6-EB695311130C}">
      <dgm:prSet/>
      <dgm:spPr/>
      <dgm:t>
        <a:bodyPr/>
        <a:lstStyle/>
        <a:p>
          <a:pPr>
            <a:defRPr cap="all"/>
          </a:pPr>
          <a:r>
            <a:rPr lang="en-CA"/>
            <a:t>Typical uses of buzzers and beepers include alarm devices, timers, and confirmation of user input such as a mouse click or keystroke.</a:t>
          </a:r>
          <a:endParaRPr lang="en-US"/>
        </a:p>
      </dgm:t>
    </dgm:pt>
    <dgm:pt modelId="{66A10D7A-E37C-46FB-BAF0-14F5FB01C3B1}" type="parTrans" cxnId="{9AAA62C3-FEB9-448C-AD85-4D3EC03DA40A}">
      <dgm:prSet/>
      <dgm:spPr/>
      <dgm:t>
        <a:bodyPr/>
        <a:lstStyle/>
        <a:p>
          <a:endParaRPr lang="en-US"/>
        </a:p>
      </dgm:t>
    </dgm:pt>
    <dgm:pt modelId="{E84518F4-F19D-4B52-BE5C-30F450E5224D}" type="sibTrans" cxnId="{9AAA62C3-FEB9-448C-AD85-4D3EC03DA40A}">
      <dgm:prSet/>
      <dgm:spPr/>
      <dgm:t>
        <a:bodyPr/>
        <a:lstStyle/>
        <a:p>
          <a:endParaRPr lang="en-US"/>
        </a:p>
      </dgm:t>
    </dgm:pt>
    <dgm:pt modelId="{5816C390-E0FF-48B5-911D-3DCA5AF58120}" type="pres">
      <dgm:prSet presAssocID="{4767BBA4-6CAB-4F42-8D48-2200697B110A}" presName="root" presStyleCnt="0">
        <dgm:presLayoutVars>
          <dgm:dir/>
          <dgm:resizeHandles val="exact"/>
        </dgm:presLayoutVars>
      </dgm:prSet>
      <dgm:spPr/>
    </dgm:pt>
    <dgm:pt modelId="{39F28438-E76B-4F3B-BAF6-72608752A6DD}" type="pres">
      <dgm:prSet presAssocID="{B8CDE1C1-A680-47B1-93C9-9D37F95C3745}" presName="compNode" presStyleCnt="0"/>
      <dgm:spPr/>
    </dgm:pt>
    <dgm:pt modelId="{6F9A2F83-CDDD-49F9-B41C-402AC5C64828}" type="pres">
      <dgm:prSet presAssocID="{B8CDE1C1-A680-47B1-93C9-9D37F95C3745}" presName="iconBgRect" presStyleLbl="bgShp" presStyleIdx="0" presStyleCnt="2"/>
      <dgm:spPr/>
    </dgm:pt>
    <dgm:pt modelId="{DE5C0F19-42F1-4A96-8522-6BF002758B6F}" type="pres">
      <dgm:prSet presAssocID="{B8CDE1C1-A680-47B1-93C9-9D37F95C37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E13FB7D6-0FCE-4DD3-8CCF-6D61E5AB3360}" type="pres">
      <dgm:prSet presAssocID="{B8CDE1C1-A680-47B1-93C9-9D37F95C3745}" presName="spaceRect" presStyleCnt="0"/>
      <dgm:spPr/>
    </dgm:pt>
    <dgm:pt modelId="{6D787FBD-13F6-48A4-B5B5-99EBECE67195}" type="pres">
      <dgm:prSet presAssocID="{B8CDE1C1-A680-47B1-93C9-9D37F95C3745}" presName="textRect" presStyleLbl="revTx" presStyleIdx="0" presStyleCnt="2">
        <dgm:presLayoutVars>
          <dgm:chMax val="1"/>
          <dgm:chPref val="1"/>
        </dgm:presLayoutVars>
      </dgm:prSet>
      <dgm:spPr/>
    </dgm:pt>
    <dgm:pt modelId="{E48021E2-C73E-4D63-89F8-033AF0881A5D}" type="pres">
      <dgm:prSet presAssocID="{674ED0C7-6F0B-4483-983A-F2A2EDA59AA5}" presName="sibTrans" presStyleCnt="0"/>
      <dgm:spPr/>
    </dgm:pt>
    <dgm:pt modelId="{22CBDE88-AFFD-41E0-A6C4-987AE41AEF2D}" type="pres">
      <dgm:prSet presAssocID="{CF6EADC2-3FC3-4B33-93B6-EB695311130C}" presName="compNode" presStyleCnt="0"/>
      <dgm:spPr/>
    </dgm:pt>
    <dgm:pt modelId="{98871E70-C145-4AFA-8159-AF2FB29F64F5}" type="pres">
      <dgm:prSet presAssocID="{CF6EADC2-3FC3-4B33-93B6-EB695311130C}" presName="iconBgRect" presStyleLbl="bgShp" presStyleIdx="1" presStyleCnt="2"/>
      <dgm:spPr/>
    </dgm:pt>
    <dgm:pt modelId="{DC55E934-A598-456E-A7E6-60CE9CD4E75F}" type="pres">
      <dgm:prSet presAssocID="{CF6EADC2-3FC3-4B33-93B6-EB69531113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D56F2B21-D7B7-4F74-AAD7-6D9806B26484}" type="pres">
      <dgm:prSet presAssocID="{CF6EADC2-3FC3-4B33-93B6-EB695311130C}" presName="spaceRect" presStyleCnt="0"/>
      <dgm:spPr/>
    </dgm:pt>
    <dgm:pt modelId="{0C232BFF-4983-4B67-9B0F-54A74E84A533}" type="pres">
      <dgm:prSet presAssocID="{CF6EADC2-3FC3-4B33-93B6-EB695311130C}" presName="textRect" presStyleLbl="revTx" presStyleIdx="1" presStyleCnt="2">
        <dgm:presLayoutVars>
          <dgm:chMax val="1"/>
          <dgm:chPref val="1"/>
        </dgm:presLayoutVars>
      </dgm:prSet>
      <dgm:spPr/>
    </dgm:pt>
  </dgm:ptLst>
  <dgm:cxnLst>
    <dgm:cxn modelId="{27ED3180-59B7-4AD2-A06D-90AEBDE480C3}" type="presOf" srcId="{CF6EADC2-3FC3-4B33-93B6-EB695311130C}" destId="{0C232BFF-4983-4B67-9B0F-54A74E84A533}" srcOrd="0" destOrd="0" presId="urn:microsoft.com/office/officeart/2018/5/layout/IconCircleLabelList"/>
    <dgm:cxn modelId="{7FB735BA-61B6-49C2-B119-9D6B6ABFE6D4}" type="presOf" srcId="{B8CDE1C1-A680-47B1-93C9-9D37F95C3745}" destId="{6D787FBD-13F6-48A4-B5B5-99EBECE67195}" srcOrd="0" destOrd="0" presId="urn:microsoft.com/office/officeart/2018/5/layout/IconCircleLabelList"/>
    <dgm:cxn modelId="{9AAA62C3-FEB9-448C-AD85-4D3EC03DA40A}" srcId="{4767BBA4-6CAB-4F42-8D48-2200697B110A}" destId="{CF6EADC2-3FC3-4B33-93B6-EB695311130C}" srcOrd="1" destOrd="0" parTransId="{66A10D7A-E37C-46FB-BAF0-14F5FB01C3B1}" sibTransId="{E84518F4-F19D-4B52-BE5C-30F450E5224D}"/>
    <dgm:cxn modelId="{848F96E0-FEF0-4875-A509-1270A217EBEB}" srcId="{4767BBA4-6CAB-4F42-8D48-2200697B110A}" destId="{B8CDE1C1-A680-47B1-93C9-9D37F95C3745}" srcOrd="0" destOrd="0" parTransId="{05F9CDFE-E49A-4386-9616-2DD8CA49B24C}" sibTransId="{674ED0C7-6F0B-4483-983A-F2A2EDA59AA5}"/>
    <dgm:cxn modelId="{DB8F02FF-7C00-47EA-9E0C-AF86ECEEB360}" type="presOf" srcId="{4767BBA4-6CAB-4F42-8D48-2200697B110A}" destId="{5816C390-E0FF-48B5-911D-3DCA5AF58120}" srcOrd="0" destOrd="0" presId="urn:microsoft.com/office/officeart/2018/5/layout/IconCircleLabelList"/>
    <dgm:cxn modelId="{C23B1D14-74D0-4AC7-B8B8-7F3177114EF6}" type="presParOf" srcId="{5816C390-E0FF-48B5-911D-3DCA5AF58120}" destId="{39F28438-E76B-4F3B-BAF6-72608752A6DD}" srcOrd="0" destOrd="0" presId="urn:microsoft.com/office/officeart/2018/5/layout/IconCircleLabelList"/>
    <dgm:cxn modelId="{FF9B6228-40D8-4589-A008-D0371F11AC6D}" type="presParOf" srcId="{39F28438-E76B-4F3B-BAF6-72608752A6DD}" destId="{6F9A2F83-CDDD-49F9-B41C-402AC5C64828}" srcOrd="0" destOrd="0" presId="urn:microsoft.com/office/officeart/2018/5/layout/IconCircleLabelList"/>
    <dgm:cxn modelId="{B37F8CCB-C353-4C47-84C6-014E1F0E6F13}" type="presParOf" srcId="{39F28438-E76B-4F3B-BAF6-72608752A6DD}" destId="{DE5C0F19-42F1-4A96-8522-6BF002758B6F}" srcOrd="1" destOrd="0" presId="urn:microsoft.com/office/officeart/2018/5/layout/IconCircleLabelList"/>
    <dgm:cxn modelId="{FE34CEDF-FA3D-4AEE-AC82-80A0F81AEEF7}" type="presParOf" srcId="{39F28438-E76B-4F3B-BAF6-72608752A6DD}" destId="{E13FB7D6-0FCE-4DD3-8CCF-6D61E5AB3360}" srcOrd="2" destOrd="0" presId="urn:microsoft.com/office/officeart/2018/5/layout/IconCircleLabelList"/>
    <dgm:cxn modelId="{66057502-2A14-4ED5-82B9-9FF66DBDFDB3}" type="presParOf" srcId="{39F28438-E76B-4F3B-BAF6-72608752A6DD}" destId="{6D787FBD-13F6-48A4-B5B5-99EBECE67195}" srcOrd="3" destOrd="0" presId="urn:microsoft.com/office/officeart/2018/5/layout/IconCircleLabelList"/>
    <dgm:cxn modelId="{F4ACA0DD-40F7-4DA4-8E2F-DE6643786EED}" type="presParOf" srcId="{5816C390-E0FF-48B5-911D-3DCA5AF58120}" destId="{E48021E2-C73E-4D63-89F8-033AF0881A5D}" srcOrd="1" destOrd="0" presId="urn:microsoft.com/office/officeart/2018/5/layout/IconCircleLabelList"/>
    <dgm:cxn modelId="{EF30E3E9-67DF-46F8-9C0F-B6090EE2C3B5}" type="presParOf" srcId="{5816C390-E0FF-48B5-911D-3DCA5AF58120}" destId="{22CBDE88-AFFD-41E0-A6C4-987AE41AEF2D}" srcOrd="2" destOrd="0" presId="urn:microsoft.com/office/officeart/2018/5/layout/IconCircleLabelList"/>
    <dgm:cxn modelId="{D80CDCAE-EA7C-446C-8448-595091B1EC20}" type="presParOf" srcId="{22CBDE88-AFFD-41E0-A6C4-987AE41AEF2D}" destId="{98871E70-C145-4AFA-8159-AF2FB29F64F5}" srcOrd="0" destOrd="0" presId="urn:microsoft.com/office/officeart/2018/5/layout/IconCircleLabelList"/>
    <dgm:cxn modelId="{D9CE0C50-C8A5-42E2-A5E0-5FCA4DF55D5E}" type="presParOf" srcId="{22CBDE88-AFFD-41E0-A6C4-987AE41AEF2D}" destId="{DC55E934-A598-456E-A7E6-60CE9CD4E75F}" srcOrd="1" destOrd="0" presId="urn:microsoft.com/office/officeart/2018/5/layout/IconCircleLabelList"/>
    <dgm:cxn modelId="{A90578A8-E6B6-44AF-A25F-95D3D406CD34}" type="presParOf" srcId="{22CBDE88-AFFD-41E0-A6C4-987AE41AEF2D}" destId="{D56F2B21-D7B7-4F74-AAD7-6D9806B26484}" srcOrd="2" destOrd="0" presId="urn:microsoft.com/office/officeart/2018/5/layout/IconCircleLabelList"/>
    <dgm:cxn modelId="{EA8188EA-6097-4172-AC84-81F681475A07}" type="presParOf" srcId="{22CBDE88-AFFD-41E0-A6C4-987AE41AEF2D}" destId="{0C232BFF-4983-4B67-9B0F-54A74E84A53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F88938-AD25-4E00-89C7-DBA342A6508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410B561-3AA1-46AF-A325-171C5ABAE404}">
      <dgm:prSet/>
      <dgm:spPr/>
      <dgm:t>
        <a:bodyPr/>
        <a:lstStyle/>
        <a:p>
          <a:pPr>
            <a:defRPr cap="all"/>
          </a:pPr>
          <a:r>
            <a:rPr lang="en-US" dirty="0"/>
            <a:t>WinSCP is an open source free SFTP client, FTP client, WebDAV client, S3 client and SCP client for Windows. Its main function is file transfer between a local and a remote computer.</a:t>
          </a:r>
        </a:p>
      </dgm:t>
    </dgm:pt>
    <dgm:pt modelId="{5C721EE6-EF49-40D4-A1FD-6353FE07D2C3}" type="parTrans" cxnId="{72EAD750-0EA4-4136-A66C-0FE7DA46EC65}">
      <dgm:prSet/>
      <dgm:spPr/>
      <dgm:t>
        <a:bodyPr/>
        <a:lstStyle/>
        <a:p>
          <a:endParaRPr lang="en-US"/>
        </a:p>
      </dgm:t>
    </dgm:pt>
    <dgm:pt modelId="{92FB8F9E-C8E4-4A8A-9849-A85D330E6C06}" type="sibTrans" cxnId="{72EAD750-0EA4-4136-A66C-0FE7DA46EC65}">
      <dgm:prSet/>
      <dgm:spPr/>
      <dgm:t>
        <a:bodyPr/>
        <a:lstStyle/>
        <a:p>
          <a:endParaRPr lang="en-US"/>
        </a:p>
      </dgm:t>
    </dgm:pt>
    <dgm:pt modelId="{FC1AF359-A1F6-4782-9646-A6F401F0F8B9}">
      <dgm:prSet/>
      <dgm:spPr/>
      <dgm:t>
        <a:bodyPr/>
        <a:lstStyle/>
        <a:p>
          <a:pPr>
            <a:defRPr cap="all"/>
          </a:pPr>
          <a:r>
            <a:rPr lang="en-US" dirty="0"/>
            <a:t>Beyond this, WinSCP offers scripting and basic file manager functionality.</a:t>
          </a:r>
        </a:p>
      </dgm:t>
    </dgm:pt>
    <dgm:pt modelId="{A4E57AA4-027D-4E75-B9EF-39B18C4DEA30}" type="parTrans" cxnId="{4F5884F3-CDF6-4E70-8D8D-0DC14EC22098}">
      <dgm:prSet/>
      <dgm:spPr/>
      <dgm:t>
        <a:bodyPr/>
        <a:lstStyle/>
        <a:p>
          <a:endParaRPr lang="en-US"/>
        </a:p>
      </dgm:t>
    </dgm:pt>
    <dgm:pt modelId="{00615906-EA02-43C7-85DD-0C49F5E9F5BF}" type="sibTrans" cxnId="{4F5884F3-CDF6-4E70-8D8D-0DC14EC22098}">
      <dgm:prSet/>
      <dgm:spPr/>
      <dgm:t>
        <a:bodyPr/>
        <a:lstStyle/>
        <a:p>
          <a:endParaRPr lang="en-US"/>
        </a:p>
      </dgm:t>
    </dgm:pt>
    <dgm:pt modelId="{C9124C16-94E6-494E-A599-2F37A63A9E76}" type="pres">
      <dgm:prSet presAssocID="{5DF88938-AD25-4E00-89C7-DBA342A6508F}" presName="root" presStyleCnt="0">
        <dgm:presLayoutVars>
          <dgm:dir/>
          <dgm:resizeHandles val="exact"/>
        </dgm:presLayoutVars>
      </dgm:prSet>
      <dgm:spPr/>
    </dgm:pt>
    <dgm:pt modelId="{0EDB80FF-4E6D-4D96-A6D9-18422DC144D9}" type="pres">
      <dgm:prSet presAssocID="{6410B561-3AA1-46AF-A325-171C5ABAE404}" presName="compNode" presStyleCnt="0"/>
      <dgm:spPr/>
    </dgm:pt>
    <dgm:pt modelId="{81E1C6AC-486C-4E68-8A8B-AF7A50F03212}" type="pres">
      <dgm:prSet presAssocID="{6410B561-3AA1-46AF-A325-171C5ABAE404}" presName="iconBgRect" presStyleLbl="bgShp" presStyleIdx="0" presStyleCnt="2"/>
      <dgm:spPr/>
    </dgm:pt>
    <dgm:pt modelId="{FE807FB3-693E-4A9F-A1E7-3F19830B3D5B}" type="pres">
      <dgm:prSet presAssocID="{6410B561-3AA1-46AF-A325-171C5ABAE4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32E447C-E32E-459F-AAB4-3298ACCC9C07}" type="pres">
      <dgm:prSet presAssocID="{6410B561-3AA1-46AF-A325-171C5ABAE404}" presName="spaceRect" presStyleCnt="0"/>
      <dgm:spPr/>
    </dgm:pt>
    <dgm:pt modelId="{2AD43C2C-DD0E-4C0F-B036-1EA6E72C5120}" type="pres">
      <dgm:prSet presAssocID="{6410B561-3AA1-46AF-A325-171C5ABAE404}" presName="textRect" presStyleLbl="revTx" presStyleIdx="0" presStyleCnt="2" custScaleX="88340" custScaleY="267013" custLinFactNeighborX="7695" custLinFactNeighborY="82296">
        <dgm:presLayoutVars>
          <dgm:chMax val="1"/>
          <dgm:chPref val="1"/>
        </dgm:presLayoutVars>
      </dgm:prSet>
      <dgm:spPr/>
    </dgm:pt>
    <dgm:pt modelId="{2CCDF483-3C7E-43DF-8879-E4BA29F24BA0}" type="pres">
      <dgm:prSet presAssocID="{92FB8F9E-C8E4-4A8A-9849-A85D330E6C06}" presName="sibTrans" presStyleCnt="0"/>
      <dgm:spPr/>
    </dgm:pt>
    <dgm:pt modelId="{299C46EB-F47A-4CB7-B23A-11963E1EEDDE}" type="pres">
      <dgm:prSet presAssocID="{FC1AF359-A1F6-4782-9646-A6F401F0F8B9}" presName="compNode" presStyleCnt="0"/>
      <dgm:spPr/>
    </dgm:pt>
    <dgm:pt modelId="{BAF53CEE-5D33-4EF6-AEA5-91C771798ABE}" type="pres">
      <dgm:prSet presAssocID="{FC1AF359-A1F6-4782-9646-A6F401F0F8B9}" presName="iconBgRect" presStyleLbl="bgShp" presStyleIdx="1" presStyleCnt="2"/>
      <dgm:spPr/>
    </dgm:pt>
    <dgm:pt modelId="{A31DA2B4-46D9-4040-AE55-A8E90177769F}" type="pres">
      <dgm:prSet presAssocID="{FC1AF359-A1F6-4782-9646-A6F401F0F8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17F47E6-81C6-4BC0-BDFE-066954247EBB}" type="pres">
      <dgm:prSet presAssocID="{FC1AF359-A1F6-4782-9646-A6F401F0F8B9}" presName="spaceRect" presStyleCnt="0"/>
      <dgm:spPr/>
    </dgm:pt>
    <dgm:pt modelId="{EA63FE1A-A052-495A-BDCA-D78635AE0031}" type="pres">
      <dgm:prSet presAssocID="{FC1AF359-A1F6-4782-9646-A6F401F0F8B9}" presName="textRect" presStyleLbl="revTx" presStyleIdx="1" presStyleCnt="2">
        <dgm:presLayoutVars>
          <dgm:chMax val="1"/>
          <dgm:chPref val="1"/>
        </dgm:presLayoutVars>
      </dgm:prSet>
      <dgm:spPr/>
    </dgm:pt>
  </dgm:ptLst>
  <dgm:cxnLst>
    <dgm:cxn modelId="{6465B75F-DBD3-4382-B12C-35C367D7AA0A}" type="presOf" srcId="{5DF88938-AD25-4E00-89C7-DBA342A6508F}" destId="{C9124C16-94E6-494E-A599-2F37A63A9E76}" srcOrd="0" destOrd="0" presId="urn:microsoft.com/office/officeart/2018/5/layout/IconCircleLabelList"/>
    <dgm:cxn modelId="{7DC0DF6D-E919-4931-9180-53643D5B1B52}" type="presOf" srcId="{FC1AF359-A1F6-4782-9646-A6F401F0F8B9}" destId="{EA63FE1A-A052-495A-BDCA-D78635AE0031}" srcOrd="0" destOrd="0" presId="urn:microsoft.com/office/officeart/2018/5/layout/IconCircleLabelList"/>
    <dgm:cxn modelId="{72EAD750-0EA4-4136-A66C-0FE7DA46EC65}" srcId="{5DF88938-AD25-4E00-89C7-DBA342A6508F}" destId="{6410B561-3AA1-46AF-A325-171C5ABAE404}" srcOrd="0" destOrd="0" parTransId="{5C721EE6-EF49-40D4-A1FD-6353FE07D2C3}" sibTransId="{92FB8F9E-C8E4-4A8A-9849-A85D330E6C06}"/>
    <dgm:cxn modelId="{D36489B6-4C25-4B91-8F9A-78FC7396CE8B}" type="presOf" srcId="{6410B561-3AA1-46AF-A325-171C5ABAE404}" destId="{2AD43C2C-DD0E-4C0F-B036-1EA6E72C5120}" srcOrd="0" destOrd="0" presId="urn:microsoft.com/office/officeart/2018/5/layout/IconCircleLabelList"/>
    <dgm:cxn modelId="{4F5884F3-CDF6-4E70-8D8D-0DC14EC22098}" srcId="{5DF88938-AD25-4E00-89C7-DBA342A6508F}" destId="{FC1AF359-A1F6-4782-9646-A6F401F0F8B9}" srcOrd="1" destOrd="0" parTransId="{A4E57AA4-027D-4E75-B9EF-39B18C4DEA30}" sibTransId="{00615906-EA02-43C7-85DD-0C49F5E9F5BF}"/>
    <dgm:cxn modelId="{A96567C3-A7C8-4FB7-90A7-76D1AA344DBB}" type="presParOf" srcId="{C9124C16-94E6-494E-A599-2F37A63A9E76}" destId="{0EDB80FF-4E6D-4D96-A6D9-18422DC144D9}" srcOrd="0" destOrd="0" presId="urn:microsoft.com/office/officeart/2018/5/layout/IconCircleLabelList"/>
    <dgm:cxn modelId="{BE47797C-8883-46D5-979E-F1653B69F97D}" type="presParOf" srcId="{0EDB80FF-4E6D-4D96-A6D9-18422DC144D9}" destId="{81E1C6AC-486C-4E68-8A8B-AF7A50F03212}" srcOrd="0" destOrd="0" presId="urn:microsoft.com/office/officeart/2018/5/layout/IconCircleLabelList"/>
    <dgm:cxn modelId="{FBC14A4E-77B4-44D6-9B83-DE8DD8F3FA64}" type="presParOf" srcId="{0EDB80FF-4E6D-4D96-A6D9-18422DC144D9}" destId="{FE807FB3-693E-4A9F-A1E7-3F19830B3D5B}" srcOrd="1" destOrd="0" presId="urn:microsoft.com/office/officeart/2018/5/layout/IconCircleLabelList"/>
    <dgm:cxn modelId="{84621F50-32A4-4B9F-A1B7-DC01D233B04C}" type="presParOf" srcId="{0EDB80FF-4E6D-4D96-A6D9-18422DC144D9}" destId="{032E447C-E32E-459F-AAB4-3298ACCC9C07}" srcOrd="2" destOrd="0" presId="urn:microsoft.com/office/officeart/2018/5/layout/IconCircleLabelList"/>
    <dgm:cxn modelId="{EAC3E241-EC5F-4B5F-942F-02A9BA31EEA3}" type="presParOf" srcId="{0EDB80FF-4E6D-4D96-A6D9-18422DC144D9}" destId="{2AD43C2C-DD0E-4C0F-B036-1EA6E72C5120}" srcOrd="3" destOrd="0" presId="urn:microsoft.com/office/officeart/2018/5/layout/IconCircleLabelList"/>
    <dgm:cxn modelId="{AFDFA3D2-D02A-4762-A291-1F4917E0BBCD}" type="presParOf" srcId="{C9124C16-94E6-494E-A599-2F37A63A9E76}" destId="{2CCDF483-3C7E-43DF-8879-E4BA29F24BA0}" srcOrd="1" destOrd="0" presId="urn:microsoft.com/office/officeart/2018/5/layout/IconCircleLabelList"/>
    <dgm:cxn modelId="{BCD88F19-0561-4D5C-A3AE-B61F9519F916}" type="presParOf" srcId="{C9124C16-94E6-494E-A599-2F37A63A9E76}" destId="{299C46EB-F47A-4CB7-B23A-11963E1EEDDE}" srcOrd="2" destOrd="0" presId="urn:microsoft.com/office/officeart/2018/5/layout/IconCircleLabelList"/>
    <dgm:cxn modelId="{2D226832-2830-45E0-AF49-11BCE9E0DADA}" type="presParOf" srcId="{299C46EB-F47A-4CB7-B23A-11963E1EEDDE}" destId="{BAF53CEE-5D33-4EF6-AEA5-91C771798ABE}" srcOrd="0" destOrd="0" presId="urn:microsoft.com/office/officeart/2018/5/layout/IconCircleLabelList"/>
    <dgm:cxn modelId="{E022F2B4-51B1-4F6A-B338-0C98344EAEF6}" type="presParOf" srcId="{299C46EB-F47A-4CB7-B23A-11963E1EEDDE}" destId="{A31DA2B4-46D9-4040-AE55-A8E90177769F}" srcOrd="1" destOrd="0" presId="urn:microsoft.com/office/officeart/2018/5/layout/IconCircleLabelList"/>
    <dgm:cxn modelId="{A4A18D5C-5585-4381-8434-448C40342F06}" type="presParOf" srcId="{299C46EB-F47A-4CB7-B23A-11963E1EEDDE}" destId="{B17F47E6-81C6-4BC0-BDFE-066954247EBB}" srcOrd="2" destOrd="0" presId="urn:microsoft.com/office/officeart/2018/5/layout/IconCircleLabelList"/>
    <dgm:cxn modelId="{5E491E3C-4DE2-4B0D-8B0D-99BECA5E1A86}" type="presParOf" srcId="{299C46EB-F47A-4CB7-B23A-11963E1EEDDE}" destId="{EA63FE1A-A052-495A-BDCA-D78635AE003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02EC78-01BC-4FEF-AA1A-3741273DDC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6E7999-EAF5-4D53-A974-3354C810CCCB}">
      <dgm:prSet/>
      <dgm:spPr/>
      <dgm:t>
        <a:bodyPr/>
        <a:lstStyle/>
        <a:p>
          <a:r>
            <a:rPr lang="en-US"/>
            <a:t>Shares site settings with PuTTY</a:t>
          </a:r>
        </a:p>
      </dgm:t>
    </dgm:pt>
    <dgm:pt modelId="{A13046A1-21F8-436C-8614-6F78C4514987}" type="parTrans" cxnId="{E51D6863-4EDD-48BB-9778-72072D8E2820}">
      <dgm:prSet/>
      <dgm:spPr/>
      <dgm:t>
        <a:bodyPr/>
        <a:lstStyle/>
        <a:p>
          <a:endParaRPr lang="en-US"/>
        </a:p>
      </dgm:t>
    </dgm:pt>
    <dgm:pt modelId="{6DCAF51E-D7BF-4FAB-8E1B-2EC79F814217}" type="sibTrans" cxnId="{E51D6863-4EDD-48BB-9778-72072D8E2820}">
      <dgm:prSet/>
      <dgm:spPr/>
      <dgm:t>
        <a:bodyPr/>
        <a:lstStyle/>
        <a:p>
          <a:endParaRPr lang="en-US"/>
        </a:p>
      </dgm:t>
    </dgm:pt>
    <dgm:pt modelId="{4E3F6908-FE3A-4EAE-A8A6-D41DE6E54F99}">
      <dgm:prSet/>
      <dgm:spPr/>
      <dgm:t>
        <a:bodyPr/>
        <a:lstStyle/>
        <a:p>
          <a:r>
            <a:rPr lang="en-IN"/>
            <a:t>Graphical user interface (screenshots)</a:t>
          </a:r>
          <a:endParaRPr lang="en-US"/>
        </a:p>
      </dgm:t>
    </dgm:pt>
    <dgm:pt modelId="{292D0E40-98B8-4BDF-935D-4EDFD658D424}" type="parTrans" cxnId="{34606A29-C4ED-4651-A651-BC2CB9C8F442}">
      <dgm:prSet/>
      <dgm:spPr/>
      <dgm:t>
        <a:bodyPr/>
        <a:lstStyle/>
        <a:p>
          <a:endParaRPr lang="en-US"/>
        </a:p>
      </dgm:t>
    </dgm:pt>
    <dgm:pt modelId="{62590AC2-9D8E-4DF3-8D45-DB23B75D94AB}" type="sibTrans" cxnId="{34606A29-C4ED-4651-A651-BC2CB9C8F442}">
      <dgm:prSet/>
      <dgm:spPr/>
      <dgm:t>
        <a:bodyPr/>
        <a:lstStyle/>
        <a:p>
          <a:endParaRPr lang="en-US"/>
        </a:p>
      </dgm:t>
    </dgm:pt>
    <dgm:pt modelId="{7314172D-CD86-42F9-AB2B-182B9D4A46A0}">
      <dgm:prSet/>
      <dgm:spPr/>
      <dgm:t>
        <a:bodyPr/>
        <a:lstStyle/>
        <a:p>
          <a:r>
            <a:rPr lang="en-IN"/>
            <a:t>Translated into many languages</a:t>
          </a:r>
          <a:endParaRPr lang="en-US"/>
        </a:p>
      </dgm:t>
    </dgm:pt>
    <dgm:pt modelId="{DCE669B7-477D-4D0C-A478-44F722B78B6D}" type="parTrans" cxnId="{6B2E3F76-B3D1-47C9-9475-6992584AE063}">
      <dgm:prSet/>
      <dgm:spPr/>
      <dgm:t>
        <a:bodyPr/>
        <a:lstStyle/>
        <a:p>
          <a:endParaRPr lang="en-US"/>
        </a:p>
      </dgm:t>
    </dgm:pt>
    <dgm:pt modelId="{35761333-5F87-45E8-A90C-B1D434D86394}" type="sibTrans" cxnId="{6B2E3F76-B3D1-47C9-9475-6992584AE063}">
      <dgm:prSet/>
      <dgm:spPr/>
      <dgm:t>
        <a:bodyPr/>
        <a:lstStyle/>
        <a:p>
          <a:endParaRPr lang="en-US"/>
        </a:p>
      </dgm:t>
    </dgm:pt>
    <dgm:pt modelId="{9BDE1151-918B-4F70-B5B0-29AFB7F42F8E}">
      <dgm:prSet/>
      <dgm:spPr/>
      <dgm:t>
        <a:bodyPr/>
        <a:lstStyle/>
        <a:p>
          <a:r>
            <a:rPr lang="en-IN"/>
            <a:t>Integration with Windows (drag drop, URL, shortcut icons, jump list)</a:t>
          </a:r>
          <a:endParaRPr lang="en-US"/>
        </a:p>
      </dgm:t>
    </dgm:pt>
    <dgm:pt modelId="{2E3BC6E6-1380-4B87-A11E-104AD8A0F927}" type="parTrans" cxnId="{6822A5C9-9DE9-4AB1-A90C-4F2D801A1CAA}">
      <dgm:prSet/>
      <dgm:spPr/>
      <dgm:t>
        <a:bodyPr/>
        <a:lstStyle/>
        <a:p>
          <a:endParaRPr lang="en-US"/>
        </a:p>
      </dgm:t>
    </dgm:pt>
    <dgm:pt modelId="{07EDF484-0CB1-43C6-94A7-77492666E7E5}" type="sibTrans" cxnId="{6822A5C9-9DE9-4AB1-A90C-4F2D801A1CAA}">
      <dgm:prSet/>
      <dgm:spPr/>
      <dgm:t>
        <a:bodyPr/>
        <a:lstStyle/>
        <a:p>
          <a:endParaRPr lang="en-US"/>
        </a:p>
      </dgm:t>
    </dgm:pt>
    <dgm:pt modelId="{09DC1A34-B02A-415E-BA0B-E3DD9F038736}">
      <dgm:prSet/>
      <dgm:spPr/>
      <dgm:t>
        <a:bodyPr/>
        <a:lstStyle/>
        <a:p>
          <a:r>
            <a:rPr lang="en-IN"/>
            <a:t>All common operations with files</a:t>
          </a:r>
          <a:endParaRPr lang="en-US"/>
        </a:p>
      </dgm:t>
    </dgm:pt>
    <dgm:pt modelId="{978AE2AE-DC7A-49A9-8FB1-2A95C2901CA6}" type="parTrans" cxnId="{2EDC76ED-89C6-4170-B2B8-F8E6CC4ED5A6}">
      <dgm:prSet/>
      <dgm:spPr/>
      <dgm:t>
        <a:bodyPr/>
        <a:lstStyle/>
        <a:p>
          <a:endParaRPr lang="en-US"/>
        </a:p>
      </dgm:t>
    </dgm:pt>
    <dgm:pt modelId="{15DEA7BD-7A62-4401-B741-D930F5B95BD2}" type="sibTrans" cxnId="{2EDC76ED-89C6-4170-B2B8-F8E6CC4ED5A6}">
      <dgm:prSet/>
      <dgm:spPr/>
      <dgm:t>
        <a:bodyPr/>
        <a:lstStyle/>
        <a:p>
          <a:endParaRPr lang="en-US"/>
        </a:p>
      </dgm:t>
    </dgm:pt>
    <dgm:pt modelId="{F23A24CA-CC8A-4937-A1EF-735F9096BA49}">
      <dgm:prSet/>
      <dgm:spPr/>
      <dgm:t>
        <a:bodyPr/>
        <a:lstStyle/>
        <a:p>
          <a:r>
            <a:rPr lang="en-IN"/>
            <a:t>Support for SFTP and SCP protocols over SSH and FTP and WebDAV and S3 protocols.</a:t>
          </a:r>
          <a:endParaRPr lang="en-US"/>
        </a:p>
      </dgm:t>
    </dgm:pt>
    <dgm:pt modelId="{E267371D-54F9-4118-B90F-0CF542364D70}" type="parTrans" cxnId="{F35B62DD-AD64-47A6-9E3F-91FA890365D9}">
      <dgm:prSet/>
      <dgm:spPr/>
      <dgm:t>
        <a:bodyPr/>
        <a:lstStyle/>
        <a:p>
          <a:endParaRPr lang="en-US"/>
        </a:p>
      </dgm:t>
    </dgm:pt>
    <dgm:pt modelId="{08D07413-73A0-4118-8040-272CC7DFD33E}" type="sibTrans" cxnId="{F35B62DD-AD64-47A6-9E3F-91FA890365D9}">
      <dgm:prSet/>
      <dgm:spPr/>
      <dgm:t>
        <a:bodyPr/>
        <a:lstStyle/>
        <a:p>
          <a:endParaRPr lang="en-US"/>
        </a:p>
      </dgm:t>
    </dgm:pt>
    <dgm:pt modelId="{00159CED-5086-4E1D-B8B2-BEE71D102DB6}" type="pres">
      <dgm:prSet presAssocID="{5C02EC78-01BC-4FEF-AA1A-3741273DDC66}" presName="root" presStyleCnt="0">
        <dgm:presLayoutVars>
          <dgm:dir/>
          <dgm:resizeHandles val="exact"/>
        </dgm:presLayoutVars>
      </dgm:prSet>
      <dgm:spPr/>
    </dgm:pt>
    <dgm:pt modelId="{6CE7FB27-22F5-45D1-B22D-24FE2C395EEE}" type="pres">
      <dgm:prSet presAssocID="{806E7999-EAF5-4D53-A974-3354C810CCCB}" presName="compNode" presStyleCnt="0"/>
      <dgm:spPr/>
    </dgm:pt>
    <dgm:pt modelId="{B474946C-0A83-4EE0-9E04-F67D38ACB407}" type="pres">
      <dgm:prSet presAssocID="{806E7999-EAF5-4D53-A974-3354C810CCCB}" presName="bgRect" presStyleLbl="bgShp" presStyleIdx="0" presStyleCnt="6"/>
      <dgm:spPr/>
    </dgm:pt>
    <dgm:pt modelId="{42251EA4-88AB-4B58-B19E-87FCED03A076}" type="pres">
      <dgm:prSet presAssocID="{806E7999-EAF5-4D53-A974-3354C810CC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F67EEF19-9FE0-4D6E-9E6A-2980053561E9}" type="pres">
      <dgm:prSet presAssocID="{806E7999-EAF5-4D53-A974-3354C810CCCB}" presName="spaceRect" presStyleCnt="0"/>
      <dgm:spPr/>
    </dgm:pt>
    <dgm:pt modelId="{06199114-F93B-4CDE-9950-3F75AEAFB741}" type="pres">
      <dgm:prSet presAssocID="{806E7999-EAF5-4D53-A974-3354C810CCCB}" presName="parTx" presStyleLbl="revTx" presStyleIdx="0" presStyleCnt="6">
        <dgm:presLayoutVars>
          <dgm:chMax val="0"/>
          <dgm:chPref val="0"/>
        </dgm:presLayoutVars>
      </dgm:prSet>
      <dgm:spPr/>
    </dgm:pt>
    <dgm:pt modelId="{A443BB0B-D7AC-43F6-9D46-D9E03932B0C3}" type="pres">
      <dgm:prSet presAssocID="{6DCAF51E-D7BF-4FAB-8E1B-2EC79F814217}" presName="sibTrans" presStyleCnt="0"/>
      <dgm:spPr/>
    </dgm:pt>
    <dgm:pt modelId="{473E27A6-66A1-4AB4-AE49-5F39C1835043}" type="pres">
      <dgm:prSet presAssocID="{4E3F6908-FE3A-4EAE-A8A6-D41DE6E54F99}" presName="compNode" presStyleCnt="0"/>
      <dgm:spPr/>
    </dgm:pt>
    <dgm:pt modelId="{01301584-D139-4911-9DE6-3AD9B66FE969}" type="pres">
      <dgm:prSet presAssocID="{4E3F6908-FE3A-4EAE-A8A6-D41DE6E54F99}" presName="bgRect" presStyleLbl="bgShp" presStyleIdx="1" presStyleCnt="6"/>
      <dgm:spPr/>
    </dgm:pt>
    <dgm:pt modelId="{520BBE6A-FCFF-49FF-960E-15536272684E}" type="pres">
      <dgm:prSet presAssocID="{4E3F6908-FE3A-4EAE-A8A6-D41DE6E54F9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D3D1FB9-0531-4E38-88DF-2A5014CE6D04}" type="pres">
      <dgm:prSet presAssocID="{4E3F6908-FE3A-4EAE-A8A6-D41DE6E54F99}" presName="spaceRect" presStyleCnt="0"/>
      <dgm:spPr/>
    </dgm:pt>
    <dgm:pt modelId="{CF0927FF-BFE6-421D-AD37-ACEB3D72DD21}" type="pres">
      <dgm:prSet presAssocID="{4E3F6908-FE3A-4EAE-A8A6-D41DE6E54F99}" presName="parTx" presStyleLbl="revTx" presStyleIdx="1" presStyleCnt="6">
        <dgm:presLayoutVars>
          <dgm:chMax val="0"/>
          <dgm:chPref val="0"/>
        </dgm:presLayoutVars>
      </dgm:prSet>
      <dgm:spPr/>
    </dgm:pt>
    <dgm:pt modelId="{6E349E01-D84B-4EF4-8369-9550A3F9885E}" type="pres">
      <dgm:prSet presAssocID="{62590AC2-9D8E-4DF3-8D45-DB23B75D94AB}" presName="sibTrans" presStyleCnt="0"/>
      <dgm:spPr/>
    </dgm:pt>
    <dgm:pt modelId="{95C8E1D5-EBF8-4FC4-87B1-758A72D01668}" type="pres">
      <dgm:prSet presAssocID="{7314172D-CD86-42F9-AB2B-182B9D4A46A0}" presName="compNode" presStyleCnt="0"/>
      <dgm:spPr/>
    </dgm:pt>
    <dgm:pt modelId="{739E3486-62CC-4FD1-9BB4-04226EFDFA93}" type="pres">
      <dgm:prSet presAssocID="{7314172D-CD86-42F9-AB2B-182B9D4A46A0}" presName="bgRect" presStyleLbl="bgShp" presStyleIdx="2" presStyleCnt="6"/>
      <dgm:spPr/>
    </dgm:pt>
    <dgm:pt modelId="{02EEB156-68DB-4CB1-95C6-4AF6D00AB061}" type="pres">
      <dgm:prSet presAssocID="{7314172D-CD86-42F9-AB2B-182B9D4A46A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1CF47F3-4F5E-4458-84D9-1A8DA12C1103}" type="pres">
      <dgm:prSet presAssocID="{7314172D-CD86-42F9-AB2B-182B9D4A46A0}" presName="spaceRect" presStyleCnt="0"/>
      <dgm:spPr/>
    </dgm:pt>
    <dgm:pt modelId="{B9F30D71-0A4F-46AA-A079-28640B6948E0}" type="pres">
      <dgm:prSet presAssocID="{7314172D-CD86-42F9-AB2B-182B9D4A46A0}" presName="parTx" presStyleLbl="revTx" presStyleIdx="2" presStyleCnt="6">
        <dgm:presLayoutVars>
          <dgm:chMax val="0"/>
          <dgm:chPref val="0"/>
        </dgm:presLayoutVars>
      </dgm:prSet>
      <dgm:spPr/>
    </dgm:pt>
    <dgm:pt modelId="{B72AF655-55D8-4E79-80BA-95925ED53F7F}" type="pres">
      <dgm:prSet presAssocID="{35761333-5F87-45E8-A90C-B1D434D86394}" presName="sibTrans" presStyleCnt="0"/>
      <dgm:spPr/>
    </dgm:pt>
    <dgm:pt modelId="{B4E135A4-C29E-49B0-A43A-8BE28F9610D4}" type="pres">
      <dgm:prSet presAssocID="{9BDE1151-918B-4F70-B5B0-29AFB7F42F8E}" presName="compNode" presStyleCnt="0"/>
      <dgm:spPr/>
    </dgm:pt>
    <dgm:pt modelId="{091ACD43-5B61-4535-B19A-878D1E00C18B}" type="pres">
      <dgm:prSet presAssocID="{9BDE1151-918B-4F70-B5B0-29AFB7F42F8E}" presName="bgRect" presStyleLbl="bgShp" presStyleIdx="3" presStyleCnt="6"/>
      <dgm:spPr/>
    </dgm:pt>
    <dgm:pt modelId="{7183B5B4-7F83-45D9-8A77-C67AD663A0FF}" type="pres">
      <dgm:prSet presAssocID="{9BDE1151-918B-4F70-B5B0-29AFB7F42F8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1FDD740A-26C9-40A3-9F49-3B8019155536}" type="pres">
      <dgm:prSet presAssocID="{9BDE1151-918B-4F70-B5B0-29AFB7F42F8E}" presName="spaceRect" presStyleCnt="0"/>
      <dgm:spPr/>
    </dgm:pt>
    <dgm:pt modelId="{04A6E5D1-829D-407D-BEC2-FE78D80C7C84}" type="pres">
      <dgm:prSet presAssocID="{9BDE1151-918B-4F70-B5B0-29AFB7F42F8E}" presName="parTx" presStyleLbl="revTx" presStyleIdx="3" presStyleCnt="6">
        <dgm:presLayoutVars>
          <dgm:chMax val="0"/>
          <dgm:chPref val="0"/>
        </dgm:presLayoutVars>
      </dgm:prSet>
      <dgm:spPr/>
    </dgm:pt>
    <dgm:pt modelId="{19AEF986-094D-4776-AE65-28787D018B1C}" type="pres">
      <dgm:prSet presAssocID="{07EDF484-0CB1-43C6-94A7-77492666E7E5}" presName="sibTrans" presStyleCnt="0"/>
      <dgm:spPr/>
    </dgm:pt>
    <dgm:pt modelId="{D8921181-53A1-42FB-A5E1-A1BF16EDE1D5}" type="pres">
      <dgm:prSet presAssocID="{09DC1A34-B02A-415E-BA0B-E3DD9F038736}" presName="compNode" presStyleCnt="0"/>
      <dgm:spPr/>
    </dgm:pt>
    <dgm:pt modelId="{7DB167EA-BEB9-4CED-B030-57AF5A82FDBF}" type="pres">
      <dgm:prSet presAssocID="{09DC1A34-B02A-415E-BA0B-E3DD9F038736}" presName="bgRect" presStyleLbl="bgShp" presStyleIdx="4" presStyleCnt="6"/>
      <dgm:spPr/>
    </dgm:pt>
    <dgm:pt modelId="{E1BCE958-F60E-4164-9051-C406AB8837EE}" type="pres">
      <dgm:prSet presAssocID="{09DC1A34-B02A-415E-BA0B-E3DD9F0387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0CD2EA4F-C55E-481A-BF7C-6B88ED6E94DC}" type="pres">
      <dgm:prSet presAssocID="{09DC1A34-B02A-415E-BA0B-E3DD9F038736}" presName="spaceRect" presStyleCnt="0"/>
      <dgm:spPr/>
    </dgm:pt>
    <dgm:pt modelId="{BA7A7788-10B2-4026-94A8-534DE4B983AF}" type="pres">
      <dgm:prSet presAssocID="{09DC1A34-B02A-415E-BA0B-E3DD9F038736}" presName="parTx" presStyleLbl="revTx" presStyleIdx="4" presStyleCnt="6">
        <dgm:presLayoutVars>
          <dgm:chMax val="0"/>
          <dgm:chPref val="0"/>
        </dgm:presLayoutVars>
      </dgm:prSet>
      <dgm:spPr/>
    </dgm:pt>
    <dgm:pt modelId="{23ADE6FE-896F-44E8-859E-0DE08963D5DA}" type="pres">
      <dgm:prSet presAssocID="{15DEA7BD-7A62-4401-B741-D930F5B95BD2}" presName="sibTrans" presStyleCnt="0"/>
      <dgm:spPr/>
    </dgm:pt>
    <dgm:pt modelId="{8B636890-EE12-4172-9285-5894DF9F7D55}" type="pres">
      <dgm:prSet presAssocID="{F23A24CA-CC8A-4937-A1EF-735F9096BA49}" presName="compNode" presStyleCnt="0"/>
      <dgm:spPr/>
    </dgm:pt>
    <dgm:pt modelId="{FA93F813-EC01-49E3-8040-3D84886E480D}" type="pres">
      <dgm:prSet presAssocID="{F23A24CA-CC8A-4937-A1EF-735F9096BA49}" presName="bgRect" presStyleLbl="bgShp" presStyleIdx="5" presStyleCnt="6"/>
      <dgm:spPr/>
    </dgm:pt>
    <dgm:pt modelId="{F4411100-F3F6-437B-8ABD-BE3604E24288}" type="pres">
      <dgm:prSet presAssocID="{F23A24CA-CC8A-4937-A1EF-735F9096BA4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F93B30DC-BED5-495F-A0AC-D67B86B67191}" type="pres">
      <dgm:prSet presAssocID="{F23A24CA-CC8A-4937-A1EF-735F9096BA49}" presName="spaceRect" presStyleCnt="0"/>
      <dgm:spPr/>
    </dgm:pt>
    <dgm:pt modelId="{9FB0B66E-7260-4D35-9B54-C6775BEE12F9}" type="pres">
      <dgm:prSet presAssocID="{F23A24CA-CC8A-4937-A1EF-735F9096BA49}" presName="parTx" presStyleLbl="revTx" presStyleIdx="5" presStyleCnt="6">
        <dgm:presLayoutVars>
          <dgm:chMax val="0"/>
          <dgm:chPref val="0"/>
        </dgm:presLayoutVars>
      </dgm:prSet>
      <dgm:spPr/>
    </dgm:pt>
  </dgm:ptLst>
  <dgm:cxnLst>
    <dgm:cxn modelId="{F5727B00-64C4-4D1A-8E85-7999182B5AC0}" type="presOf" srcId="{5C02EC78-01BC-4FEF-AA1A-3741273DDC66}" destId="{00159CED-5086-4E1D-B8B2-BEE71D102DB6}" srcOrd="0" destOrd="0" presId="urn:microsoft.com/office/officeart/2018/2/layout/IconVerticalSolidList"/>
    <dgm:cxn modelId="{21D95D09-4776-4FD7-8D21-C9A3AFD68F8C}" type="presOf" srcId="{09DC1A34-B02A-415E-BA0B-E3DD9F038736}" destId="{BA7A7788-10B2-4026-94A8-534DE4B983AF}" srcOrd="0" destOrd="0" presId="urn:microsoft.com/office/officeart/2018/2/layout/IconVerticalSolidList"/>
    <dgm:cxn modelId="{B366D011-D3F0-4267-ACD8-EB9541FD77EF}" type="presOf" srcId="{7314172D-CD86-42F9-AB2B-182B9D4A46A0}" destId="{B9F30D71-0A4F-46AA-A079-28640B6948E0}" srcOrd="0" destOrd="0" presId="urn:microsoft.com/office/officeart/2018/2/layout/IconVerticalSolidList"/>
    <dgm:cxn modelId="{E6562219-D08B-4B9C-8A1B-3E5E658EE6CB}" type="presOf" srcId="{9BDE1151-918B-4F70-B5B0-29AFB7F42F8E}" destId="{04A6E5D1-829D-407D-BEC2-FE78D80C7C84}" srcOrd="0" destOrd="0" presId="urn:microsoft.com/office/officeart/2018/2/layout/IconVerticalSolidList"/>
    <dgm:cxn modelId="{34606A29-C4ED-4651-A651-BC2CB9C8F442}" srcId="{5C02EC78-01BC-4FEF-AA1A-3741273DDC66}" destId="{4E3F6908-FE3A-4EAE-A8A6-D41DE6E54F99}" srcOrd="1" destOrd="0" parTransId="{292D0E40-98B8-4BDF-935D-4EDFD658D424}" sibTransId="{62590AC2-9D8E-4DF3-8D45-DB23B75D94AB}"/>
    <dgm:cxn modelId="{E51D6863-4EDD-48BB-9778-72072D8E2820}" srcId="{5C02EC78-01BC-4FEF-AA1A-3741273DDC66}" destId="{806E7999-EAF5-4D53-A974-3354C810CCCB}" srcOrd="0" destOrd="0" parTransId="{A13046A1-21F8-436C-8614-6F78C4514987}" sibTransId="{6DCAF51E-D7BF-4FAB-8E1B-2EC79F814217}"/>
    <dgm:cxn modelId="{B966D66B-92DD-4C25-953E-8F5361662CA1}" type="presOf" srcId="{4E3F6908-FE3A-4EAE-A8A6-D41DE6E54F99}" destId="{CF0927FF-BFE6-421D-AD37-ACEB3D72DD21}" srcOrd="0" destOrd="0" presId="urn:microsoft.com/office/officeart/2018/2/layout/IconVerticalSolidList"/>
    <dgm:cxn modelId="{6443C86E-6226-46F7-98CE-8A7AC4A02DC2}" type="presOf" srcId="{F23A24CA-CC8A-4937-A1EF-735F9096BA49}" destId="{9FB0B66E-7260-4D35-9B54-C6775BEE12F9}" srcOrd="0" destOrd="0" presId="urn:microsoft.com/office/officeart/2018/2/layout/IconVerticalSolidList"/>
    <dgm:cxn modelId="{6B2E3F76-B3D1-47C9-9475-6992584AE063}" srcId="{5C02EC78-01BC-4FEF-AA1A-3741273DDC66}" destId="{7314172D-CD86-42F9-AB2B-182B9D4A46A0}" srcOrd="2" destOrd="0" parTransId="{DCE669B7-477D-4D0C-A478-44F722B78B6D}" sibTransId="{35761333-5F87-45E8-A90C-B1D434D86394}"/>
    <dgm:cxn modelId="{591C90A6-2844-4342-86F5-AEC1C487E90C}" type="presOf" srcId="{806E7999-EAF5-4D53-A974-3354C810CCCB}" destId="{06199114-F93B-4CDE-9950-3F75AEAFB741}" srcOrd="0" destOrd="0" presId="urn:microsoft.com/office/officeart/2018/2/layout/IconVerticalSolidList"/>
    <dgm:cxn modelId="{6822A5C9-9DE9-4AB1-A90C-4F2D801A1CAA}" srcId="{5C02EC78-01BC-4FEF-AA1A-3741273DDC66}" destId="{9BDE1151-918B-4F70-B5B0-29AFB7F42F8E}" srcOrd="3" destOrd="0" parTransId="{2E3BC6E6-1380-4B87-A11E-104AD8A0F927}" sibTransId="{07EDF484-0CB1-43C6-94A7-77492666E7E5}"/>
    <dgm:cxn modelId="{F35B62DD-AD64-47A6-9E3F-91FA890365D9}" srcId="{5C02EC78-01BC-4FEF-AA1A-3741273DDC66}" destId="{F23A24CA-CC8A-4937-A1EF-735F9096BA49}" srcOrd="5" destOrd="0" parTransId="{E267371D-54F9-4118-B90F-0CF542364D70}" sibTransId="{08D07413-73A0-4118-8040-272CC7DFD33E}"/>
    <dgm:cxn modelId="{2EDC76ED-89C6-4170-B2B8-F8E6CC4ED5A6}" srcId="{5C02EC78-01BC-4FEF-AA1A-3741273DDC66}" destId="{09DC1A34-B02A-415E-BA0B-E3DD9F038736}" srcOrd="4" destOrd="0" parTransId="{978AE2AE-DC7A-49A9-8FB1-2A95C2901CA6}" sibTransId="{15DEA7BD-7A62-4401-B741-D930F5B95BD2}"/>
    <dgm:cxn modelId="{7308D4BC-5D02-4C84-A3DC-EC3AC7469AB5}" type="presParOf" srcId="{00159CED-5086-4E1D-B8B2-BEE71D102DB6}" destId="{6CE7FB27-22F5-45D1-B22D-24FE2C395EEE}" srcOrd="0" destOrd="0" presId="urn:microsoft.com/office/officeart/2018/2/layout/IconVerticalSolidList"/>
    <dgm:cxn modelId="{3310CB67-FB70-4C05-9002-1B3CCF59C0A9}" type="presParOf" srcId="{6CE7FB27-22F5-45D1-B22D-24FE2C395EEE}" destId="{B474946C-0A83-4EE0-9E04-F67D38ACB407}" srcOrd="0" destOrd="0" presId="urn:microsoft.com/office/officeart/2018/2/layout/IconVerticalSolidList"/>
    <dgm:cxn modelId="{491CD943-AABC-498F-AD7B-56F0276E486C}" type="presParOf" srcId="{6CE7FB27-22F5-45D1-B22D-24FE2C395EEE}" destId="{42251EA4-88AB-4B58-B19E-87FCED03A076}" srcOrd="1" destOrd="0" presId="urn:microsoft.com/office/officeart/2018/2/layout/IconVerticalSolidList"/>
    <dgm:cxn modelId="{E236BAF0-4019-4293-8AD4-E4A0FD7AA702}" type="presParOf" srcId="{6CE7FB27-22F5-45D1-B22D-24FE2C395EEE}" destId="{F67EEF19-9FE0-4D6E-9E6A-2980053561E9}" srcOrd="2" destOrd="0" presId="urn:microsoft.com/office/officeart/2018/2/layout/IconVerticalSolidList"/>
    <dgm:cxn modelId="{AB19DEFA-6AD5-4AFE-A3E5-5977BEE1731E}" type="presParOf" srcId="{6CE7FB27-22F5-45D1-B22D-24FE2C395EEE}" destId="{06199114-F93B-4CDE-9950-3F75AEAFB741}" srcOrd="3" destOrd="0" presId="urn:microsoft.com/office/officeart/2018/2/layout/IconVerticalSolidList"/>
    <dgm:cxn modelId="{44E2CCCB-8085-443F-95CE-AA9FDE3503CF}" type="presParOf" srcId="{00159CED-5086-4E1D-B8B2-BEE71D102DB6}" destId="{A443BB0B-D7AC-43F6-9D46-D9E03932B0C3}" srcOrd="1" destOrd="0" presId="urn:microsoft.com/office/officeart/2018/2/layout/IconVerticalSolidList"/>
    <dgm:cxn modelId="{7C24816A-72CD-4291-9E14-CFAB1733CF97}" type="presParOf" srcId="{00159CED-5086-4E1D-B8B2-BEE71D102DB6}" destId="{473E27A6-66A1-4AB4-AE49-5F39C1835043}" srcOrd="2" destOrd="0" presId="urn:microsoft.com/office/officeart/2018/2/layout/IconVerticalSolidList"/>
    <dgm:cxn modelId="{3423A184-48DB-4AE9-8CAB-7ADFD108DFA7}" type="presParOf" srcId="{473E27A6-66A1-4AB4-AE49-5F39C1835043}" destId="{01301584-D139-4911-9DE6-3AD9B66FE969}" srcOrd="0" destOrd="0" presId="urn:microsoft.com/office/officeart/2018/2/layout/IconVerticalSolidList"/>
    <dgm:cxn modelId="{5CEF737B-1AD5-4184-A57C-10058766FA52}" type="presParOf" srcId="{473E27A6-66A1-4AB4-AE49-5F39C1835043}" destId="{520BBE6A-FCFF-49FF-960E-15536272684E}" srcOrd="1" destOrd="0" presId="urn:microsoft.com/office/officeart/2018/2/layout/IconVerticalSolidList"/>
    <dgm:cxn modelId="{A0C1A7F8-19BD-4888-ABAF-28B60A140C90}" type="presParOf" srcId="{473E27A6-66A1-4AB4-AE49-5F39C1835043}" destId="{BD3D1FB9-0531-4E38-88DF-2A5014CE6D04}" srcOrd="2" destOrd="0" presId="urn:microsoft.com/office/officeart/2018/2/layout/IconVerticalSolidList"/>
    <dgm:cxn modelId="{C7CB4F07-DA04-411A-B9D9-4460194BC067}" type="presParOf" srcId="{473E27A6-66A1-4AB4-AE49-5F39C1835043}" destId="{CF0927FF-BFE6-421D-AD37-ACEB3D72DD21}" srcOrd="3" destOrd="0" presId="urn:microsoft.com/office/officeart/2018/2/layout/IconVerticalSolidList"/>
    <dgm:cxn modelId="{1CA95607-3725-4A52-B732-7103A3888A26}" type="presParOf" srcId="{00159CED-5086-4E1D-B8B2-BEE71D102DB6}" destId="{6E349E01-D84B-4EF4-8369-9550A3F9885E}" srcOrd="3" destOrd="0" presId="urn:microsoft.com/office/officeart/2018/2/layout/IconVerticalSolidList"/>
    <dgm:cxn modelId="{3C428D09-086F-4174-990C-887CE5D68842}" type="presParOf" srcId="{00159CED-5086-4E1D-B8B2-BEE71D102DB6}" destId="{95C8E1D5-EBF8-4FC4-87B1-758A72D01668}" srcOrd="4" destOrd="0" presId="urn:microsoft.com/office/officeart/2018/2/layout/IconVerticalSolidList"/>
    <dgm:cxn modelId="{27BF6851-710F-46D3-9372-C946734A9E3E}" type="presParOf" srcId="{95C8E1D5-EBF8-4FC4-87B1-758A72D01668}" destId="{739E3486-62CC-4FD1-9BB4-04226EFDFA93}" srcOrd="0" destOrd="0" presId="urn:microsoft.com/office/officeart/2018/2/layout/IconVerticalSolidList"/>
    <dgm:cxn modelId="{886028C9-E579-4A90-A1F7-C54B8BF514EC}" type="presParOf" srcId="{95C8E1D5-EBF8-4FC4-87B1-758A72D01668}" destId="{02EEB156-68DB-4CB1-95C6-4AF6D00AB061}" srcOrd="1" destOrd="0" presId="urn:microsoft.com/office/officeart/2018/2/layout/IconVerticalSolidList"/>
    <dgm:cxn modelId="{C00C6EA4-0757-4FD1-9B27-C2F0652B342B}" type="presParOf" srcId="{95C8E1D5-EBF8-4FC4-87B1-758A72D01668}" destId="{01CF47F3-4F5E-4458-84D9-1A8DA12C1103}" srcOrd="2" destOrd="0" presId="urn:microsoft.com/office/officeart/2018/2/layout/IconVerticalSolidList"/>
    <dgm:cxn modelId="{59BD7A59-97C6-4F06-8767-45426A6F48EF}" type="presParOf" srcId="{95C8E1D5-EBF8-4FC4-87B1-758A72D01668}" destId="{B9F30D71-0A4F-46AA-A079-28640B6948E0}" srcOrd="3" destOrd="0" presId="urn:microsoft.com/office/officeart/2018/2/layout/IconVerticalSolidList"/>
    <dgm:cxn modelId="{6136832D-BDFC-42CB-A978-7CF41F37B1CB}" type="presParOf" srcId="{00159CED-5086-4E1D-B8B2-BEE71D102DB6}" destId="{B72AF655-55D8-4E79-80BA-95925ED53F7F}" srcOrd="5" destOrd="0" presId="urn:microsoft.com/office/officeart/2018/2/layout/IconVerticalSolidList"/>
    <dgm:cxn modelId="{0B8DAA79-F239-4AF8-BF5E-80C45F8929BA}" type="presParOf" srcId="{00159CED-5086-4E1D-B8B2-BEE71D102DB6}" destId="{B4E135A4-C29E-49B0-A43A-8BE28F9610D4}" srcOrd="6" destOrd="0" presId="urn:microsoft.com/office/officeart/2018/2/layout/IconVerticalSolidList"/>
    <dgm:cxn modelId="{F883C49A-5CCE-4B16-AB49-DF052FA2D6BE}" type="presParOf" srcId="{B4E135A4-C29E-49B0-A43A-8BE28F9610D4}" destId="{091ACD43-5B61-4535-B19A-878D1E00C18B}" srcOrd="0" destOrd="0" presId="urn:microsoft.com/office/officeart/2018/2/layout/IconVerticalSolidList"/>
    <dgm:cxn modelId="{12386EE9-7B8C-4B7D-9755-299459E0381D}" type="presParOf" srcId="{B4E135A4-C29E-49B0-A43A-8BE28F9610D4}" destId="{7183B5B4-7F83-45D9-8A77-C67AD663A0FF}" srcOrd="1" destOrd="0" presId="urn:microsoft.com/office/officeart/2018/2/layout/IconVerticalSolidList"/>
    <dgm:cxn modelId="{B14BCE5F-AA4A-4379-9492-25906747F9E9}" type="presParOf" srcId="{B4E135A4-C29E-49B0-A43A-8BE28F9610D4}" destId="{1FDD740A-26C9-40A3-9F49-3B8019155536}" srcOrd="2" destOrd="0" presId="urn:microsoft.com/office/officeart/2018/2/layout/IconVerticalSolidList"/>
    <dgm:cxn modelId="{B2211F93-0BFE-4EE9-B994-315D0B6ECB98}" type="presParOf" srcId="{B4E135A4-C29E-49B0-A43A-8BE28F9610D4}" destId="{04A6E5D1-829D-407D-BEC2-FE78D80C7C84}" srcOrd="3" destOrd="0" presId="urn:microsoft.com/office/officeart/2018/2/layout/IconVerticalSolidList"/>
    <dgm:cxn modelId="{9EDD7CB7-EFEE-4099-A4B2-9115BA53B3C9}" type="presParOf" srcId="{00159CED-5086-4E1D-B8B2-BEE71D102DB6}" destId="{19AEF986-094D-4776-AE65-28787D018B1C}" srcOrd="7" destOrd="0" presId="urn:microsoft.com/office/officeart/2018/2/layout/IconVerticalSolidList"/>
    <dgm:cxn modelId="{0A67ED10-FF93-4C9D-97AA-22D8861BAAA4}" type="presParOf" srcId="{00159CED-5086-4E1D-B8B2-BEE71D102DB6}" destId="{D8921181-53A1-42FB-A5E1-A1BF16EDE1D5}" srcOrd="8" destOrd="0" presId="urn:microsoft.com/office/officeart/2018/2/layout/IconVerticalSolidList"/>
    <dgm:cxn modelId="{4315D0CD-3EC2-4022-BE66-EB11E7549B44}" type="presParOf" srcId="{D8921181-53A1-42FB-A5E1-A1BF16EDE1D5}" destId="{7DB167EA-BEB9-4CED-B030-57AF5A82FDBF}" srcOrd="0" destOrd="0" presId="urn:microsoft.com/office/officeart/2018/2/layout/IconVerticalSolidList"/>
    <dgm:cxn modelId="{DC8F79EE-B9EB-4285-ACB5-ED7BA1DFE15A}" type="presParOf" srcId="{D8921181-53A1-42FB-A5E1-A1BF16EDE1D5}" destId="{E1BCE958-F60E-4164-9051-C406AB8837EE}" srcOrd="1" destOrd="0" presId="urn:microsoft.com/office/officeart/2018/2/layout/IconVerticalSolidList"/>
    <dgm:cxn modelId="{D43D0B80-436F-47F9-86E3-F8DD85DE4936}" type="presParOf" srcId="{D8921181-53A1-42FB-A5E1-A1BF16EDE1D5}" destId="{0CD2EA4F-C55E-481A-BF7C-6B88ED6E94DC}" srcOrd="2" destOrd="0" presId="urn:microsoft.com/office/officeart/2018/2/layout/IconVerticalSolidList"/>
    <dgm:cxn modelId="{56FE1E79-7E14-4B65-9437-3E50AD2DF03F}" type="presParOf" srcId="{D8921181-53A1-42FB-A5E1-A1BF16EDE1D5}" destId="{BA7A7788-10B2-4026-94A8-534DE4B983AF}" srcOrd="3" destOrd="0" presId="urn:microsoft.com/office/officeart/2018/2/layout/IconVerticalSolidList"/>
    <dgm:cxn modelId="{F05703CA-0245-4E3E-AE86-51C19E447C87}" type="presParOf" srcId="{00159CED-5086-4E1D-B8B2-BEE71D102DB6}" destId="{23ADE6FE-896F-44E8-859E-0DE08963D5DA}" srcOrd="9" destOrd="0" presId="urn:microsoft.com/office/officeart/2018/2/layout/IconVerticalSolidList"/>
    <dgm:cxn modelId="{8A8FB740-5A24-47B8-A7B5-017664DE1E72}" type="presParOf" srcId="{00159CED-5086-4E1D-B8B2-BEE71D102DB6}" destId="{8B636890-EE12-4172-9285-5894DF9F7D55}" srcOrd="10" destOrd="0" presId="urn:microsoft.com/office/officeart/2018/2/layout/IconVerticalSolidList"/>
    <dgm:cxn modelId="{9613F9F7-2010-48AF-B402-4CFB3F8F1F0D}" type="presParOf" srcId="{8B636890-EE12-4172-9285-5894DF9F7D55}" destId="{FA93F813-EC01-49E3-8040-3D84886E480D}" srcOrd="0" destOrd="0" presId="urn:microsoft.com/office/officeart/2018/2/layout/IconVerticalSolidList"/>
    <dgm:cxn modelId="{0DA2DDF7-FFB1-4725-BD98-AE3D32E5E88C}" type="presParOf" srcId="{8B636890-EE12-4172-9285-5894DF9F7D55}" destId="{F4411100-F3F6-437B-8ABD-BE3604E24288}" srcOrd="1" destOrd="0" presId="urn:microsoft.com/office/officeart/2018/2/layout/IconVerticalSolidList"/>
    <dgm:cxn modelId="{FBBF0757-ADFC-4F34-96E7-60A7AA824E75}" type="presParOf" srcId="{8B636890-EE12-4172-9285-5894DF9F7D55}" destId="{F93B30DC-BED5-495F-A0AC-D67B86B67191}" srcOrd="2" destOrd="0" presId="urn:microsoft.com/office/officeart/2018/2/layout/IconVerticalSolidList"/>
    <dgm:cxn modelId="{E201828C-43B4-46D4-9DE3-6881D2439288}" type="presParOf" srcId="{8B636890-EE12-4172-9285-5894DF9F7D55}" destId="{9FB0B66E-7260-4D35-9B54-C6775BEE12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CA1F4-E5D9-475C-A1A3-90FA975CDFB8}">
      <dsp:nvSpPr>
        <dsp:cNvPr id="0" name=""/>
        <dsp:cNvSpPr/>
      </dsp:nvSpPr>
      <dsp:spPr>
        <a:xfrm>
          <a:off x="0" y="122248"/>
          <a:ext cx="5480846" cy="256756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latin typeface="Times New Roman" panose="02020603050405020304" pitchFamily="18" charset="0"/>
              <a:cs typeface="Times New Roman" panose="02020603050405020304" pitchFamily="18" charset="0"/>
            </a:rPr>
            <a:t>This task is based on interfacing RFID and Buzzer</a:t>
          </a:r>
          <a:endParaRPr lang="en-US" sz="3800" kern="1200" dirty="0">
            <a:latin typeface="Times New Roman" panose="02020603050405020304" pitchFamily="18" charset="0"/>
            <a:cs typeface="Times New Roman" panose="02020603050405020304" pitchFamily="18" charset="0"/>
          </a:endParaRPr>
        </a:p>
      </dsp:txBody>
      <dsp:txXfrm>
        <a:off x="125338" y="247586"/>
        <a:ext cx="5230170" cy="2316889"/>
      </dsp:txXfrm>
    </dsp:sp>
    <dsp:sp modelId="{51DE1A9E-B33D-4960-ABDC-D174C3E508A3}">
      <dsp:nvSpPr>
        <dsp:cNvPr id="0" name=""/>
        <dsp:cNvSpPr/>
      </dsp:nvSpPr>
      <dsp:spPr>
        <a:xfrm>
          <a:off x="0" y="2799253"/>
          <a:ext cx="5480846" cy="256756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latin typeface="Times New Roman" panose="02020603050405020304" pitchFamily="18" charset="0"/>
              <a:cs typeface="Times New Roman" panose="02020603050405020304" pitchFamily="18" charset="0"/>
            </a:rPr>
            <a:t>This project is called IOT Enabled </a:t>
          </a:r>
          <a:r>
            <a:rPr lang="en-CA" sz="3800" kern="1200" dirty="0" err="1">
              <a:latin typeface="Times New Roman" panose="02020603050405020304" pitchFamily="18" charset="0"/>
              <a:cs typeface="Times New Roman" panose="02020603050405020304" pitchFamily="18" charset="0"/>
            </a:rPr>
            <a:t>Beaglebone</a:t>
          </a:r>
          <a:r>
            <a:rPr lang="en-CA" sz="3800" kern="1200" dirty="0">
              <a:latin typeface="Times New Roman" panose="02020603050405020304" pitchFamily="18" charset="0"/>
              <a:cs typeface="Times New Roman" panose="02020603050405020304" pitchFamily="18" charset="0"/>
            </a:rPr>
            <a:t> based smart parking system with SMS alert.</a:t>
          </a:r>
          <a:endParaRPr lang="en-US" sz="3800" kern="1200" dirty="0">
            <a:latin typeface="Times New Roman" panose="02020603050405020304" pitchFamily="18" charset="0"/>
            <a:cs typeface="Times New Roman" panose="02020603050405020304" pitchFamily="18" charset="0"/>
          </a:endParaRPr>
        </a:p>
      </dsp:txBody>
      <dsp:txXfrm>
        <a:off x="125338" y="2924591"/>
        <a:ext cx="5230170" cy="231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FBB1-8054-4E11-98A2-1615D94A4029}">
      <dsp:nvSpPr>
        <dsp:cNvPr id="0" name=""/>
        <dsp:cNvSpPr/>
      </dsp:nvSpPr>
      <dsp:spPr>
        <a:xfrm>
          <a:off x="486087" y="1374460"/>
          <a:ext cx="790224" cy="79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D6163-7AE7-49C3-A02D-B379C8525428}">
      <dsp:nvSpPr>
        <dsp:cNvPr id="0" name=""/>
        <dsp:cNvSpPr/>
      </dsp:nvSpPr>
      <dsp:spPr>
        <a:xfrm>
          <a:off x="3172"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Debian</a:t>
          </a:r>
          <a:endParaRPr lang="en-US" sz="1700" kern="1200"/>
        </a:p>
      </dsp:txBody>
      <dsp:txXfrm>
        <a:off x="3172" y="2435423"/>
        <a:ext cx="1756054" cy="702421"/>
      </dsp:txXfrm>
    </dsp:sp>
    <dsp:sp modelId="{41FBC551-6B6F-4D7C-92C4-F81766230976}">
      <dsp:nvSpPr>
        <dsp:cNvPr id="0" name=""/>
        <dsp:cNvSpPr/>
      </dsp:nvSpPr>
      <dsp:spPr>
        <a:xfrm>
          <a:off x="2549452" y="1374460"/>
          <a:ext cx="790224" cy="79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86F8E9-A1BB-4C87-9F7C-324D5C62D4BD}">
      <dsp:nvSpPr>
        <dsp:cNvPr id="0" name=""/>
        <dsp:cNvSpPr/>
      </dsp:nvSpPr>
      <dsp:spPr>
        <a:xfrm>
          <a:off x="2066537"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Android</a:t>
          </a:r>
          <a:endParaRPr lang="en-US" sz="1700" kern="1200"/>
        </a:p>
      </dsp:txBody>
      <dsp:txXfrm>
        <a:off x="2066537" y="2435423"/>
        <a:ext cx="1756054" cy="702421"/>
      </dsp:txXfrm>
    </dsp:sp>
    <dsp:sp modelId="{56F08435-F968-4EB9-997D-C5B2B35B0B0B}">
      <dsp:nvSpPr>
        <dsp:cNvPr id="0" name=""/>
        <dsp:cNvSpPr/>
      </dsp:nvSpPr>
      <dsp:spPr>
        <a:xfrm>
          <a:off x="4612816" y="1374460"/>
          <a:ext cx="790224" cy="79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75A972-3E48-43FF-A4D5-DA2A3320FD40}">
      <dsp:nvSpPr>
        <dsp:cNvPr id="0" name=""/>
        <dsp:cNvSpPr/>
      </dsp:nvSpPr>
      <dsp:spPr>
        <a:xfrm>
          <a:off x="4129901"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Ubuntu</a:t>
          </a:r>
          <a:endParaRPr lang="en-US" sz="1700" kern="1200"/>
        </a:p>
      </dsp:txBody>
      <dsp:txXfrm>
        <a:off x="4129901" y="2435423"/>
        <a:ext cx="1756054" cy="702421"/>
      </dsp:txXfrm>
    </dsp:sp>
    <dsp:sp modelId="{E7DC1838-6513-4FD7-B964-CA78EA6F1D1F}">
      <dsp:nvSpPr>
        <dsp:cNvPr id="0" name=""/>
        <dsp:cNvSpPr/>
      </dsp:nvSpPr>
      <dsp:spPr>
        <a:xfrm>
          <a:off x="6676180" y="1374460"/>
          <a:ext cx="790224" cy="79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807D5E-32F5-4540-AB84-55D09036A117}">
      <dsp:nvSpPr>
        <dsp:cNvPr id="0" name=""/>
        <dsp:cNvSpPr/>
      </dsp:nvSpPr>
      <dsp:spPr>
        <a:xfrm>
          <a:off x="6193265"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Cloud9 IDE on Node.js w/ BoneScript library</a:t>
          </a:r>
          <a:endParaRPr lang="en-US" sz="1700" kern="1200"/>
        </a:p>
      </dsp:txBody>
      <dsp:txXfrm>
        <a:off x="6193265" y="2435423"/>
        <a:ext cx="1756054" cy="702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C9A4E-5BB6-47D9-9A3A-164E795F8EB8}">
      <dsp:nvSpPr>
        <dsp:cNvPr id="0" name=""/>
        <dsp:cNvSpPr/>
      </dsp:nvSpPr>
      <dsp:spPr>
        <a:xfrm>
          <a:off x="0" y="267283"/>
          <a:ext cx="5480846" cy="7897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Radio frequency Identification (RFID) is a wireless identification technology that uses radio waves to identify the presence of RFID tags.</a:t>
          </a:r>
          <a:endParaRPr lang="en-US" sz="1500" kern="1200"/>
        </a:p>
      </dsp:txBody>
      <dsp:txXfrm>
        <a:off x="38552" y="305835"/>
        <a:ext cx="5403742" cy="712646"/>
      </dsp:txXfrm>
    </dsp:sp>
    <dsp:sp modelId="{314A7A52-46FC-4654-A531-15643A0C6B1E}">
      <dsp:nvSpPr>
        <dsp:cNvPr id="0" name=""/>
        <dsp:cNvSpPr/>
      </dsp:nvSpPr>
      <dsp:spPr>
        <a:xfrm>
          <a:off x="0" y="1100233"/>
          <a:ext cx="5480846" cy="789750"/>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Just like Bar code reader, RFID technology is used for identification of people, object etc. presence.</a:t>
          </a:r>
          <a:endParaRPr lang="en-US" sz="1500" kern="1200"/>
        </a:p>
      </dsp:txBody>
      <dsp:txXfrm>
        <a:off x="38552" y="1138785"/>
        <a:ext cx="5403742" cy="712646"/>
      </dsp:txXfrm>
    </dsp:sp>
    <dsp:sp modelId="{6B2A88B3-B486-427E-9A93-90E721043B19}">
      <dsp:nvSpPr>
        <dsp:cNvPr id="0" name=""/>
        <dsp:cNvSpPr/>
      </dsp:nvSpPr>
      <dsp:spPr>
        <a:xfrm>
          <a:off x="0" y="1933183"/>
          <a:ext cx="5480846" cy="789750"/>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In RFID technology we just need to bring RFID tags in range of readers. Also, barcodes can get damaged or unreadable, which is not in the case for most of the RFID.</a:t>
          </a:r>
          <a:endParaRPr lang="en-US" sz="1500" kern="1200"/>
        </a:p>
      </dsp:txBody>
      <dsp:txXfrm>
        <a:off x="38552" y="1971735"/>
        <a:ext cx="5403742" cy="712646"/>
      </dsp:txXfrm>
    </dsp:sp>
    <dsp:sp modelId="{332E26C3-05B7-48CF-A7E2-95540D75BA89}">
      <dsp:nvSpPr>
        <dsp:cNvPr id="0" name=""/>
        <dsp:cNvSpPr/>
      </dsp:nvSpPr>
      <dsp:spPr>
        <a:xfrm>
          <a:off x="0" y="2766133"/>
          <a:ext cx="5480846" cy="789750"/>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RFID is used in many applications like attendance system in which every person will have their separate RFID tag which will help identify person and their attendance.</a:t>
          </a:r>
          <a:endParaRPr lang="en-US" sz="1500" kern="1200"/>
        </a:p>
      </dsp:txBody>
      <dsp:txXfrm>
        <a:off x="38552" y="2804685"/>
        <a:ext cx="5403742" cy="712646"/>
      </dsp:txXfrm>
    </dsp:sp>
    <dsp:sp modelId="{7A1BEE2D-A308-4A54-8814-5806DCDDBCF1}">
      <dsp:nvSpPr>
        <dsp:cNvPr id="0" name=""/>
        <dsp:cNvSpPr/>
      </dsp:nvSpPr>
      <dsp:spPr>
        <a:xfrm>
          <a:off x="0" y="3599083"/>
          <a:ext cx="5480846" cy="789750"/>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RFID is used in many companies to provide access to their authorized employees.</a:t>
          </a:r>
          <a:endParaRPr lang="en-US" sz="1500" kern="1200"/>
        </a:p>
      </dsp:txBody>
      <dsp:txXfrm>
        <a:off x="38552" y="3637635"/>
        <a:ext cx="5403742" cy="712646"/>
      </dsp:txXfrm>
    </dsp:sp>
    <dsp:sp modelId="{D27D3172-AF17-4D65-84C0-AB6E1E3632B9}">
      <dsp:nvSpPr>
        <dsp:cNvPr id="0" name=""/>
        <dsp:cNvSpPr/>
      </dsp:nvSpPr>
      <dsp:spPr>
        <a:xfrm>
          <a:off x="0" y="4432033"/>
          <a:ext cx="5480846" cy="7897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It is also helpful to keep track of goods and in automated toll collection system on highway by embedding Tag (having unique ID) on them.</a:t>
          </a:r>
          <a:endParaRPr lang="en-US" sz="1500" kern="1200"/>
        </a:p>
      </dsp:txBody>
      <dsp:txXfrm>
        <a:off x="38552" y="4470585"/>
        <a:ext cx="5403742" cy="712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BAEE6-0908-4E81-9354-2AF95C4E2735}">
      <dsp:nvSpPr>
        <dsp:cNvPr id="0" name=""/>
        <dsp:cNvSpPr/>
      </dsp:nvSpPr>
      <dsp:spPr>
        <a:xfrm>
          <a:off x="0" y="634673"/>
          <a:ext cx="5480846" cy="1904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F7BC8-65A0-4DE1-91BB-C8FA827B092C}">
      <dsp:nvSpPr>
        <dsp:cNvPr id="0" name=""/>
        <dsp:cNvSpPr/>
      </dsp:nvSpPr>
      <dsp:spPr>
        <a:xfrm>
          <a:off x="575965" y="1063077"/>
          <a:ext cx="1047210" cy="1047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4528E7-2A75-49A4-9D69-6347C98C5E4A}">
      <dsp:nvSpPr>
        <dsp:cNvPr id="0" name=""/>
        <dsp:cNvSpPr/>
      </dsp:nvSpPr>
      <dsp:spPr>
        <a:xfrm>
          <a:off x="2199142" y="634673"/>
          <a:ext cx="3281704" cy="190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09" tIns="201509" rIns="201509" bIns="201509" numCol="1" spcCol="1270" anchor="ctr" anchorCtr="0">
          <a:noAutofit/>
        </a:bodyPr>
        <a:lstStyle/>
        <a:p>
          <a:pPr marL="0" lvl="0" indent="0" algn="l" defTabSz="622300">
            <a:lnSpc>
              <a:spcPct val="90000"/>
            </a:lnSpc>
            <a:spcBef>
              <a:spcPct val="0"/>
            </a:spcBef>
            <a:spcAft>
              <a:spcPct val="35000"/>
            </a:spcAft>
            <a:buNone/>
          </a:pPr>
          <a:r>
            <a:rPr lang="en-CA" sz="1400" kern="1200"/>
            <a:t>It is used to read unique ID from RFID tags. Whenever RFID tags comes in range, RFID reader reads its unique ID and transmits it serially to the microcontroller or PC. RFID reader has transceiver and an antenna mounted on it. It is mostly fixed in stationary position.</a:t>
          </a:r>
          <a:endParaRPr lang="en-US" sz="1400" kern="1200"/>
        </a:p>
      </dsp:txBody>
      <dsp:txXfrm>
        <a:off x="2199142" y="634673"/>
        <a:ext cx="3281704" cy="1904019"/>
      </dsp:txXfrm>
    </dsp:sp>
    <dsp:sp modelId="{945E662D-A71F-47F0-B98B-DDE0A4F15958}">
      <dsp:nvSpPr>
        <dsp:cNvPr id="0" name=""/>
        <dsp:cNvSpPr/>
      </dsp:nvSpPr>
      <dsp:spPr>
        <a:xfrm>
          <a:off x="0" y="2950372"/>
          <a:ext cx="5480846" cy="19040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C7967-7F74-470B-A751-1414459F6A41}">
      <dsp:nvSpPr>
        <dsp:cNvPr id="0" name=""/>
        <dsp:cNvSpPr/>
      </dsp:nvSpPr>
      <dsp:spPr>
        <a:xfrm>
          <a:off x="575965" y="3378777"/>
          <a:ext cx="1047210" cy="104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C1AB37-FD59-4992-AF33-8824AA76E5E6}">
      <dsp:nvSpPr>
        <dsp:cNvPr id="0" name=""/>
        <dsp:cNvSpPr/>
      </dsp:nvSpPr>
      <dsp:spPr>
        <a:xfrm>
          <a:off x="2199142" y="2950372"/>
          <a:ext cx="3281704" cy="190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09" tIns="201509" rIns="201509" bIns="201509" numCol="1" spcCol="1270" anchor="ctr" anchorCtr="0">
          <a:noAutofit/>
        </a:bodyPr>
        <a:lstStyle/>
        <a:p>
          <a:pPr marL="0" lvl="0" indent="0" algn="l" defTabSz="622300">
            <a:lnSpc>
              <a:spcPct val="90000"/>
            </a:lnSpc>
            <a:spcBef>
              <a:spcPct val="0"/>
            </a:spcBef>
            <a:spcAft>
              <a:spcPct val="35000"/>
            </a:spcAft>
            <a:buNone/>
          </a:pPr>
          <a:r>
            <a:rPr lang="en-CA" sz="1400" kern="1200" dirty="0"/>
            <a:t>There are 3 types of RFID Readers:- Active, Passive and active-passive Readers.</a:t>
          </a:r>
          <a:endParaRPr lang="en-US" sz="1400" kern="1200" dirty="0"/>
        </a:p>
      </dsp:txBody>
      <dsp:txXfrm>
        <a:off x="2199142" y="2950372"/>
        <a:ext cx="3281704" cy="19040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F1AB0-057D-44C8-9049-11CF43883E11}">
      <dsp:nvSpPr>
        <dsp:cNvPr id="0" name=""/>
        <dsp:cNvSpPr/>
      </dsp:nvSpPr>
      <dsp:spPr>
        <a:xfrm>
          <a:off x="0" y="2278"/>
          <a:ext cx="5480846" cy="11546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B9239-0A75-4EDB-8E1A-1A99117F8C56}">
      <dsp:nvSpPr>
        <dsp:cNvPr id="0" name=""/>
        <dsp:cNvSpPr/>
      </dsp:nvSpPr>
      <dsp:spPr>
        <a:xfrm>
          <a:off x="349276" y="262070"/>
          <a:ext cx="635048" cy="635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F15014-200B-4A9E-99B0-D9098C04E7CB}">
      <dsp:nvSpPr>
        <dsp:cNvPr id="0" name=""/>
        <dsp:cNvSpPr/>
      </dsp:nvSpPr>
      <dsp:spPr>
        <a:xfrm>
          <a:off x="1333601" y="2278"/>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PuTTY is a free and open-source terminal emulator, serial console and network file transfer application. </a:t>
          </a:r>
        </a:p>
      </dsp:txBody>
      <dsp:txXfrm>
        <a:off x="1333601" y="2278"/>
        <a:ext cx="4147245" cy="1154633"/>
      </dsp:txXfrm>
    </dsp:sp>
    <dsp:sp modelId="{BBC348AA-837B-417B-B4E4-8B89C77F4C9D}">
      <dsp:nvSpPr>
        <dsp:cNvPr id="0" name=""/>
        <dsp:cNvSpPr/>
      </dsp:nvSpPr>
      <dsp:spPr>
        <a:xfrm>
          <a:off x="0" y="1445570"/>
          <a:ext cx="5480846" cy="11546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588B8-4FBB-41E8-842F-AEDF5AD9CBDA}">
      <dsp:nvSpPr>
        <dsp:cNvPr id="0" name=""/>
        <dsp:cNvSpPr/>
      </dsp:nvSpPr>
      <dsp:spPr>
        <a:xfrm>
          <a:off x="349276" y="1705362"/>
          <a:ext cx="635048" cy="635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E84431-CE4E-4C37-8F1B-B131A8559039}">
      <dsp:nvSpPr>
        <dsp:cNvPr id="0" name=""/>
        <dsp:cNvSpPr/>
      </dsp:nvSpPr>
      <dsp:spPr>
        <a:xfrm>
          <a:off x="1333601" y="1445570"/>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It supports several network protocols, including SCP, SSH, Telnet, rlogin, and raw socket connection. </a:t>
          </a:r>
        </a:p>
      </dsp:txBody>
      <dsp:txXfrm>
        <a:off x="1333601" y="1445570"/>
        <a:ext cx="4147245" cy="1154633"/>
      </dsp:txXfrm>
    </dsp:sp>
    <dsp:sp modelId="{A1D3CC68-2EB6-4B83-BFA5-8D93F8017188}">
      <dsp:nvSpPr>
        <dsp:cNvPr id="0" name=""/>
        <dsp:cNvSpPr/>
      </dsp:nvSpPr>
      <dsp:spPr>
        <a:xfrm>
          <a:off x="0" y="2888862"/>
          <a:ext cx="5480846" cy="11546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764A8-EEF2-4190-88B2-6DC5C1F8A92F}">
      <dsp:nvSpPr>
        <dsp:cNvPr id="0" name=""/>
        <dsp:cNvSpPr/>
      </dsp:nvSpPr>
      <dsp:spPr>
        <a:xfrm>
          <a:off x="349276" y="3148654"/>
          <a:ext cx="635048" cy="635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535F4F-8C1B-46B1-A1A5-C9729DD0DD63}">
      <dsp:nvSpPr>
        <dsp:cNvPr id="0" name=""/>
        <dsp:cNvSpPr/>
      </dsp:nvSpPr>
      <dsp:spPr>
        <a:xfrm>
          <a:off x="1333601" y="2888862"/>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It can also connect to a serial port. </a:t>
          </a:r>
        </a:p>
      </dsp:txBody>
      <dsp:txXfrm>
        <a:off x="1333601" y="2888862"/>
        <a:ext cx="4147245" cy="1154633"/>
      </dsp:txXfrm>
    </dsp:sp>
    <dsp:sp modelId="{D86A950A-7FC0-4157-8764-78033BACF893}">
      <dsp:nvSpPr>
        <dsp:cNvPr id="0" name=""/>
        <dsp:cNvSpPr/>
      </dsp:nvSpPr>
      <dsp:spPr>
        <a:xfrm>
          <a:off x="0" y="4332154"/>
          <a:ext cx="5480846" cy="11546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5EAE0-F6CA-4DA5-8CAC-22D279BB4428}">
      <dsp:nvSpPr>
        <dsp:cNvPr id="0" name=""/>
        <dsp:cNvSpPr/>
      </dsp:nvSpPr>
      <dsp:spPr>
        <a:xfrm>
          <a:off x="349276" y="4591946"/>
          <a:ext cx="635048" cy="635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F3EDAD-4009-496E-8619-95972848527B}">
      <dsp:nvSpPr>
        <dsp:cNvPr id="0" name=""/>
        <dsp:cNvSpPr/>
      </dsp:nvSpPr>
      <dsp:spPr>
        <a:xfrm>
          <a:off x="1333601" y="4332154"/>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The name "PuTTY" has no official meaning.</a:t>
          </a:r>
        </a:p>
      </dsp:txBody>
      <dsp:txXfrm>
        <a:off x="1333601" y="4332154"/>
        <a:ext cx="4147245" cy="1154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A2F83-CDDD-49F9-B41C-402AC5C64828}">
      <dsp:nvSpPr>
        <dsp:cNvPr id="0" name=""/>
        <dsp:cNvSpPr/>
      </dsp:nvSpPr>
      <dsp:spPr>
        <a:xfrm>
          <a:off x="642032" y="474282"/>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C0F19-42F1-4A96-8522-6BF002758B6F}">
      <dsp:nvSpPr>
        <dsp:cNvPr id="0" name=""/>
        <dsp:cNvSpPr/>
      </dsp:nvSpPr>
      <dsp:spPr>
        <a:xfrm>
          <a:off x="1066157" y="898407"/>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787FBD-13F6-48A4-B5B5-99EBECE67195}">
      <dsp:nvSpPr>
        <dsp:cNvPr id="0" name=""/>
        <dsp:cNvSpPr/>
      </dsp:nvSpPr>
      <dsp:spPr>
        <a:xfrm>
          <a:off x="5845" y="308428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A buzzer or beeper is an audio signalling device, which may be mechanical, electromechanical, or piezoelectric (piezo for short).</a:t>
          </a:r>
          <a:endParaRPr lang="en-US" sz="1300" kern="1200" dirty="0"/>
        </a:p>
      </dsp:txBody>
      <dsp:txXfrm>
        <a:off x="5845" y="3084282"/>
        <a:ext cx="3262500" cy="720000"/>
      </dsp:txXfrm>
    </dsp:sp>
    <dsp:sp modelId="{98871E70-C145-4AFA-8159-AF2FB29F64F5}">
      <dsp:nvSpPr>
        <dsp:cNvPr id="0" name=""/>
        <dsp:cNvSpPr/>
      </dsp:nvSpPr>
      <dsp:spPr>
        <a:xfrm>
          <a:off x="4475470" y="474282"/>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5E934-A598-456E-A7E6-60CE9CD4E75F}">
      <dsp:nvSpPr>
        <dsp:cNvPr id="0" name=""/>
        <dsp:cNvSpPr/>
      </dsp:nvSpPr>
      <dsp:spPr>
        <a:xfrm>
          <a:off x="4899595" y="898407"/>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232BFF-4983-4B67-9B0F-54A74E84A533}">
      <dsp:nvSpPr>
        <dsp:cNvPr id="0" name=""/>
        <dsp:cNvSpPr/>
      </dsp:nvSpPr>
      <dsp:spPr>
        <a:xfrm>
          <a:off x="3839282" y="308428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a:t>Typical uses of buzzers and beepers include alarm devices, timers, and confirmation of user input such as a mouse click or keystroke.</a:t>
          </a:r>
          <a:endParaRPr lang="en-US" sz="1300" kern="1200"/>
        </a:p>
      </dsp:txBody>
      <dsp:txXfrm>
        <a:off x="3839282" y="3084282"/>
        <a:ext cx="3262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1C6AC-486C-4E68-8A8B-AF7A50F03212}">
      <dsp:nvSpPr>
        <dsp:cNvPr id="0" name=""/>
        <dsp:cNvSpPr/>
      </dsp:nvSpPr>
      <dsp:spPr>
        <a:xfrm>
          <a:off x="531485" y="1093909"/>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07FB3-693E-4A9F-A1E7-3F19830B3D5B}">
      <dsp:nvSpPr>
        <dsp:cNvPr id="0" name=""/>
        <dsp:cNvSpPr/>
      </dsp:nvSpPr>
      <dsp:spPr>
        <a:xfrm>
          <a:off x="853235" y="1415659"/>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D43C2C-DD0E-4C0F-B036-1EA6E72C5120}">
      <dsp:nvSpPr>
        <dsp:cNvPr id="0" name=""/>
        <dsp:cNvSpPr/>
      </dsp:nvSpPr>
      <dsp:spPr>
        <a:xfrm>
          <a:off x="344573" y="3065194"/>
          <a:ext cx="1931479" cy="1922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WinSCP is an open source free SFTP client, FTP client, WebDAV client, S3 client and SCP client for Windows. Its main function is file transfer between a local and a remote computer.</a:t>
          </a:r>
        </a:p>
      </dsp:txBody>
      <dsp:txXfrm>
        <a:off x="344573" y="3065194"/>
        <a:ext cx="1931479" cy="1922493"/>
      </dsp:txXfrm>
    </dsp:sp>
    <dsp:sp modelId="{BAF53CEE-5D33-4EF6-AEA5-91C771798ABE}">
      <dsp:nvSpPr>
        <dsp:cNvPr id="0" name=""/>
        <dsp:cNvSpPr/>
      </dsp:nvSpPr>
      <dsp:spPr>
        <a:xfrm>
          <a:off x="3439611" y="1394533"/>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DA2B4-46D9-4040-AE55-A8E90177769F}">
      <dsp:nvSpPr>
        <dsp:cNvPr id="0" name=""/>
        <dsp:cNvSpPr/>
      </dsp:nvSpPr>
      <dsp:spPr>
        <a:xfrm>
          <a:off x="3761361" y="1716283"/>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63FE1A-A052-495A-BDCA-D78635AE0031}">
      <dsp:nvSpPr>
        <dsp:cNvPr id="0" name=""/>
        <dsp:cNvSpPr/>
      </dsp:nvSpPr>
      <dsp:spPr>
        <a:xfrm>
          <a:off x="2956985" y="3374533"/>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Beyond this, WinSCP offers scripting and basic file manager functionality.</a:t>
          </a:r>
        </a:p>
      </dsp:txBody>
      <dsp:txXfrm>
        <a:off x="2956985" y="3374533"/>
        <a:ext cx="2475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4946C-0A83-4EE0-9E04-F67D38ACB407}">
      <dsp:nvSpPr>
        <dsp:cNvPr id="0" name=""/>
        <dsp:cNvSpPr/>
      </dsp:nvSpPr>
      <dsp:spPr>
        <a:xfrm>
          <a:off x="0" y="1775"/>
          <a:ext cx="5480846" cy="756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51EA4-88AB-4B58-B19E-87FCED03A076}">
      <dsp:nvSpPr>
        <dsp:cNvPr id="0" name=""/>
        <dsp:cNvSpPr/>
      </dsp:nvSpPr>
      <dsp:spPr>
        <a:xfrm>
          <a:off x="228878" y="172015"/>
          <a:ext cx="416142" cy="416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199114-F93B-4CDE-9950-3F75AEAFB741}">
      <dsp:nvSpPr>
        <dsp:cNvPr id="0" name=""/>
        <dsp:cNvSpPr/>
      </dsp:nvSpPr>
      <dsp:spPr>
        <a:xfrm>
          <a:off x="873899" y="1775"/>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US" sz="1800" kern="1200"/>
            <a:t>Shares site settings with PuTTY</a:t>
          </a:r>
        </a:p>
      </dsp:txBody>
      <dsp:txXfrm>
        <a:off x="873899" y="1775"/>
        <a:ext cx="4606947" cy="756622"/>
      </dsp:txXfrm>
    </dsp:sp>
    <dsp:sp modelId="{01301584-D139-4911-9DE6-3AD9B66FE969}">
      <dsp:nvSpPr>
        <dsp:cNvPr id="0" name=""/>
        <dsp:cNvSpPr/>
      </dsp:nvSpPr>
      <dsp:spPr>
        <a:xfrm>
          <a:off x="0" y="947554"/>
          <a:ext cx="5480846" cy="7566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BBE6A-FCFF-49FF-960E-15536272684E}">
      <dsp:nvSpPr>
        <dsp:cNvPr id="0" name=""/>
        <dsp:cNvSpPr/>
      </dsp:nvSpPr>
      <dsp:spPr>
        <a:xfrm>
          <a:off x="228878" y="1117794"/>
          <a:ext cx="416142" cy="416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0927FF-BFE6-421D-AD37-ACEB3D72DD21}">
      <dsp:nvSpPr>
        <dsp:cNvPr id="0" name=""/>
        <dsp:cNvSpPr/>
      </dsp:nvSpPr>
      <dsp:spPr>
        <a:xfrm>
          <a:off x="873899" y="947554"/>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Graphical user interface (screenshots)</a:t>
          </a:r>
          <a:endParaRPr lang="en-US" sz="1800" kern="1200"/>
        </a:p>
      </dsp:txBody>
      <dsp:txXfrm>
        <a:off x="873899" y="947554"/>
        <a:ext cx="4606947" cy="756622"/>
      </dsp:txXfrm>
    </dsp:sp>
    <dsp:sp modelId="{739E3486-62CC-4FD1-9BB4-04226EFDFA93}">
      <dsp:nvSpPr>
        <dsp:cNvPr id="0" name=""/>
        <dsp:cNvSpPr/>
      </dsp:nvSpPr>
      <dsp:spPr>
        <a:xfrm>
          <a:off x="0" y="1893332"/>
          <a:ext cx="5480846" cy="7566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EB156-68DB-4CB1-95C6-4AF6D00AB061}">
      <dsp:nvSpPr>
        <dsp:cNvPr id="0" name=""/>
        <dsp:cNvSpPr/>
      </dsp:nvSpPr>
      <dsp:spPr>
        <a:xfrm>
          <a:off x="228878" y="2063572"/>
          <a:ext cx="416142" cy="416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F30D71-0A4F-46AA-A079-28640B6948E0}">
      <dsp:nvSpPr>
        <dsp:cNvPr id="0" name=""/>
        <dsp:cNvSpPr/>
      </dsp:nvSpPr>
      <dsp:spPr>
        <a:xfrm>
          <a:off x="873899" y="1893332"/>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Translated into many languages</a:t>
          </a:r>
          <a:endParaRPr lang="en-US" sz="1800" kern="1200"/>
        </a:p>
      </dsp:txBody>
      <dsp:txXfrm>
        <a:off x="873899" y="1893332"/>
        <a:ext cx="4606947" cy="756622"/>
      </dsp:txXfrm>
    </dsp:sp>
    <dsp:sp modelId="{091ACD43-5B61-4535-B19A-878D1E00C18B}">
      <dsp:nvSpPr>
        <dsp:cNvPr id="0" name=""/>
        <dsp:cNvSpPr/>
      </dsp:nvSpPr>
      <dsp:spPr>
        <a:xfrm>
          <a:off x="0" y="2839110"/>
          <a:ext cx="5480846" cy="75662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3B5B4-7F83-45D9-8A77-C67AD663A0FF}">
      <dsp:nvSpPr>
        <dsp:cNvPr id="0" name=""/>
        <dsp:cNvSpPr/>
      </dsp:nvSpPr>
      <dsp:spPr>
        <a:xfrm>
          <a:off x="228878" y="3009350"/>
          <a:ext cx="416142" cy="4161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6E5D1-829D-407D-BEC2-FE78D80C7C84}">
      <dsp:nvSpPr>
        <dsp:cNvPr id="0" name=""/>
        <dsp:cNvSpPr/>
      </dsp:nvSpPr>
      <dsp:spPr>
        <a:xfrm>
          <a:off x="873899" y="2839110"/>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Integration with Windows (drag drop, URL, shortcut icons, jump list)</a:t>
          </a:r>
          <a:endParaRPr lang="en-US" sz="1800" kern="1200"/>
        </a:p>
      </dsp:txBody>
      <dsp:txXfrm>
        <a:off x="873899" y="2839110"/>
        <a:ext cx="4606947" cy="756622"/>
      </dsp:txXfrm>
    </dsp:sp>
    <dsp:sp modelId="{7DB167EA-BEB9-4CED-B030-57AF5A82FDBF}">
      <dsp:nvSpPr>
        <dsp:cNvPr id="0" name=""/>
        <dsp:cNvSpPr/>
      </dsp:nvSpPr>
      <dsp:spPr>
        <a:xfrm>
          <a:off x="0" y="3784889"/>
          <a:ext cx="5480846" cy="7566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CE958-F60E-4164-9051-C406AB8837EE}">
      <dsp:nvSpPr>
        <dsp:cNvPr id="0" name=""/>
        <dsp:cNvSpPr/>
      </dsp:nvSpPr>
      <dsp:spPr>
        <a:xfrm>
          <a:off x="228878" y="3955129"/>
          <a:ext cx="416142" cy="4161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7A7788-10B2-4026-94A8-534DE4B983AF}">
      <dsp:nvSpPr>
        <dsp:cNvPr id="0" name=""/>
        <dsp:cNvSpPr/>
      </dsp:nvSpPr>
      <dsp:spPr>
        <a:xfrm>
          <a:off x="873899" y="3784889"/>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All common operations with files</a:t>
          </a:r>
          <a:endParaRPr lang="en-US" sz="1800" kern="1200"/>
        </a:p>
      </dsp:txBody>
      <dsp:txXfrm>
        <a:off x="873899" y="3784889"/>
        <a:ext cx="4606947" cy="756622"/>
      </dsp:txXfrm>
    </dsp:sp>
    <dsp:sp modelId="{FA93F813-EC01-49E3-8040-3D84886E480D}">
      <dsp:nvSpPr>
        <dsp:cNvPr id="0" name=""/>
        <dsp:cNvSpPr/>
      </dsp:nvSpPr>
      <dsp:spPr>
        <a:xfrm>
          <a:off x="0" y="4730667"/>
          <a:ext cx="5480846" cy="756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11100-F3F6-437B-8ABD-BE3604E24288}">
      <dsp:nvSpPr>
        <dsp:cNvPr id="0" name=""/>
        <dsp:cNvSpPr/>
      </dsp:nvSpPr>
      <dsp:spPr>
        <a:xfrm>
          <a:off x="228878" y="4900907"/>
          <a:ext cx="416142" cy="4161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B0B66E-7260-4D35-9B54-C6775BEE12F9}">
      <dsp:nvSpPr>
        <dsp:cNvPr id="0" name=""/>
        <dsp:cNvSpPr/>
      </dsp:nvSpPr>
      <dsp:spPr>
        <a:xfrm>
          <a:off x="873899" y="4730667"/>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Support for SFTP and SCP protocols over SSH and FTP and WebDAV and S3 protocols.</a:t>
          </a:r>
          <a:endParaRPr lang="en-US" sz="1800" kern="1200"/>
        </a:p>
      </dsp:txBody>
      <dsp:txXfrm>
        <a:off x="873899" y="4730667"/>
        <a:ext cx="4606947" cy="7566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F8349892-5200-4DC9-B7A9-F8DFA3C03EB1}" type="slidenum">
              <a:t>‹#›</a:t>
            </a:fld>
            <a:endParaRPr lang="en-CA"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433481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CA"/>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228E1F7D-B4C6-402C-8308-17145E066433}" type="slidenum">
              <a:t>‹#›</a:t>
            </a:fld>
            <a:endParaRPr lang="en-CA"/>
          </a:p>
        </p:txBody>
      </p:sp>
    </p:spTree>
    <p:extLst>
      <p:ext uri="{BB962C8B-B14F-4D97-AF65-F5344CB8AC3E}">
        <p14:creationId xmlns:p14="http://schemas.microsoft.com/office/powerpoint/2010/main" val="3061441062"/>
      </p:ext>
    </p:extLst>
  </p:cSld>
  <p:clrMap bg1="lt1" tx1="dk1" bg2="lt2" tx2="dk2" accent1="accent1" accent2="accent2" accent3="accent3" accent4="accent4" accent5="accent5" accent6="accent6" hlink="hlink" folHlink="folHlink"/>
  <p:notesStyle>
    <a:lvl1pPr marL="216000" marR="0" indent="-216000" hangingPunct="0">
      <a:tabLst/>
      <a:defRPr lang="en-CA"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27F1A6B-BCB1-462A-9443-2D839D942E4F}" type="slidenum">
              <a:t>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8160"/>
            <a:ext cx="6047640" cy="4811040"/>
          </a:xfrm>
        </p:spPr>
        <p:txBody>
          <a:bodyPr>
            <a:spAutoFit/>
          </a:bodyPr>
          <a:lstStyle/>
          <a:p>
            <a:endParaRPr lang="en-CA" sz="281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22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350107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87100C2-A4BC-455E-8816-37EB61D83AAC}" type="slidenum">
              <a:t>23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DA19EB3-B8E9-4EA4-B212-5A45AF9A5273}" type="slidenum">
              <a:t>24</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674BFC-AEE0-4151-8A85-0749A5608D84}" type="slidenum">
              <a:t>35</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080D1DC-6C69-41BC-993A-D53353631EB3}" type="slidenum">
              <a:t>36</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2D855A7-6F2C-41E4-B0DE-C6D4BFE4B4F4}" type="slidenum">
              <a:t>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B3A9038-4D0C-4EC6-BD75-D0866053915B}" type="slidenum">
              <a:t>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3F1CB12-C048-4A85-A85B-EABDFB9B0AA4}" type="slidenum">
              <a:t>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7FE90E3-F8CA-4953-A7CF-DF8F81B85778}" type="slidenum">
              <a:t>12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279675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145004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85274B1-0AEF-4605-B848-A2D8EFD5EE40}" type="slidenum">
              <a:t>14</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15</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0B0DB83-65A5-46AF-9C11-32A98002E49D}" type="slidenum">
              <a:t>16</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687E8A9-7B8B-4F1A-9017-1E652BBA418E}" type="slidenum">
              <a:t>‹#›</a:t>
            </a:fld>
            <a:endParaRPr lang="en-CA"/>
          </a:p>
        </p:txBody>
      </p:sp>
    </p:spTree>
    <p:extLst>
      <p:ext uri="{BB962C8B-B14F-4D97-AF65-F5344CB8AC3E}">
        <p14:creationId xmlns:p14="http://schemas.microsoft.com/office/powerpoint/2010/main" val="350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524E4F8-D397-41C1-9EF1-57B8548C273A}" type="slidenum">
              <a:t>‹#›</a:t>
            </a:fld>
            <a:endParaRPr lang="en-CA"/>
          </a:p>
        </p:txBody>
      </p:sp>
    </p:spTree>
    <p:extLst>
      <p:ext uri="{BB962C8B-B14F-4D97-AF65-F5344CB8AC3E}">
        <p14:creationId xmlns:p14="http://schemas.microsoft.com/office/powerpoint/2010/main" val="291769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1079500"/>
            <a:ext cx="2266950" cy="57610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1079500"/>
            <a:ext cx="6653212" cy="57610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4EC7BC0-3401-46D8-B173-FA520468F6A3}" type="slidenum">
              <a:t>‹#›</a:t>
            </a:fld>
            <a:endParaRPr lang="en-CA"/>
          </a:p>
        </p:txBody>
      </p:sp>
    </p:spTree>
    <p:extLst>
      <p:ext uri="{BB962C8B-B14F-4D97-AF65-F5344CB8AC3E}">
        <p14:creationId xmlns:p14="http://schemas.microsoft.com/office/powerpoint/2010/main" val="2434698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51CD71A7-BA1F-4EAF-88F9-2452A0824CE2}" type="slidenum">
              <a:t>‹#›</a:t>
            </a:fld>
            <a:endParaRPr lang="en-CA"/>
          </a:p>
        </p:txBody>
      </p:sp>
    </p:spTree>
    <p:extLst>
      <p:ext uri="{BB962C8B-B14F-4D97-AF65-F5344CB8AC3E}">
        <p14:creationId xmlns:p14="http://schemas.microsoft.com/office/powerpoint/2010/main" val="94839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DB7A09CB-FDC9-4A43-8AD5-7B20FE49C7A4}" type="slidenum">
              <a:t>‹#›</a:t>
            </a:fld>
            <a:endParaRPr lang="en-CA"/>
          </a:p>
        </p:txBody>
      </p:sp>
    </p:spTree>
    <p:extLst>
      <p:ext uri="{BB962C8B-B14F-4D97-AF65-F5344CB8AC3E}">
        <p14:creationId xmlns:p14="http://schemas.microsoft.com/office/powerpoint/2010/main" val="126412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24C0581-5DBA-4C11-B312-A9B99120819F}" type="slidenum">
              <a:t>‹#›</a:t>
            </a:fld>
            <a:endParaRPr lang="en-CA"/>
          </a:p>
        </p:txBody>
      </p:sp>
    </p:spTree>
    <p:extLst>
      <p:ext uri="{BB962C8B-B14F-4D97-AF65-F5344CB8AC3E}">
        <p14:creationId xmlns:p14="http://schemas.microsoft.com/office/powerpoint/2010/main" val="408233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8B2C1C4E-862D-49F8-8AA5-7C76960C80BB}" type="slidenum">
              <a:t>‹#›</a:t>
            </a:fld>
            <a:endParaRPr lang="en-CA"/>
          </a:p>
        </p:txBody>
      </p:sp>
    </p:spTree>
    <p:extLst>
      <p:ext uri="{BB962C8B-B14F-4D97-AF65-F5344CB8AC3E}">
        <p14:creationId xmlns:p14="http://schemas.microsoft.com/office/powerpoint/2010/main" val="4253803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AB962C1-C201-4B3B-879F-AF8C937ADEDA}" type="slidenum">
              <a:t>‹#›</a:t>
            </a:fld>
            <a:endParaRPr lang="en-CA"/>
          </a:p>
        </p:txBody>
      </p:sp>
    </p:spTree>
    <p:extLst>
      <p:ext uri="{BB962C8B-B14F-4D97-AF65-F5344CB8AC3E}">
        <p14:creationId xmlns:p14="http://schemas.microsoft.com/office/powerpoint/2010/main" val="1650443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54EF44BC-0A2C-4082-9F4F-151DF9DE456C}" type="slidenum">
              <a:t>‹#›</a:t>
            </a:fld>
            <a:endParaRPr lang="en-CA"/>
          </a:p>
        </p:txBody>
      </p:sp>
    </p:spTree>
    <p:extLst>
      <p:ext uri="{BB962C8B-B14F-4D97-AF65-F5344CB8AC3E}">
        <p14:creationId xmlns:p14="http://schemas.microsoft.com/office/powerpoint/2010/main" val="4244366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1CA042CF-46E0-4241-AECF-560D7875E945}" type="slidenum">
              <a:t>‹#›</a:t>
            </a:fld>
            <a:endParaRPr lang="en-CA"/>
          </a:p>
        </p:txBody>
      </p:sp>
    </p:spTree>
    <p:extLst>
      <p:ext uri="{BB962C8B-B14F-4D97-AF65-F5344CB8AC3E}">
        <p14:creationId xmlns:p14="http://schemas.microsoft.com/office/powerpoint/2010/main" val="53601098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4C4669A7-1ED0-42B1-9C43-9C40858A4B58}" type="slidenum">
              <a:t>‹#›</a:t>
            </a:fld>
            <a:endParaRPr lang="en-CA"/>
          </a:p>
        </p:txBody>
      </p:sp>
    </p:spTree>
    <p:extLst>
      <p:ext uri="{BB962C8B-B14F-4D97-AF65-F5344CB8AC3E}">
        <p14:creationId xmlns:p14="http://schemas.microsoft.com/office/powerpoint/2010/main" val="8069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07166E27-2A37-4628-99C5-DC390EFBA30D}" type="slidenum">
              <a:t>‹#›</a:t>
            </a:fld>
            <a:endParaRPr lang="en-CA"/>
          </a:p>
        </p:txBody>
      </p:sp>
    </p:spTree>
    <p:extLst>
      <p:ext uri="{BB962C8B-B14F-4D97-AF65-F5344CB8AC3E}">
        <p14:creationId xmlns:p14="http://schemas.microsoft.com/office/powerpoint/2010/main" val="3095926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FD0EF621-757A-4354-947E-B79850BF2518}" type="slidenum">
              <a:t>‹#›</a:t>
            </a:fld>
            <a:endParaRPr lang="en-CA"/>
          </a:p>
        </p:txBody>
      </p:sp>
    </p:spTree>
    <p:extLst>
      <p:ext uri="{BB962C8B-B14F-4D97-AF65-F5344CB8AC3E}">
        <p14:creationId xmlns:p14="http://schemas.microsoft.com/office/powerpoint/2010/main" val="241759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457BBFD6-E02C-47EC-95F0-A2656A5D01CE}" type="slidenum">
              <a:t>‹#›</a:t>
            </a:fld>
            <a:endParaRPr lang="en-CA"/>
          </a:p>
        </p:txBody>
      </p:sp>
    </p:spTree>
    <p:extLst>
      <p:ext uri="{BB962C8B-B14F-4D97-AF65-F5344CB8AC3E}">
        <p14:creationId xmlns:p14="http://schemas.microsoft.com/office/powerpoint/2010/main" val="3031688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C1F45CC-3922-40BE-9559-EEA49593A9BA}" type="slidenum">
              <a:t>‹#›</a:t>
            </a:fld>
            <a:endParaRPr lang="en-CA"/>
          </a:p>
        </p:txBody>
      </p:sp>
    </p:spTree>
    <p:extLst>
      <p:ext uri="{BB962C8B-B14F-4D97-AF65-F5344CB8AC3E}">
        <p14:creationId xmlns:p14="http://schemas.microsoft.com/office/powerpoint/2010/main" val="3773349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A6AE562-808F-48FB-BE13-5DF6D79F3633}" type="slidenum">
              <a:rPr lang="en-CA" smtClean="0"/>
              <a:t>‹#›</a:t>
            </a:fld>
            <a:endParaRPr lang="en-CA"/>
          </a:p>
        </p:txBody>
      </p:sp>
    </p:spTree>
    <p:extLst>
      <p:ext uri="{BB962C8B-B14F-4D97-AF65-F5344CB8AC3E}">
        <p14:creationId xmlns:p14="http://schemas.microsoft.com/office/powerpoint/2010/main" val="273127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8AD1C6F-29E9-4A68-B447-B6000B068C9D}" type="slidenum">
              <a:rPr lang="en-CA" smtClean="0"/>
              <a:t>‹#›</a:t>
            </a:fld>
            <a:endParaRPr lang="en-CA"/>
          </a:p>
        </p:txBody>
      </p:sp>
    </p:spTree>
    <p:extLst>
      <p:ext uri="{BB962C8B-B14F-4D97-AF65-F5344CB8AC3E}">
        <p14:creationId xmlns:p14="http://schemas.microsoft.com/office/powerpoint/2010/main" val="4054747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75222AE-07B6-4D21-867C-3CC073C2457B}" type="slidenum">
              <a:rPr lang="en-CA" smtClean="0"/>
              <a:t>‹#›</a:t>
            </a:fld>
            <a:endParaRPr lang="en-CA"/>
          </a:p>
        </p:txBody>
      </p:sp>
    </p:spTree>
    <p:extLst>
      <p:ext uri="{BB962C8B-B14F-4D97-AF65-F5344CB8AC3E}">
        <p14:creationId xmlns:p14="http://schemas.microsoft.com/office/powerpoint/2010/main" val="3505389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72A7BFE-A17D-4B34-8747-C0B7F0ACB234}" type="slidenum">
              <a:rPr lang="en-CA" smtClean="0"/>
              <a:t>‹#›</a:t>
            </a:fld>
            <a:endParaRPr lang="en-CA"/>
          </a:p>
        </p:txBody>
      </p:sp>
    </p:spTree>
    <p:extLst>
      <p:ext uri="{BB962C8B-B14F-4D97-AF65-F5344CB8AC3E}">
        <p14:creationId xmlns:p14="http://schemas.microsoft.com/office/powerpoint/2010/main" val="2133989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1E28EF6-724F-4B1F-A905-8242CC9836E2}" type="slidenum">
              <a:rPr lang="en-CA" smtClean="0"/>
              <a:t>‹#›</a:t>
            </a:fld>
            <a:endParaRPr lang="en-CA"/>
          </a:p>
        </p:txBody>
      </p:sp>
    </p:spTree>
    <p:extLst>
      <p:ext uri="{BB962C8B-B14F-4D97-AF65-F5344CB8AC3E}">
        <p14:creationId xmlns:p14="http://schemas.microsoft.com/office/powerpoint/2010/main" val="365525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D2CA466A-EC24-4885-85B9-2E31C5D90A8D}" type="slidenum">
              <a:rPr lang="en-CA" smtClean="0"/>
              <a:t>‹#›</a:t>
            </a:fld>
            <a:endParaRPr lang="en-CA"/>
          </a:p>
        </p:txBody>
      </p:sp>
    </p:spTree>
    <p:extLst>
      <p:ext uri="{BB962C8B-B14F-4D97-AF65-F5344CB8AC3E}">
        <p14:creationId xmlns:p14="http://schemas.microsoft.com/office/powerpoint/2010/main" val="2964051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FDE68FF7-2720-4A97-A45C-A325D63FDB93}" type="slidenum">
              <a:rPr lang="en-CA" smtClean="0"/>
              <a:t>‹#›</a:t>
            </a:fld>
            <a:endParaRPr lang="en-CA"/>
          </a:p>
        </p:txBody>
      </p:sp>
    </p:spTree>
    <p:extLst>
      <p:ext uri="{BB962C8B-B14F-4D97-AF65-F5344CB8AC3E}">
        <p14:creationId xmlns:p14="http://schemas.microsoft.com/office/powerpoint/2010/main" val="11305451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3A54970-7E35-4EC4-B021-E05A8B0AC5A8}" type="slidenum">
              <a:t>‹#›</a:t>
            </a:fld>
            <a:endParaRPr lang="en-CA"/>
          </a:p>
        </p:txBody>
      </p:sp>
    </p:spTree>
    <p:extLst>
      <p:ext uri="{BB962C8B-B14F-4D97-AF65-F5344CB8AC3E}">
        <p14:creationId xmlns:p14="http://schemas.microsoft.com/office/powerpoint/2010/main" val="1175772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513A7C4-6A5E-4FD2-A38E-2A2AAE0CF160}" type="slidenum">
              <a:rPr lang="en-CA" smtClean="0"/>
              <a:t>‹#›</a:t>
            </a:fld>
            <a:endParaRPr lang="en-CA"/>
          </a:p>
        </p:txBody>
      </p:sp>
    </p:spTree>
    <p:extLst>
      <p:ext uri="{BB962C8B-B14F-4D97-AF65-F5344CB8AC3E}">
        <p14:creationId xmlns:p14="http://schemas.microsoft.com/office/powerpoint/2010/main" val="2273563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0928C2F-50EE-494D-BFAC-2DDA84CDDECB}" type="slidenum">
              <a:rPr lang="en-CA" smtClean="0"/>
              <a:t>‹#›</a:t>
            </a:fld>
            <a:endParaRPr lang="en-CA"/>
          </a:p>
        </p:txBody>
      </p:sp>
    </p:spTree>
    <p:extLst>
      <p:ext uri="{BB962C8B-B14F-4D97-AF65-F5344CB8AC3E}">
        <p14:creationId xmlns:p14="http://schemas.microsoft.com/office/powerpoint/2010/main" val="1987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50370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453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955000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3803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3236022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722C1B88-64A9-4F12-A190-185E5947AD5E}" type="slidenum">
              <a:rPr lang="en-CA" smtClean="0"/>
              <a:t>‹#›</a:t>
            </a:fld>
            <a:endParaRPr lang="en-CA"/>
          </a:p>
        </p:txBody>
      </p:sp>
    </p:spTree>
    <p:extLst>
      <p:ext uri="{BB962C8B-B14F-4D97-AF65-F5344CB8AC3E}">
        <p14:creationId xmlns:p14="http://schemas.microsoft.com/office/powerpoint/2010/main" val="982400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DB41E0A-10C5-4E01-93AC-BF077CC6C2CD}" type="slidenum">
              <a:rPr lang="en-CA" smtClean="0"/>
              <a:t>‹#›</a:t>
            </a:fld>
            <a:endParaRPr lang="en-CA"/>
          </a:p>
        </p:txBody>
      </p:sp>
    </p:spTree>
    <p:extLst>
      <p:ext uri="{BB962C8B-B14F-4D97-AF65-F5344CB8AC3E}">
        <p14:creationId xmlns:p14="http://schemas.microsoft.com/office/powerpoint/2010/main" val="34360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3168650"/>
            <a:ext cx="4459287"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3168650"/>
            <a:ext cx="4460875"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5D696F0A-F0D4-4CFB-A419-F49085B0E104}" type="slidenum">
              <a:t>‹#›</a:t>
            </a:fld>
            <a:endParaRPr lang="en-CA"/>
          </a:p>
        </p:txBody>
      </p:sp>
    </p:spTree>
    <p:extLst>
      <p:ext uri="{BB962C8B-B14F-4D97-AF65-F5344CB8AC3E}">
        <p14:creationId xmlns:p14="http://schemas.microsoft.com/office/powerpoint/2010/main" val="169575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0BF240AC-91A2-4398-838C-91185BACCD05}" type="slidenum">
              <a:t>‹#›</a:t>
            </a:fld>
            <a:endParaRPr lang="en-CA"/>
          </a:p>
        </p:txBody>
      </p:sp>
    </p:spTree>
    <p:extLst>
      <p:ext uri="{BB962C8B-B14F-4D97-AF65-F5344CB8AC3E}">
        <p14:creationId xmlns:p14="http://schemas.microsoft.com/office/powerpoint/2010/main" val="235841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B81A485D-2624-4EA9-82E0-BFB3745E4584}" type="slidenum">
              <a:t>‹#›</a:t>
            </a:fld>
            <a:endParaRPr lang="en-CA"/>
          </a:p>
        </p:txBody>
      </p:sp>
    </p:spTree>
    <p:extLst>
      <p:ext uri="{BB962C8B-B14F-4D97-AF65-F5344CB8AC3E}">
        <p14:creationId xmlns:p14="http://schemas.microsoft.com/office/powerpoint/2010/main" val="39600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54160E06-FA03-4F68-9D65-634DF71BF4EB}" type="slidenum">
              <a:t>‹#›</a:t>
            </a:fld>
            <a:endParaRPr lang="en-CA"/>
          </a:p>
        </p:txBody>
      </p:sp>
    </p:spTree>
    <p:extLst>
      <p:ext uri="{BB962C8B-B14F-4D97-AF65-F5344CB8AC3E}">
        <p14:creationId xmlns:p14="http://schemas.microsoft.com/office/powerpoint/2010/main" val="210248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08F8CD90-85FC-4B84-837F-24E45D8887A8}" type="slidenum">
              <a:t>‹#›</a:t>
            </a:fld>
            <a:endParaRPr lang="en-CA"/>
          </a:p>
        </p:txBody>
      </p:sp>
    </p:spTree>
    <p:extLst>
      <p:ext uri="{BB962C8B-B14F-4D97-AF65-F5344CB8AC3E}">
        <p14:creationId xmlns:p14="http://schemas.microsoft.com/office/powerpoint/2010/main" val="24585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ACACCED-7630-4570-844E-88578CCE47B1}" type="slidenum">
              <a:t>‹#›</a:t>
            </a:fld>
            <a:endParaRPr lang="en-CA"/>
          </a:p>
        </p:txBody>
      </p:sp>
    </p:spTree>
    <p:extLst>
      <p:ext uri="{BB962C8B-B14F-4D97-AF65-F5344CB8AC3E}">
        <p14:creationId xmlns:p14="http://schemas.microsoft.com/office/powerpoint/2010/main" val="36943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solidFill>
                  <a:srgbClr val="FFFFFF"/>
                </a:solidFill>
                <a:latin typeface="Liberation Serif" pitchFamily="18"/>
                <a:ea typeface="DejaVu Sans" pitchFamily="2"/>
                <a:cs typeface="DejaVu Sans" pitchFamily="2"/>
              </a:defRPr>
            </a:lvl1pPr>
          </a:lstStyle>
          <a:p>
            <a:pPr lvl="0"/>
            <a:fld id="{507EDEE4-6476-4F2A-944E-938F51FE4F08}" type="slidenum">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CA"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18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1768680"/>
            <a:ext cx="9071640" cy="438444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65490F2B-25DB-4B00-A198-02EC78C43FD9}" type="slidenum">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hangingPunct="0">
        <a:tabLst/>
        <a:defRPr lang="en-CA" sz="6240" b="0" i="0" u="none" strike="noStrike" kern="1200" cap="none">
          <a:ln>
            <a:noFill/>
          </a:ln>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7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endParaRPr lang="en-CA"/>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CA"/>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lvl="0"/>
            <a:fld id="{507EDEE4-6476-4F2A-944E-938F51FE4F08}" type="slidenum">
              <a:rPr lang="en-CA" smtClean="0"/>
              <a:t>‹#›</a:t>
            </a:fld>
            <a:endParaRPr lang="en-CA"/>
          </a:p>
        </p:txBody>
      </p:sp>
    </p:spTree>
    <p:extLst>
      <p:ext uri="{BB962C8B-B14F-4D97-AF65-F5344CB8AC3E}">
        <p14:creationId xmlns:p14="http://schemas.microsoft.com/office/powerpoint/2010/main" val="1247058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hyperlink" Target="mailto:db@1.5v"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hyperlink" Target="https://components101.com/servo-motor-basics-pinout-datasheet"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hyperlink" Target="http://www.ee.ic.ac.uk/pcheung/teaching/DE1_EE/stores/sg90_datasheet.pdf" TargetMode="External"/><Relationship Id="rId5" Type="http://schemas.openxmlformats.org/officeDocument/2006/relationships/hyperlink" Target="https://www.putty.org/" TargetMode="External"/><Relationship Id="rId4" Type="http://schemas.openxmlformats.org/officeDocument/2006/relationships/hyperlink" Target="https://github.com/shabaz123/iobb"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8828"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9675"/>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txBox="1">
            <a:spLocks noGrp="1"/>
          </p:cNvSpPr>
          <p:nvPr>
            <p:ph type="title" idx="4294967295"/>
          </p:nvPr>
        </p:nvSpPr>
        <p:spPr>
          <a:xfrm>
            <a:off x="529231" y="2263758"/>
            <a:ext cx="3033747" cy="3042497"/>
          </a:xfrm>
        </p:spPr>
        <p:txBody>
          <a:bodyPr vert="horz" lIns="91440" tIns="45720" rIns="91440" bIns="45720" rtlCol="0" anchor="ctr">
            <a:normAutofit/>
          </a:bodyPr>
          <a:lstStyle/>
          <a:p>
            <a:pPr lvl="0" algn="l" rtl="0" hangingPunct="1">
              <a:lnSpc>
                <a:spcPct val="90000"/>
              </a:lnSpc>
              <a:spcBef>
                <a:spcPct val="0"/>
              </a:spcBef>
            </a:pPr>
            <a:r>
              <a:rPr lang="en-US" sz="4100" kern="1200" dirty="0">
                <a:solidFill>
                  <a:srgbClr val="FFFFFF"/>
                </a:solidFill>
                <a:latin typeface="+mj-lt"/>
                <a:ea typeface="+mj-ea"/>
                <a:cs typeface="+mj-cs"/>
              </a:rPr>
              <a:t>ESE_4009 Embedded Systems Design Project</a:t>
            </a:r>
          </a:p>
        </p:txBody>
      </p:sp>
      <p:sp>
        <p:nvSpPr>
          <p:cNvPr id="3" name="Subtitle 2"/>
          <p:cNvSpPr txBox="1">
            <a:spLocks noGrp="1"/>
          </p:cNvSpPr>
          <p:nvPr>
            <p:ph type="subTitle" idx="4294967295"/>
          </p:nvPr>
        </p:nvSpPr>
        <p:spPr>
          <a:xfrm>
            <a:off x="4893869" y="907084"/>
            <a:ext cx="4792496" cy="5084261"/>
          </a:xfrm>
        </p:spPr>
        <p:txBody>
          <a:bodyPr vert="horz" lIns="91440" tIns="45720" rIns="91440" bIns="45720" rtlCol="0" anchor="ctr">
            <a:normAutofit/>
          </a:bodyPr>
          <a:lstStyle/>
          <a:p>
            <a:pPr lvl="0" algn="ctr" rtl="0" hangingPunct="1">
              <a:lnSpc>
                <a:spcPct val="90000"/>
              </a:lnSpc>
            </a:pPr>
            <a:r>
              <a:rPr lang="en-US" sz="2800" b="1" dirty="0">
                <a:solidFill>
                  <a:srgbClr val="000000"/>
                </a:solidFill>
                <a:latin typeface="+mn-lt"/>
                <a:ea typeface="+mn-ea"/>
                <a:cs typeface="+mn-cs"/>
              </a:rPr>
              <a:t>Task: Interfacing RFID and Buzzer</a:t>
            </a: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To: Prof. Mike </a:t>
            </a:r>
            <a:r>
              <a:rPr lang="en-US" sz="2300" dirty="0" err="1">
                <a:solidFill>
                  <a:srgbClr val="000000"/>
                </a:solidFill>
                <a:latin typeface="+mn-lt"/>
                <a:ea typeface="+mn-ea"/>
                <a:cs typeface="+mn-cs"/>
              </a:rPr>
              <a:t>Aleshams</a:t>
            </a: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by: Shubham Setia (c0752336)</a:t>
            </a:r>
          </a:p>
          <a:p>
            <a:pPr lvl="0" algn="ctr" rtl="0" hangingPunct="1">
              <a:lnSpc>
                <a:spcPct val="90000"/>
              </a:lnSpc>
            </a:pP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GROUP - 7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DF0E4-BBB5-44E2-BD53-2FD7BBEE8DEB}"/>
              </a:ext>
            </a:extLst>
          </p:cNvPr>
          <p:cNvSpPr>
            <a:spLocks noGrp="1"/>
          </p:cNvSpPr>
          <p:nvPr>
            <p:ph type="title"/>
          </p:nvPr>
        </p:nvSpPr>
        <p:spPr>
          <a:xfrm>
            <a:off x="1064065" y="671971"/>
            <a:ext cx="8431522" cy="1211947"/>
          </a:xfrm>
        </p:spPr>
        <p:txBody>
          <a:bodyPr>
            <a:normAutofit/>
          </a:bodyPr>
          <a:lstStyle/>
          <a:p>
            <a:r>
              <a:rPr lang="en-CA" dirty="0">
                <a:latin typeface="Times New Roman" panose="02020603050405020304" pitchFamily="18" charset="0"/>
                <a:cs typeface="Times New Roman" panose="02020603050405020304" pitchFamily="18" charset="0"/>
              </a:rPr>
              <a:t>Software Compatibility</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09602"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271DDF-AFC9-48D9-A50E-7162DDA307B4}"/>
              </a:ext>
            </a:extLst>
          </p:cNvPr>
          <p:cNvGraphicFramePr>
            <a:graphicFrameLocks noGrp="1"/>
          </p:cNvGraphicFramePr>
          <p:nvPr>
            <p:ph idx="1"/>
            <p:extLst>
              <p:ext uri="{D42A27DB-BD31-4B8C-83A1-F6EECF244321}">
                <p14:modId xmlns:p14="http://schemas.microsoft.com/office/powerpoint/2010/main" val="4120480161"/>
              </p:ext>
            </p:extLst>
          </p:nvPr>
        </p:nvGraphicFramePr>
        <p:xfrm>
          <a:off x="1064065" y="2147907"/>
          <a:ext cx="7952493" cy="451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95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4C98-AD70-4735-8599-8EBA9F3F2831}"/>
              </a:ext>
            </a:extLst>
          </p:cNvPr>
          <p:cNvSpPr>
            <a:spLocks noGrp="1"/>
          </p:cNvSpPr>
          <p:nvPr>
            <p:ph type="title"/>
          </p:nvPr>
        </p:nvSpPr>
        <p:spPr>
          <a:xfrm>
            <a:off x="4131889" y="671971"/>
            <a:ext cx="3536067" cy="1455937"/>
          </a:xfrm>
        </p:spPr>
        <p:txBody>
          <a:bodyPr anchor="ctr">
            <a:normAutofit/>
          </a:bodyPr>
          <a:lstStyle/>
          <a:p>
            <a:r>
              <a:rPr lang="en-CA">
                <a:latin typeface="Times New Roman" panose="02020603050405020304" pitchFamily="18" charset="0"/>
                <a:cs typeface="Times New Roman" panose="02020603050405020304" pitchFamily="18" charset="0"/>
              </a:rPr>
              <a:t>Connectivity</a:t>
            </a:r>
          </a:p>
        </p:txBody>
      </p:sp>
      <p:pic>
        <p:nvPicPr>
          <p:cNvPr id="7" name="Graphic 6" descr="USB">
            <a:extLst>
              <a:ext uri="{FF2B5EF4-FFF2-40B4-BE49-F238E27FC236}">
                <a16:creationId xmlns:a16="http://schemas.microsoft.com/office/drawing/2014/main" id="{6D87E75D-0FE1-4271-A697-EF321733D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664" y="2093416"/>
            <a:ext cx="3193112" cy="3193112"/>
          </a:xfrm>
          <a:prstGeom prst="rect">
            <a:avLst/>
          </a:prstGeom>
        </p:spPr>
      </p:pic>
      <p:sp>
        <p:nvSpPr>
          <p:cNvPr id="3" name="Content Placeholder 2">
            <a:extLst>
              <a:ext uri="{FF2B5EF4-FFF2-40B4-BE49-F238E27FC236}">
                <a16:creationId xmlns:a16="http://schemas.microsoft.com/office/drawing/2014/main" id="{F47AF6EE-564E-4B42-B764-74FAD7E8ECF3}"/>
              </a:ext>
            </a:extLst>
          </p:cNvPr>
          <p:cNvSpPr>
            <a:spLocks noGrp="1"/>
          </p:cNvSpPr>
          <p:nvPr>
            <p:ph idx="1"/>
          </p:nvPr>
        </p:nvSpPr>
        <p:spPr>
          <a:xfrm>
            <a:off x="4122392" y="2381649"/>
            <a:ext cx="3543082" cy="4154154"/>
          </a:xfrm>
        </p:spPr>
        <p:txBody>
          <a:bodyPr>
            <a:normAutofit/>
          </a:bodyPr>
          <a:lstStyle/>
          <a:p>
            <a:r>
              <a:rPr lang="en-US">
                <a:latin typeface="Times New Roman" panose="02020603050405020304" pitchFamily="18" charset="0"/>
                <a:cs typeface="Times New Roman" panose="02020603050405020304" pitchFamily="18" charset="0"/>
              </a:rPr>
              <a:t>USB client for power &amp; communications</a:t>
            </a:r>
          </a:p>
          <a:p>
            <a:r>
              <a:rPr lang="en-US">
                <a:latin typeface="Times New Roman" panose="02020603050405020304" pitchFamily="18" charset="0"/>
                <a:cs typeface="Times New Roman" panose="02020603050405020304" pitchFamily="18" charset="0"/>
              </a:rPr>
              <a:t>USB host</a:t>
            </a:r>
          </a:p>
          <a:p>
            <a:r>
              <a:rPr lang="en-US">
                <a:latin typeface="Times New Roman" panose="02020603050405020304" pitchFamily="18" charset="0"/>
                <a:cs typeface="Times New Roman" panose="02020603050405020304" pitchFamily="18" charset="0"/>
              </a:rPr>
              <a:t>Ethernet</a:t>
            </a:r>
          </a:p>
          <a:p>
            <a:r>
              <a:rPr lang="en-US">
                <a:latin typeface="Times New Roman" panose="02020603050405020304" pitchFamily="18" charset="0"/>
                <a:cs typeface="Times New Roman" panose="02020603050405020304" pitchFamily="18" charset="0"/>
              </a:rPr>
              <a:t>HDMI</a:t>
            </a:r>
          </a:p>
          <a:p>
            <a:r>
              <a:rPr lang="en-US">
                <a:latin typeface="Times New Roman" panose="02020603050405020304" pitchFamily="18" charset="0"/>
                <a:cs typeface="Times New Roman" panose="02020603050405020304" pitchFamily="18" charset="0"/>
              </a:rPr>
              <a:t>2x 46 pin headers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84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7220" y="1609930"/>
            <a:ext cx="0" cy="433981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txBox="1">
            <a:spLocks noGrp="1"/>
          </p:cNvSpPr>
          <p:nvPr>
            <p:ph type="title" idx="4294967295"/>
          </p:nvPr>
        </p:nvSpPr>
        <p:spPr>
          <a:xfrm>
            <a:off x="532033" y="900192"/>
            <a:ext cx="2784209" cy="5759290"/>
          </a:xfrm>
        </p:spPr>
        <p:txBody>
          <a:bodyPr vert="horz" lIns="91440" tIns="45720" rIns="91440" bIns="45720" rtlCol="0" anchor="ctr">
            <a:normAutofit/>
          </a:bodyPr>
          <a:lstStyle/>
          <a:p>
            <a:pPr lvl="0" defTabSz="457200"/>
            <a:r>
              <a:rPr lang="en-US" sz="3600"/>
              <a:t>Arduino IDE</a:t>
            </a:r>
          </a:p>
        </p:txBody>
      </p:sp>
      <p:sp>
        <p:nvSpPr>
          <p:cNvPr id="3" name="Text Placeholder 2"/>
          <p:cNvSpPr txBox="1">
            <a:spLocks noGrp="1"/>
          </p:cNvSpPr>
          <p:nvPr>
            <p:ph type="body" idx="4294967295"/>
          </p:nvPr>
        </p:nvSpPr>
        <p:spPr>
          <a:xfrm>
            <a:off x="3848277" y="900192"/>
            <a:ext cx="3819679" cy="5759290"/>
          </a:xfrm>
        </p:spPr>
        <p:txBody>
          <a:bodyPr vert="horz" lIns="91440" tIns="45720" rIns="91440" bIns="45720" rtlCol="0" anchor="ctr">
            <a:normAutofit/>
          </a:bodyPr>
          <a:lstStyle/>
          <a:p>
            <a:pPr defTabSz="457200">
              <a:lnSpc>
                <a:spcPct val="90000"/>
              </a:lnSpc>
              <a:spcBef>
                <a:spcPts val="1000"/>
              </a:spcBef>
            </a:pPr>
            <a:r>
              <a:rPr lang="en-US" sz="1400" i="0" dirty="0">
                <a:effectLst/>
              </a:rPr>
              <a:t>The Arduino Integrated Development Environment (IDE) is a cross-platform application (for Windows, macOS, Linux) that is written in functions from C and C++. It is used to write and upload programs to Arduino compatible boards, but also, with the help of third-party cores, other vendor development boards. </a:t>
            </a:r>
          </a:p>
          <a:p>
            <a:pPr defTabSz="457200">
              <a:lnSpc>
                <a:spcPct val="90000"/>
              </a:lnSpc>
              <a:spcBef>
                <a:spcPts val="1000"/>
              </a:spcBef>
            </a:pPr>
            <a:r>
              <a:rPr lang="en-US" sz="1400" i="0" dirty="0">
                <a:effectLst/>
              </a:rPr>
              <a:t>The source code for the IDE is released under the GNU General Public License, version 2. The Arduino IDE supports the languages C and C++ using special rules of code structuring. </a:t>
            </a:r>
          </a:p>
          <a:p>
            <a:pPr defTabSz="457200">
              <a:lnSpc>
                <a:spcPct val="90000"/>
              </a:lnSpc>
              <a:spcBef>
                <a:spcPts val="1000"/>
              </a:spcBef>
            </a:pPr>
            <a:r>
              <a:rPr lang="en-US" sz="1400" i="0" dirty="0">
                <a:effectLst/>
              </a:rPr>
              <a:t>The Arduino IDE supplies a software library from the Wiring project, which provides many common input and output procedures. User-written code only requires two basic functions, for starting the sketch and the main program loop, that are compiled and linked with a program stub main() into an executable cyclic executive program with the GNU toolchain, also included with the IDE distribution.</a:t>
            </a:r>
            <a:endParaRPr lang="en-US" sz="1400" dirty="0"/>
          </a:p>
        </p:txBody>
      </p:sp>
    </p:spTree>
    <p:extLst>
      <p:ext uri="{BB962C8B-B14F-4D97-AF65-F5344CB8AC3E}">
        <p14:creationId xmlns:p14="http://schemas.microsoft.com/office/powerpoint/2010/main" val="9105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8" name="Straight Connector 8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3" name="Picture 82">
            <a:extLst>
              <a:ext uri="{FF2B5EF4-FFF2-40B4-BE49-F238E27FC236}">
                <a16:creationId xmlns:a16="http://schemas.microsoft.com/office/drawing/2014/main" id="{FC71464B-239A-4A70-99D6-5243F431AE7F}"/>
              </a:ext>
            </a:extLst>
          </p:cNvPr>
          <p:cNvPicPr>
            <a:picLocks noChangeAspect="1"/>
          </p:cNvPicPr>
          <p:nvPr/>
        </p:nvPicPr>
        <p:blipFill rotWithShape="1">
          <a:blip r:embed="rId3"/>
          <a:srcRect l="34684" r="7478" b="-1"/>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txBox="1">
            <a:spLocks noGrp="1"/>
          </p:cNvSpPr>
          <p:nvPr>
            <p:ph type="title" idx="4294967295"/>
          </p:nvPr>
        </p:nvSpPr>
        <p:spPr>
          <a:xfrm>
            <a:off x="553034" y="1850418"/>
            <a:ext cx="3380209" cy="2611486"/>
          </a:xfrm>
        </p:spPr>
        <p:txBody>
          <a:bodyPr vert="horz" lIns="91440" tIns="45720" rIns="91440" bIns="45720" rtlCol="0" anchor="b">
            <a:normAutofit/>
          </a:bodyPr>
          <a:lstStyle/>
          <a:p>
            <a:pPr lvl="0" algn="ctr" defTabSz="457200"/>
            <a:r>
              <a:rPr lang="en-US" sz="4600" dirty="0"/>
              <a:t>Interfacing RFID- RC522</a:t>
            </a:r>
          </a:p>
        </p:txBody>
      </p:sp>
      <p:cxnSp>
        <p:nvCxnSpPr>
          <p:cNvPr id="99" name="Straight Connector 9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8167" y="0"/>
            <a:ext cx="1008062" cy="7559675"/>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4058076"/>
            <a:ext cx="3938619" cy="350159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882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a:t>RFID Reader</a:t>
            </a:r>
          </a:p>
        </p:txBody>
      </p:sp>
      <p:graphicFrame>
        <p:nvGraphicFramePr>
          <p:cNvPr id="6" name="Text Placeholder 3">
            <a:extLst>
              <a:ext uri="{FF2B5EF4-FFF2-40B4-BE49-F238E27FC236}">
                <a16:creationId xmlns:a16="http://schemas.microsoft.com/office/drawing/2014/main" id="{2A194EF7-80DE-45F0-9E10-3542D2B283DC}"/>
              </a:ext>
            </a:extLst>
          </p:cNvPr>
          <p:cNvGraphicFramePr/>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2356083" y="671971"/>
            <a:ext cx="5311874" cy="1455937"/>
          </a:xfrm>
        </p:spPr>
        <p:txBody>
          <a:bodyPr vert="horz" lIns="91440" tIns="45720" rIns="91440" bIns="45720" rtlCol="0" anchor="t">
            <a:normAutofit/>
          </a:bodyPr>
          <a:lstStyle/>
          <a:p>
            <a:pPr lvl="0" defTabSz="457200"/>
            <a:r>
              <a:rPr lang="en-US" sz="3600"/>
              <a:t>RFID TAG</a:t>
            </a:r>
          </a:p>
        </p:txBody>
      </p:sp>
      <p:pic>
        <p:nvPicPr>
          <p:cNvPr id="5" name="Picture 4">
            <a:extLst>
              <a:ext uri="{FF2B5EF4-FFF2-40B4-BE49-F238E27FC236}">
                <a16:creationId xmlns:a16="http://schemas.microsoft.com/office/drawing/2014/main" id="{4620568B-0599-4B32-BE11-CAEC6B764998}"/>
              </a:ext>
            </a:extLst>
          </p:cNvPr>
          <p:cNvPicPr>
            <a:picLocks noChangeAspect="1"/>
          </p:cNvPicPr>
          <p:nvPr/>
        </p:nvPicPr>
        <p:blipFill rotWithShape="1">
          <a:blip r:embed="rId3"/>
          <a:srcRect l="43291" r="36778" b="2"/>
          <a:stretch/>
        </p:blipFill>
        <p:spPr>
          <a:xfrm>
            <a:off x="20" y="10"/>
            <a:ext cx="2260560" cy="757038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1" name="Isosceles Triangle 2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3810"/>
            <a:ext cx="394109" cy="3135866"/>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txBox="1">
            <a:spLocks noGrp="1"/>
          </p:cNvSpPr>
          <p:nvPr>
            <p:ph type="body" idx="4294967295"/>
          </p:nvPr>
        </p:nvSpPr>
        <p:spPr>
          <a:xfrm>
            <a:off x="2356083" y="2381649"/>
            <a:ext cx="5311874" cy="4277833"/>
          </a:xfrm>
        </p:spPr>
        <p:txBody>
          <a:bodyPr vert="horz" lIns="91440" tIns="45720" rIns="91440" bIns="45720" rtlCol="0">
            <a:normAutofit/>
          </a:bodyPr>
          <a:lstStyle/>
          <a:p>
            <a:pPr lvl="0" defTabSz="457200">
              <a:spcBef>
                <a:spcPts val="1000"/>
              </a:spcBef>
            </a:pPr>
            <a:r>
              <a:rPr lang="en-US"/>
              <a:t>RFID tag includes microchip with radio antenna mounted on substrate which carries 12 Byte unique Identification number.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a:t>RFID Reader</a:t>
            </a:r>
          </a:p>
        </p:txBody>
      </p:sp>
      <p:graphicFrame>
        <p:nvGraphicFramePr>
          <p:cNvPr id="5" name="Text Placeholder 2">
            <a:extLst>
              <a:ext uri="{FF2B5EF4-FFF2-40B4-BE49-F238E27FC236}">
                <a16:creationId xmlns:a16="http://schemas.microsoft.com/office/drawing/2014/main" id="{21EDE57B-623B-4231-8E6E-B54F5DCA5094}"/>
              </a:ext>
            </a:extLst>
          </p:cNvPr>
          <p:cNvGraphicFramePr/>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PuTTY</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30"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1ACC0A-7C2C-438B-8F2A-4AB83FBAD5EC}"/>
              </a:ext>
            </a:extLst>
          </p:cNvPr>
          <p:cNvGraphicFramePr>
            <a:graphicFrameLocks noGrp="1"/>
          </p:cNvGraphicFramePr>
          <p:nvPr>
            <p:ph idx="1"/>
            <p:extLst>
              <p:ext uri="{D42A27DB-BD31-4B8C-83A1-F6EECF244321}">
                <p14:modId xmlns:p14="http://schemas.microsoft.com/office/powerpoint/2010/main" val="3862533115"/>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71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7DE6-74B6-4C89-97A0-634B392E1A5C}"/>
              </a:ext>
            </a:extLst>
          </p:cNvPr>
          <p:cNvSpPr>
            <a:spLocks noGrp="1"/>
          </p:cNvSpPr>
          <p:nvPr>
            <p:ph type="title"/>
          </p:nvPr>
        </p:nvSpPr>
        <p:spPr/>
        <p:txBody>
          <a:bodyPr/>
          <a:lstStyle/>
          <a:p>
            <a:r>
              <a:rPr lang="en-CA" dirty="0"/>
              <a:t>Connections with ESP-32 for interfacing</a:t>
            </a:r>
          </a:p>
        </p:txBody>
      </p:sp>
      <p:graphicFrame>
        <p:nvGraphicFramePr>
          <p:cNvPr id="4" name="Table 4">
            <a:extLst>
              <a:ext uri="{FF2B5EF4-FFF2-40B4-BE49-F238E27FC236}">
                <a16:creationId xmlns:a16="http://schemas.microsoft.com/office/drawing/2014/main" id="{A62E05FF-4A34-4D39-9750-545CF012B54E}"/>
              </a:ext>
            </a:extLst>
          </p:cNvPr>
          <p:cNvGraphicFramePr>
            <a:graphicFrameLocks noGrp="1"/>
          </p:cNvGraphicFramePr>
          <p:nvPr>
            <p:extLst>
              <p:ext uri="{D42A27DB-BD31-4B8C-83A1-F6EECF244321}">
                <p14:modId xmlns:p14="http://schemas.microsoft.com/office/powerpoint/2010/main" val="164056434"/>
              </p:ext>
            </p:extLst>
          </p:nvPr>
        </p:nvGraphicFramePr>
        <p:xfrm>
          <a:off x="5125563" y="2469845"/>
          <a:ext cx="3177190" cy="3755390"/>
        </p:xfrm>
        <a:graphic>
          <a:graphicData uri="http://schemas.openxmlformats.org/drawingml/2006/table">
            <a:tbl>
              <a:tblPr firstRow="1" bandRow="1">
                <a:tableStyleId>{5C22544A-7EE6-4342-B048-85BDC9FD1C3A}</a:tableStyleId>
              </a:tblPr>
              <a:tblGrid>
                <a:gridCol w="1588595">
                  <a:extLst>
                    <a:ext uri="{9D8B030D-6E8A-4147-A177-3AD203B41FA5}">
                      <a16:colId xmlns:a16="http://schemas.microsoft.com/office/drawing/2014/main" val="3118881231"/>
                    </a:ext>
                  </a:extLst>
                </a:gridCol>
                <a:gridCol w="1588595">
                  <a:extLst>
                    <a:ext uri="{9D8B030D-6E8A-4147-A177-3AD203B41FA5}">
                      <a16:colId xmlns:a16="http://schemas.microsoft.com/office/drawing/2014/main" val="2487011043"/>
                    </a:ext>
                  </a:extLst>
                </a:gridCol>
              </a:tblGrid>
              <a:tr h="840324">
                <a:tc>
                  <a:txBody>
                    <a:bodyPr/>
                    <a:lstStyle/>
                    <a:p>
                      <a:pPr algn="ctr"/>
                      <a:r>
                        <a:rPr lang="en-CA" dirty="0"/>
                        <a:t> </a:t>
                      </a:r>
                      <a:r>
                        <a:rPr lang="en-CA" dirty="0" err="1"/>
                        <a:t>WiFi</a:t>
                      </a:r>
                      <a:r>
                        <a:rPr lang="en-CA" dirty="0"/>
                        <a:t> &amp; Bluetooth- ESP-32</a:t>
                      </a:r>
                    </a:p>
                  </a:txBody>
                  <a:tcPr/>
                </a:tc>
                <a:tc>
                  <a:txBody>
                    <a:bodyPr/>
                    <a:lstStyle/>
                    <a:p>
                      <a:pPr algn="ctr"/>
                      <a:r>
                        <a:rPr lang="en-CA" dirty="0"/>
                        <a:t>RFID- RC522</a:t>
                      </a:r>
                    </a:p>
                  </a:txBody>
                  <a:tcPr/>
                </a:tc>
                <a:extLst>
                  <a:ext uri="{0D108BD9-81ED-4DB2-BD59-A6C34878D82A}">
                    <a16:rowId xmlns:a16="http://schemas.microsoft.com/office/drawing/2014/main" val="452097062"/>
                  </a:ext>
                </a:extLst>
              </a:tr>
              <a:tr h="331406">
                <a:tc>
                  <a:txBody>
                    <a:bodyPr/>
                    <a:lstStyle/>
                    <a:p>
                      <a:pPr algn="ctr"/>
                      <a:r>
                        <a:rPr lang="en-CA" dirty="0"/>
                        <a:t>G23</a:t>
                      </a:r>
                    </a:p>
                  </a:txBody>
                  <a:tcPr/>
                </a:tc>
                <a:tc>
                  <a:txBody>
                    <a:bodyPr/>
                    <a:lstStyle/>
                    <a:p>
                      <a:pPr algn="ctr"/>
                      <a:r>
                        <a:rPr lang="en-CA" dirty="0"/>
                        <a:t>MOSI</a:t>
                      </a:r>
                    </a:p>
                  </a:txBody>
                  <a:tcPr/>
                </a:tc>
                <a:extLst>
                  <a:ext uri="{0D108BD9-81ED-4DB2-BD59-A6C34878D82A}">
                    <a16:rowId xmlns:a16="http://schemas.microsoft.com/office/drawing/2014/main" val="596709614"/>
                  </a:ext>
                </a:extLst>
              </a:tr>
              <a:tr h="331406">
                <a:tc>
                  <a:txBody>
                    <a:bodyPr/>
                    <a:lstStyle/>
                    <a:p>
                      <a:pPr algn="ctr"/>
                      <a:r>
                        <a:rPr lang="en-CA" dirty="0"/>
                        <a:t>P22</a:t>
                      </a:r>
                    </a:p>
                  </a:txBody>
                  <a:tcPr/>
                </a:tc>
                <a:tc>
                  <a:txBody>
                    <a:bodyPr/>
                    <a:lstStyle/>
                    <a:p>
                      <a:pPr algn="ctr"/>
                      <a:r>
                        <a:rPr lang="en-CA" dirty="0"/>
                        <a:t>RST</a:t>
                      </a:r>
                    </a:p>
                  </a:txBody>
                  <a:tcPr/>
                </a:tc>
                <a:extLst>
                  <a:ext uri="{0D108BD9-81ED-4DB2-BD59-A6C34878D82A}">
                    <a16:rowId xmlns:a16="http://schemas.microsoft.com/office/drawing/2014/main" val="932643724"/>
                  </a:ext>
                </a:extLst>
              </a:tr>
              <a:tr h="331406">
                <a:tc>
                  <a:txBody>
                    <a:bodyPr/>
                    <a:lstStyle/>
                    <a:p>
                      <a:pPr algn="ctr"/>
                      <a:r>
                        <a:rPr lang="en-CA" dirty="0"/>
                        <a:t>P21</a:t>
                      </a:r>
                    </a:p>
                  </a:txBody>
                  <a:tcPr/>
                </a:tc>
                <a:tc>
                  <a:txBody>
                    <a:bodyPr/>
                    <a:lstStyle/>
                    <a:p>
                      <a:pPr algn="ctr"/>
                      <a:r>
                        <a:rPr lang="en-CA" dirty="0"/>
                        <a:t>SDA</a:t>
                      </a:r>
                    </a:p>
                  </a:txBody>
                  <a:tcPr/>
                </a:tc>
                <a:extLst>
                  <a:ext uri="{0D108BD9-81ED-4DB2-BD59-A6C34878D82A}">
                    <a16:rowId xmlns:a16="http://schemas.microsoft.com/office/drawing/2014/main" val="778037620"/>
                  </a:ext>
                </a:extLst>
              </a:tr>
              <a:tr h="331406">
                <a:tc>
                  <a:txBody>
                    <a:bodyPr/>
                    <a:lstStyle/>
                    <a:p>
                      <a:pPr algn="ctr"/>
                      <a:r>
                        <a:rPr lang="en-CA" dirty="0"/>
                        <a:t>P19</a:t>
                      </a:r>
                    </a:p>
                  </a:txBody>
                  <a:tcPr/>
                </a:tc>
                <a:tc>
                  <a:txBody>
                    <a:bodyPr/>
                    <a:lstStyle/>
                    <a:p>
                      <a:pPr algn="ctr"/>
                      <a:r>
                        <a:rPr lang="en-CA" dirty="0"/>
                        <a:t>MISO</a:t>
                      </a:r>
                    </a:p>
                  </a:txBody>
                  <a:tcPr/>
                </a:tc>
                <a:extLst>
                  <a:ext uri="{0D108BD9-81ED-4DB2-BD59-A6C34878D82A}">
                    <a16:rowId xmlns:a16="http://schemas.microsoft.com/office/drawing/2014/main" val="2815625631"/>
                  </a:ext>
                </a:extLst>
              </a:tr>
              <a:tr h="331406">
                <a:tc>
                  <a:txBody>
                    <a:bodyPr/>
                    <a:lstStyle/>
                    <a:p>
                      <a:pPr algn="ctr"/>
                      <a:r>
                        <a:rPr lang="en-CA" dirty="0"/>
                        <a:t>P18</a:t>
                      </a:r>
                    </a:p>
                  </a:txBody>
                  <a:tcPr/>
                </a:tc>
                <a:tc>
                  <a:txBody>
                    <a:bodyPr/>
                    <a:lstStyle/>
                    <a:p>
                      <a:pPr algn="ctr"/>
                      <a:r>
                        <a:rPr lang="en-CA" dirty="0"/>
                        <a:t>SCK</a:t>
                      </a:r>
                    </a:p>
                  </a:txBody>
                  <a:tcPr/>
                </a:tc>
                <a:extLst>
                  <a:ext uri="{0D108BD9-81ED-4DB2-BD59-A6C34878D82A}">
                    <a16:rowId xmlns:a16="http://schemas.microsoft.com/office/drawing/2014/main" val="3969555453"/>
                  </a:ext>
                </a:extLst>
              </a:tr>
              <a:tr h="331406">
                <a:tc>
                  <a:txBody>
                    <a:bodyPr/>
                    <a:lstStyle/>
                    <a:p>
                      <a:pPr algn="ctr"/>
                      <a:r>
                        <a:rPr lang="en-CA" dirty="0"/>
                        <a:t>GND</a:t>
                      </a:r>
                    </a:p>
                  </a:txBody>
                  <a:tcPr/>
                </a:tc>
                <a:tc>
                  <a:txBody>
                    <a:bodyPr/>
                    <a:lstStyle/>
                    <a:p>
                      <a:pPr algn="ctr"/>
                      <a:r>
                        <a:rPr lang="en-CA" dirty="0"/>
                        <a:t>GND</a:t>
                      </a:r>
                    </a:p>
                  </a:txBody>
                  <a:tcPr/>
                </a:tc>
                <a:extLst>
                  <a:ext uri="{0D108BD9-81ED-4DB2-BD59-A6C34878D82A}">
                    <a16:rowId xmlns:a16="http://schemas.microsoft.com/office/drawing/2014/main" val="3940891732"/>
                  </a:ext>
                </a:extLst>
              </a:tr>
              <a:tr h="331406">
                <a:tc>
                  <a:txBody>
                    <a:bodyPr/>
                    <a:lstStyle/>
                    <a:p>
                      <a:pPr algn="ctr"/>
                      <a:r>
                        <a:rPr lang="en-CA" dirty="0"/>
                        <a:t>3.3V</a:t>
                      </a:r>
                    </a:p>
                  </a:txBody>
                  <a:tcPr/>
                </a:tc>
                <a:tc>
                  <a:txBody>
                    <a:bodyPr/>
                    <a:lstStyle/>
                    <a:p>
                      <a:pPr algn="ctr"/>
                      <a:r>
                        <a:rPr lang="en-CA" dirty="0"/>
                        <a:t>3.3V</a:t>
                      </a:r>
                    </a:p>
                  </a:txBody>
                  <a:tcPr/>
                </a:tc>
                <a:extLst>
                  <a:ext uri="{0D108BD9-81ED-4DB2-BD59-A6C34878D82A}">
                    <a16:rowId xmlns:a16="http://schemas.microsoft.com/office/drawing/2014/main" val="2037256224"/>
                  </a:ext>
                </a:extLst>
              </a:tr>
            </a:tbl>
          </a:graphicData>
        </a:graphic>
      </p:graphicFrame>
      <p:sp>
        <p:nvSpPr>
          <p:cNvPr id="6" name="TextBox 5">
            <a:extLst>
              <a:ext uri="{FF2B5EF4-FFF2-40B4-BE49-F238E27FC236}">
                <a16:creationId xmlns:a16="http://schemas.microsoft.com/office/drawing/2014/main" id="{6E1408A6-1EC5-49A2-83D8-84BD2B57A374}"/>
              </a:ext>
            </a:extLst>
          </p:cNvPr>
          <p:cNvSpPr txBox="1"/>
          <p:nvPr/>
        </p:nvSpPr>
        <p:spPr>
          <a:xfrm>
            <a:off x="570586" y="3043123"/>
            <a:ext cx="4279392" cy="2834622"/>
          </a:xfrm>
          <a:prstGeom prst="rect">
            <a:avLst/>
          </a:prstGeom>
          <a:noFill/>
        </p:spPr>
        <p:txBody>
          <a:bodyPr wrap="square" rtlCol="0">
            <a:spAutoFit/>
          </a:bodyPr>
          <a:lstStyle/>
          <a:p>
            <a:pPr marL="285750" indent="-285750">
              <a:lnSpc>
                <a:spcPct val="90000"/>
              </a:lnSpc>
              <a:buFontTx/>
              <a:buChar char="-"/>
            </a:pPr>
            <a:r>
              <a:rPr lang="en-IN" sz="1800" dirty="0">
                <a:latin typeface="Times New Roman" panose="02020603050405020304" pitchFamily="18" charset="0"/>
                <a:cs typeface="Times New Roman" panose="02020603050405020304" pitchFamily="18" charset="0"/>
              </a:rPr>
              <a:t>The interfacing of RFID with ESP-32 is done through SPI communication protocol.</a:t>
            </a:r>
          </a:p>
          <a:p>
            <a:pPr marL="285750" indent="-285750">
              <a:lnSpc>
                <a:spcPct val="90000"/>
              </a:lnSpc>
              <a:buFontTx/>
              <a:buChar char="-"/>
            </a:pPr>
            <a:endParaRPr lang="en-IN" dirty="0">
              <a:latin typeface="Times New Roman" panose="02020603050405020304" pitchFamily="18" charset="0"/>
              <a:cs typeface="Times New Roman" panose="02020603050405020304" pitchFamily="18" charset="0"/>
            </a:endParaRPr>
          </a:p>
          <a:p>
            <a:pPr marL="285750" indent="-285750">
              <a:lnSpc>
                <a:spcPct val="90000"/>
              </a:lnSpc>
              <a:buFontTx/>
              <a:buChar char="-"/>
            </a:pPr>
            <a:r>
              <a:rPr lang="en-IN" sz="1800" dirty="0">
                <a:latin typeface="Times New Roman" panose="02020603050405020304" pitchFamily="18" charset="0"/>
                <a:cs typeface="Times New Roman" panose="02020603050405020304" pitchFamily="18" charset="0"/>
              </a:rPr>
              <a:t>The pins of RFID are directly connected to pins of the ESP-32 module with female to female jumper wires.</a:t>
            </a:r>
          </a:p>
          <a:p>
            <a:pPr marL="285750" indent="-285750">
              <a:lnSpc>
                <a:spcPct val="90000"/>
              </a:lnSpc>
              <a:buFontTx/>
              <a:buChar char="-"/>
            </a:pPr>
            <a:endParaRPr lang="en-IN" sz="1800" dirty="0">
              <a:latin typeface="Times New Roman" panose="02020603050405020304" pitchFamily="18" charset="0"/>
              <a:cs typeface="Times New Roman" panose="02020603050405020304" pitchFamily="18" charset="0"/>
            </a:endParaRPr>
          </a:p>
          <a:p>
            <a:pPr marL="285750" indent="-285750">
              <a:lnSpc>
                <a:spcPct val="90000"/>
              </a:lnSpc>
              <a:buFontTx/>
              <a:buChar char="-"/>
            </a:pPr>
            <a:r>
              <a:rPr lang="en-IN" sz="1800" dirty="0">
                <a:latin typeface="Times New Roman" panose="02020603050405020304" pitchFamily="18" charset="0"/>
                <a:cs typeface="Times New Roman" panose="02020603050405020304" pitchFamily="18" charset="0"/>
              </a:rPr>
              <a:t>To interface the RFID- RC522 various pins are used as shown in the table as our connections.</a:t>
            </a:r>
          </a:p>
        </p:txBody>
      </p:sp>
    </p:spTree>
    <p:extLst>
      <p:ext uri="{BB962C8B-B14F-4D97-AF65-F5344CB8AC3E}">
        <p14:creationId xmlns:p14="http://schemas.microsoft.com/office/powerpoint/2010/main" val="36882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825661" y="364734"/>
            <a:ext cx="1968746" cy="674026"/>
          </a:xfrm>
        </p:spPr>
        <p:txBody>
          <a:bodyPr>
            <a:normAutofit fontScale="90000"/>
          </a:bodyPr>
          <a:lstStyle/>
          <a:p>
            <a:r>
              <a:rPr lang="en-CA" dirty="0">
                <a:latin typeface="Times New Roman" panose="02020603050405020304" pitchFamily="18" charset="0"/>
                <a:cs typeface="Times New Roman" panose="02020603050405020304" pitchFamily="18" charset="0"/>
              </a:rPr>
              <a:t>CODE</a:t>
            </a:r>
          </a:p>
        </p:txBody>
      </p:sp>
      <p:pic>
        <p:nvPicPr>
          <p:cNvPr id="5" name="Picture 4" descr="Graphical user interface, text, application, email&#10;&#10;Description automatically generated">
            <a:extLst>
              <a:ext uri="{FF2B5EF4-FFF2-40B4-BE49-F238E27FC236}">
                <a16:creationId xmlns:a16="http://schemas.microsoft.com/office/drawing/2014/main" id="{92B46EF6-C72D-4E58-9AD9-370510D95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1" y="1053706"/>
            <a:ext cx="9571704" cy="6349276"/>
          </a:xfrm>
          <a:prstGeom prst="rect">
            <a:avLst/>
          </a:prstGeom>
        </p:spPr>
      </p:pic>
    </p:spTree>
    <p:extLst>
      <p:ext uri="{BB962C8B-B14F-4D97-AF65-F5344CB8AC3E}">
        <p14:creationId xmlns:p14="http://schemas.microsoft.com/office/powerpoint/2010/main" val="221526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dirty="0">
                <a:latin typeface="Times New Roman" panose="02020603050405020304" pitchFamily="18" charset="0"/>
                <a:cs typeface="Times New Roman" panose="02020603050405020304" pitchFamily="18" charset="0"/>
              </a:rPr>
              <a:t>Overview</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4885F11-CDB4-48BF-A412-685ECB30413C}"/>
              </a:ext>
            </a:extLst>
          </p:cNvPr>
          <p:cNvGraphicFramePr/>
          <p:nvPr>
            <p:extLst>
              <p:ext uri="{D42A27DB-BD31-4B8C-83A1-F6EECF244321}">
                <p14:modId xmlns:p14="http://schemas.microsoft.com/office/powerpoint/2010/main" val="3643974775"/>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225815" y="657342"/>
            <a:ext cx="1720029" cy="1229980"/>
          </a:xfrm>
        </p:spPr>
        <p:txBody>
          <a:bodyPr>
            <a:normAutofit fontScale="90000"/>
          </a:bodyPr>
          <a:lstStyle/>
          <a:p>
            <a:r>
              <a:rPr lang="en-CA" dirty="0">
                <a:latin typeface="Times New Roman" panose="02020603050405020304" pitchFamily="18" charset="0"/>
                <a:cs typeface="Times New Roman" panose="02020603050405020304" pitchFamily="18" charset="0"/>
              </a:rPr>
              <a:t>CODE (Cont.)</a:t>
            </a:r>
          </a:p>
        </p:txBody>
      </p:sp>
      <p:pic>
        <p:nvPicPr>
          <p:cNvPr id="4" name="Picture 3">
            <a:extLst>
              <a:ext uri="{FF2B5EF4-FFF2-40B4-BE49-F238E27FC236}">
                <a16:creationId xmlns:a16="http://schemas.microsoft.com/office/drawing/2014/main" id="{35D10E97-8D98-4FFC-A219-4ACE479C3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7969"/>
            <a:ext cx="10080625" cy="4566386"/>
          </a:xfrm>
          <a:prstGeom prst="rect">
            <a:avLst/>
          </a:prstGeom>
        </p:spPr>
      </p:pic>
    </p:spTree>
    <p:extLst>
      <p:ext uri="{BB962C8B-B14F-4D97-AF65-F5344CB8AC3E}">
        <p14:creationId xmlns:p14="http://schemas.microsoft.com/office/powerpoint/2010/main" val="162698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181923" y="810960"/>
            <a:ext cx="1573726" cy="1164143"/>
          </a:xfrm>
        </p:spPr>
        <p:txBody>
          <a:bodyPr>
            <a:normAutofit fontScale="90000"/>
          </a:bodyPr>
          <a:lstStyle/>
          <a:p>
            <a:r>
              <a:rPr lang="en-CA" dirty="0">
                <a:latin typeface="Times New Roman" panose="02020603050405020304" pitchFamily="18" charset="0"/>
                <a:cs typeface="Times New Roman" panose="02020603050405020304" pitchFamily="18" charset="0"/>
              </a:rPr>
              <a:t>CODE (Cont.)</a:t>
            </a:r>
          </a:p>
        </p:txBody>
      </p:sp>
      <p:pic>
        <p:nvPicPr>
          <p:cNvPr id="4" name="Picture 3" descr="Graphical user interface, text, application&#10;&#10;Description automatically generated">
            <a:extLst>
              <a:ext uri="{FF2B5EF4-FFF2-40B4-BE49-F238E27FC236}">
                <a16:creationId xmlns:a16="http://schemas.microsoft.com/office/drawing/2014/main" id="{9C515323-9170-465A-B90D-A53258C96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38" y="2932931"/>
            <a:ext cx="8268125" cy="2717940"/>
          </a:xfrm>
          <a:prstGeom prst="rect">
            <a:avLst/>
          </a:prstGeom>
        </p:spPr>
      </p:pic>
    </p:spTree>
    <p:extLst>
      <p:ext uri="{BB962C8B-B14F-4D97-AF65-F5344CB8AC3E}">
        <p14:creationId xmlns:p14="http://schemas.microsoft.com/office/powerpoint/2010/main" val="365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FC71464B-239A-4A70-99D6-5243F431AE7F}"/>
              </a:ext>
            </a:extLst>
          </p:cNvPr>
          <p:cNvPicPr>
            <a:picLocks noChangeAspect="1"/>
          </p:cNvPicPr>
          <p:nvPr/>
        </p:nvPicPr>
        <p:blipFill rotWithShape="1">
          <a:blip r:embed="rId3"/>
          <a:srcRect l="34684" r="7478" b="-1"/>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txBox="1">
            <a:spLocks noGrp="1"/>
          </p:cNvSpPr>
          <p:nvPr>
            <p:ph type="title" idx="4294967295"/>
          </p:nvPr>
        </p:nvSpPr>
        <p:spPr>
          <a:xfrm>
            <a:off x="553034" y="1850418"/>
            <a:ext cx="3380209" cy="2611486"/>
          </a:xfrm>
        </p:spPr>
        <p:txBody>
          <a:bodyPr vert="horz" lIns="91440" tIns="45720" rIns="91440" bIns="45720" rtlCol="0" anchor="b">
            <a:normAutofit/>
          </a:bodyPr>
          <a:lstStyle/>
          <a:p>
            <a:pPr lvl="0" algn="ctr" defTabSz="457200"/>
            <a:r>
              <a:rPr lang="en-US" sz="4600" dirty="0"/>
              <a:t>Interfacing Buzzer</a:t>
            </a:r>
          </a:p>
        </p:txBody>
      </p:sp>
    </p:spTree>
    <p:extLst>
      <p:ext uri="{BB962C8B-B14F-4D97-AF65-F5344CB8AC3E}">
        <p14:creationId xmlns:p14="http://schemas.microsoft.com/office/powerpoint/2010/main" val="153026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a:t>Buzzer</a:t>
            </a:r>
          </a:p>
        </p:txBody>
      </p:sp>
      <p:graphicFrame>
        <p:nvGraphicFramePr>
          <p:cNvPr id="28" name="Text Placeholder 2">
            <a:extLst>
              <a:ext uri="{FF2B5EF4-FFF2-40B4-BE49-F238E27FC236}">
                <a16:creationId xmlns:a16="http://schemas.microsoft.com/office/drawing/2014/main" id="{44F8B12F-937B-487D-9528-02FE5AF1B4FA}"/>
              </a:ext>
            </a:extLst>
          </p:cNvPr>
          <p:cNvGraphicFramePr/>
          <p:nvPr/>
        </p:nvGraphicFramePr>
        <p:xfrm>
          <a:off x="560472" y="2381648"/>
          <a:ext cx="7107628" cy="4278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161" y="1299795"/>
            <a:ext cx="2729050" cy="4920611"/>
          </a:xfrm>
        </p:spPr>
        <p:txBody>
          <a:bodyPr vert="horz" lIns="91440" tIns="45720" rIns="91440" bIns="45720" rtlCol="0" anchor="ctr">
            <a:normAutofit/>
          </a:bodyPr>
          <a:lstStyle/>
          <a:p>
            <a:pPr lvl="0" defTabSz="457200"/>
            <a:r>
              <a:rPr lang="en-US" sz="3100"/>
              <a:t>Specifications</a:t>
            </a:r>
          </a:p>
        </p:txBody>
      </p:sp>
      <p:sp>
        <p:nvSpPr>
          <p:cNvPr id="3" name="Text Placeholder 2"/>
          <p:cNvSpPr txBox="1">
            <a:spLocks noGrp="1"/>
          </p:cNvSpPr>
          <p:nvPr>
            <p:ph type="body" idx="4294967295"/>
          </p:nvPr>
        </p:nvSpPr>
        <p:spPr>
          <a:xfrm>
            <a:off x="4116683" y="1222626"/>
            <a:ext cx="5242897" cy="5074948"/>
          </a:xfrm>
        </p:spPr>
        <p:txBody>
          <a:bodyPr vert="horz" lIns="91440" tIns="45720" rIns="91440" bIns="45720" rtlCol="0" anchor="ctr">
            <a:normAutofit/>
          </a:bodyPr>
          <a:lstStyle/>
          <a:p>
            <a:pPr lvl="0" defTabSz="457200">
              <a:spcBef>
                <a:spcPts val="1000"/>
              </a:spcBef>
            </a:pPr>
            <a:r>
              <a:rPr lang="en-US"/>
              <a:t>Color: Black</a:t>
            </a:r>
          </a:p>
          <a:p>
            <a:pPr lvl="0" defTabSz="457200">
              <a:spcBef>
                <a:spcPts val="1000"/>
              </a:spcBef>
            </a:pPr>
            <a:r>
              <a:rPr lang="en-US"/>
              <a:t>Driver Circuitry: Transducer</a:t>
            </a:r>
          </a:p>
          <a:p>
            <a:pPr lvl="0" defTabSz="457200">
              <a:spcBef>
                <a:spcPts val="1000"/>
              </a:spcBef>
            </a:pPr>
            <a:r>
              <a:rPr lang="en-US"/>
              <a:t>Input Type: Zero-Peak Signal</a:t>
            </a:r>
          </a:p>
          <a:p>
            <a:pPr lvl="0" defTabSz="457200">
              <a:spcBef>
                <a:spcPts val="1000"/>
              </a:spcBef>
            </a:pPr>
            <a:r>
              <a:rPr lang="en-US"/>
              <a:t>Frequency: 2Khz</a:t>
            </a:r>
          </a:p>
          <a:p>
            <a:pPr lvl="0" defTabSz="457200">
              <a:spcBef>
                <a:spcPts val="1000"/>
              </a:spcBef>
            </a:pPr>
            <a:r>
              <a:rPr lang="en-US"/>
              <a:t>Technology: Piezo</a:t>
            </a:r>
          </a:p>
          <a:p>
            <a:pPr lvl="0" defTabSz="457200">
              <a:spcBef>
                <a:spcPts val="1000"/>
              </a:spcBef>
            </a:pPr>
            <a:r>
              <a:rPr lang="en-US"/>
              <a:t>Operating Mode: Ringer</a:t>
            </a:r>
          </a:p>
          <a:p>
            <a:pPr lvl="0" defTabSz="457200">
              <a:spcBef>
                <a:spcPts val="1000"/>
              </a:spcBef>
            </a:pPr>
            <a:r>
              <a:rPr lang="en-US"/>
              <a:t>Sound Pressure Level: 70 </a:t>
            </a:r>
            <a:r>
              <a:rPr lang="en-US">
                <a:hlinkClick r:id="rId3">
                  <a:extLst>
                    <a:ext uri="{A12FA001-AC4F-418D-AE19-62706E023703}">
                      <ahyp:hlinkClr xmlns:ahyp="http://schemas.microsoft.com/office/drawing/2018/hyperlinkcolor" val="tx"/>
                    </a:ext>
                  </a:extLst>
                </a:hlinkClick>
              </a:rPr>
              <a:t>db@1.5v</a:t>
            </a:r>
          </a:p>
          <a:p>
            <a:pPr lvl="0" defTabSz="457200">
              <a:spcBef>
                <a:spcPts val="1000"/>
              </a:spcBef>
            </a:pPr>
            <a:r>
              <a:rPr lang="en-US"/>
              <a:t>Operating Temperature:-20c-70c</a:t>
            </a:r>
          </a:p>
          <a:p>
            <a:pPr lvl="0" defTabSz="457200">
              <a:spcBef>
                <a:spcPts val="1000"/>
              </a:spcBef>
            </a:pPr>
            <a:r>
              <a:rPr lang="en-US"/>
              <a:t>Mounting type: Through hole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93DFC8A-AF93-483F-8B05-FD41FDABBE6E}"/>
              </a:ext>
            </a:extLst>
          </p:cNvPr>
          <p:cNvSpPr>
            <a:spLocks noGrp="1"/>
          </p:cNvSpPr>
          <p:nvPr>
            <p:ph type="title"/>
          </p:nvPr>
        </p:nvSpPr>
        <p:spPr>
          <a:xfrm>
            <a:off x="557075" y="709303"/>
            <a:ext cx="3475174" cy="1516353"/>
          </a:xfrm>
        </p:spPr>
        <p:txBody>
          <a:bodyPr vert="horz" lIns="91440" tIns="45720" rIns="91440" bIns="45720" rtlCol="0" anchor="ctr">
            <a:normAutofit/>
          </a:bodyPr>
          <a:lstStyle/>
          <a:p>
            <a:pPr defTabSz="457200"/>
            <a:r>
              <a:rPr lang="en-US" sz="3600">
                <a:solidFill>
                  <a:schemeClr val="bg1"/>
                </a:solidFill>
              </a:rPr>
              <a:t>Connect to Beaglebone</a:t>
            </a:r>
          </a:p>
        </p:txBody>
      </p:sp>
      <p:sp>
        <p:nvSpPr>
          <p:cNvPr id="3" name="Content Placeholder 2">
            <a:extLst>
              <a:ext uri="{FF2B5EF4-FFF2-40B4-BE49-F238E27FC236}">
                <a16:creationId xmlns:a16="http://schemas.microsoft.com/office/drawing/2014/main" id="{3BCDDC4B-FD6C-4B57-91FD-C22CAB1F1CB1}"/>
              </a:ext>
            </a:extLst>
          </p:cNvPr>
          <p:cNvSpPr>
            <a:spLocks noGrp="1"/>
          </p:cNvSpPr>
          <p:nvPr>
            <p:ph sz="half" idx="1"/>
          </p:nvPr>
        </p:nvSpPr>
        <p:spPr>
          <a:xfrm>
            <a:off x="557075" y="2381650"/>
            <a:ext cx="3285747" cy="3792084"/>
          </a:xfrm>
        </p:spPr>
        <p:txBody>
          <a:bodyPr vert="horz" lIns="91440" tIns="45720" rIns="91440" bIns="45720" rtlCol="0">
            <a:normAutofit/>
          </a:bodyPr>
          <a:lstStyle/>
          <a:p>
            <a:pPr defTabSz="457200">
              <a:spcBef>
                <a:spcPts val="1000"/>
              </a:spcBef>
            </a:pPr>
            <a:r>
              <a:rPr lang="en-US" sz="1800">
                <a:solidFill>
                  <a:schemeClr val="bg1"/>
                </a:solidFill>
              </a:rPr>
              <a:t>PuTTY requires Host name or IP address of the machine we want to connect, the port number and the connection type.</a:t>
            </a:r>
          </a:p>
          <a:p>
            <a:pPr defTabSz="457200">
              <a:spcBef>
                <a:spcPts val="1000"/>
              </a:spcBef>
            </a:pPr>
            <a:r>
              <a:rPr lang="en-US" sz="1800">
                <a:solidFill>
                  <a:schemeClr val="bg1"/>
                </a:solidFill>
              </a:rPr>
              <a:t>For the connection, the host name will be 192.168.7.2</a:t>
            </a:r>
          </a:p>
          <a:p>
            <a:pPr defTabSz="457200">
              <a:spcBef>
                <a:spcPts val="1000"/>
              </a:spcBef>
            </a:pPr>
            <a:r>
              <a:rPr lang="en-US" sz="1800">
                <a:solidFill>
                  <a:schemeClr val="bg1"/>
                </a:solidFill>
              </a:rPr>
              <a:t>The port number is default 22</a:t>
            </a:r>
          </a:p>
          <a:p>
            <a:pPr defTabSz="457200">
              <a:spcBef>
                <a:spcPts val="1000"/>
              </a:spcBef>
            </a:pPr>
            <a:r>
              <a:rPr lang="en-US" sz="1800">
                <a:solidFill>
                  <a:schemeClr val="bg1"/>
                </a:solidFill>
              </a:rPr>
              <a:t>The connection type will be SSH</a:t>
            </a:r>
          </a:p>
        </p:txBody>
      </p:sp>
      <p:pic>
        <p:nvPicPr>
          <p:cNvPr id="7" name="Content Placeholder 6" descr="Graphical user interface, application&#10;&#10;Description automatically generated">
            <a:extLst>
              <a:ext uri="{FF2B5EF4-FFF2-40B4-BE49-F238E27FC236}">
                <a16:creationId xmlns:a16="http://schemas.microsoft.com/office/drawing/2014/main" id="{44518BEC-1882-4994-9AA8-43543C25D00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5" t="1797" b="1344"/>
          <a:stretch/>
        </p:blipFill>
        <p:spPr>
          <a:xfrm>
            <a:off x="4681869" y="1421087"/>
            <a:ext cx="4993285" cy="4869985"/>
          </a:xfrm>
          <a:prstGeom prst="rect">
            <a:avLst/>
          </a:prstGeom>
        </p:spPr>
      </p:pic>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8634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825661" y="364734"/>
            <a:ext cx="1968746" cy="674026"/>
          </a:xfrm>
        </p:spPr>
        <p:txBody>
          <a:bodyPr>
            <a:normAutofit fontScale="90000"/>
          </a:bodyPr>
          <a:lstStyle/>
          <a:p>
            <a:r>
              <a:rPr lang="en-CA" dirty="0">
                <a:latin typeface="Times New Roman" panose="02020603050405020304" pitchFamily="18" charset="0"/>
                <a:cs typeface="Times New Roman" panose="02020603050405020304" pitchFamily="18" charset="0"/>
              </a:rPr>
              <a:t>CODE</a:t>
            </a:r>
          </a:p>
        </p:txBody>
      </p:sp>
      <p:pic>
        <p:nvPicPr>
          <p:cNvPr id="4" name="Picture 3" descr="Text&#10;&#10;Description automatically generated">
            <a:extLst>
              <a:ext uri="{FF2B5EF4-FFF2-40B4-BE49-F238E27FC236}">
                <a16:creationId xmlns:a16="http://schemas.microsoft.com/office/drawing/2014/main" id="{138D7C62-4704-4E77-983A-E05D6988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73" y="1062369"/>
            <a:ext cx="7576775" cy="5989484"/>
          </a:xfrm>
          <a:prstGeom prst="rect">
            <a:avLst/>
          </a:prstGeom>
        </p:spPr>
      </p:pic>
    </p:spTree>
    <p:extLst>
      <p:ext uri="{BB962C8B-B14F-4D97-AF65-F5344CB8AC3E}">
        <p14:creationId xmlns:p14="http://schemas.microsoft.com/office/powerpoint/2010/main" val="1280176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5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52" name="Straight Connector 5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8F65360-B9DB-4B6F-A2E6-7681AEC02887}"/>
              </a:ext>
            </a:extLst>
          </p:cNvPr>
          <p:cNvSpPr>
            <a:spLocks noGrp="1"/>
          </p:cNvSpPr>
          <p:nvPr>
            <p:ph type="title"/>
          </p:nvPr>
        </p:nvSpPr>
        <p:spPr>
          <a:xfrm>
            <a:off x="557075" y="709303"/>
            <a:ext cx="3475174" cy="1516353"/>
          </a:xfrm>
        </p:spPr>
        <p:txBody>
          <a:bodyPr vert="horz" lIns="91440" tIns="45720" rIns="91440" bIns="45720" rtlCol="0" anchor="ctr">
            <a:normAutofit/>
          </a:bodyPr>
          <a:lstStyle/>
          <a:p>
            <a:pPr defTabSz="457200"/>
            <a:r>
              <a:rPr lang="en-US" sz="3600">
                <a:solidFill>
                  <a:schemeClr val="bg1"/>
                </a:solidFill>
              </a:rPr>
              <a:t>Program Execution</a:t>
            </a:r>
          </a:p>
        </p:txBody>
      </p:sp>
      <p:sp>
        <p:nvSpPr>
          <p:cNvPr id="3" name="Content Placeholder 2">
            <a:extLst>
              <a:ext uri="{FF2B5EF4-FFF2-40B4-BE49-F238E27FC236}">
                <a16:creationId xmlns:a16="http://schemas.microsoft.com/office/drawing/2014/main" id="{DCFDE078-4178-4BE1-803B-CFDF09EF8A3C}"/>
              </a:ext>
            </a:extLst>
          </p:cNvPr>
          <p:cNvSpPr>
            <a:spLocks noGrp="1"/>
          </p:cNvSpPr>
          <p:nvPr>
            <p:ph sz="half" idx="1"/>
          </p:nvPr>
        </p:nvSpPr>
        <p:spPr>
          <a:xfrm>
            <a:off x="557075" y="2381650"/>
            <a:ext cx="3285747" cy="3792084"/>
          </a:xfrm>
        </p:spPr>
        <p:txBody>
          <a:bodyPr vert="horz" lIns="91440" tIns="45720" rIns="91440" bIns="45720" rtlCol="0">
            <a:normAutofit/>
          </a:bodyPr>
          <a:lstStyle/>
          <a:p>
            <a:pPr defTabSz="457200">
              <a:lnSpc>
                <a:spcPct val="90000"/>
              </a:lnSpc>
              <a:spcBef>
                <a:spcPts val="1000"/>
              </a:spcBef>
            </a:pPr>
            <a:r>
              <a:rPr lang="en-US" dirty="0">
                <a:solidFill>
                  <a:schemeClr val="bg1"/>
                </a:solidFill>
              </a:rPr>
              <a:t>The program is made in the C language</a:t>
            </a:r>
          </a:p>
          <a:p>
            <a:pPr defTabSz="457200">
              <a:lnSpc>
                <a:spcPct val="90000"/>
              </a:lnSpc>
              <a:spcBef>
                <a:spcPts val="1000"/>
              </a:spcBef>
            </a:pPr>
            <a:r>
              <a:rPr lang="en-US" dirty="0">
                <a:solidFill>
                  <a:schemeClr val="bg1"/>
                </a:solidFill>
              </a:rPr>
              <a:t>The program is executed in the Debian</a:t>
            </a:r>
          </a:p>
          <a:p>
            <a:pPr defTabSz="457200">
              <a:lnSpc>
                <a:spcPct val="90000"/>
              </a:lnSpc>
              <a:spcBef>
                <a:spcPts val="1000"/>
              </a:spcBef>
            </a:pPr>
            <a:r>
              <a:rPr lang="en-US" dirty="0">
                <a:solidFill>
                  <a:schemeClr val="bg1"/>
                </a:solidFill>
              </a:rPr>
              <a:t>GCC compiler is used to compile the program</a:t>
            </a:r>
          </a:p>
          <a:p>
            <a:pPr defTabSz="457200">
              <a:lnSpc>
                <a:spcPct val="90000"/>
              </a:lnSpc>
              <a:spcBef>
                <a:spcPts val="1000"/>
              </a:spcBef>
            </a:pPr>
            <a:r>
              <a:rPr lang="en-US" dirty="0">
                <a:solidFill>
                  <a:schemeClr val="bg1"/>
                </a:solidFill>
              </a:rPr>
              <a:t>The commands used in the PuTTY are like those used in the Linux terminal as both are executed in the Debian.</a:t>
            </a:r>
          </a:p>
        </p:txBody>
      </p:sp>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Text&#10;&#10;Description automatically generated">
            <a:extLst>
              <a:ext uri="{FF2B5EF4-FFF2-40B4-BE49-F238E27FC236}">
                <a16:creationId xmlns:a16="http://schemas.microsoft.com/office/drawing/2014/main" id="{E8338481-BAF9-41E6-9055-EDDFF50894AC}"/>
              </a:ext>
            </a:extLst>
          </p:cNvPr>
          <p:cNvPicPr>
            <a:picLocks noChangeAspect="1"/>
          </p:cNvPicPr>
          <p:nvPr/>
        </p:nvPicPr>
        <p:blipFill rotWithShape="1">
          <a:blip r:embed="rId2">
            <a:extLst>
              <a:ext uri="{28A0092B-C50C-407E-A947-70E740481C1C}">
                <a14:useLocalDpi xmlns:a14="http://schemas.microsoft.com/office/drawing/2010/main" val="0"/>
              </a:ext>
            </a:extLst>
          </a:blip>
          <a:srcRect r="2965" b="43014"/>
          <a:stretch/>
        </p:blipFill>
        <p:spPr>
          <a:xfrm>
            <a:off x="3870435" y="2509111"/>
            <a:ext cx="6210190" cy="4023362"/>
          </a:xfrm>
          <a:prstGeom prst="rect">
            <a:avLst/>
          </a:prstGeom>
        </p:spPr>
      </p:pic>
    </p:spTree>
    <p:extLst>
      <p:ext uri="{BB962C8B-B14F-4D97-AF65-F5344CB8AC3E}">
        <p14:creationId xmlns:p14="http://schemas.microsoft.com/office/powerpoint/2010/main" val="296044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037051-A393-4EA3-80AE-46F82C12E82C}"/>
              </a:ext>
            </a:extLst>
          </p:cNvPr>
          <p:cNvSpPr>
            <a:spLocks noGrp="1"/>
          </p:cNvSpPr>
          <p:nvPr>
            <p:ph type="title"/>
          </p:nvPr>
        </p:nvSpPr>
        <p:spPr>
          <a:xfrm>
            <a:off x="237320" y="1016814"/>
            <a:ext cx="2308369" cy="990426"/>
          </a:xfrm>
        </p:spPr>
        <p:txBody>
          <a:bodyPr vert="horz" lIns="91440" tIns="45720" rIns="91440" bIns="45720" rtlCol="0" anchor="b">
            <a:normAutofit/>
          </a:bodyPr>
          <a:lstStyle/>
          <a:p>
            <a:pPr algn="ctr" defTabSz="457200"/>
            <a:r>
              <a:rPr lang="en-US" sz="4600" kern="1200" dirty="0">
                <a:solidFill>
                  <a:schemeClr val="accent1"/>
                </a:solidFill>
                <a:latin typeface="+mj-lt"/>
                <a:ea typeface="+mj-ea"/>
                <a:cs typeface="+mj-cs"/>
              </a:rPr>
              <a:t>Result</a:t>
            </a:r>
          </a:p>
        </p:txBody>
      </p:sp>
      <p:pic>
        <p:nvPicPr>
          <p:cNvPr id="6" name="Graphic 5" descr="Bullseye">
            <a:extLst>
              <a:ext uri="{FF2B5EF4-FFF2-40B4-BE49-F238E27FC236}">
                <a16:creationId xmlns:a16="http://schemas.microsoft.com/office/drawing/2014/main" id="{135F2A88-37B3-4168-9143-EB14240BDD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846" y="-65835"/>
            <a:ext cx="1565193" cy="1565193"/>
          </a:xfrm>
          <a:prstGeom prst="rect">
            <a:avLst/>
          </a:prstGeom>
        </p:spPr>
      </p:pic>
      <p:pic>
        <p:nvPicPr>
          <p:cNvPr id="8" name="Picture 7" descr="Text&#10;&#10;Description automatically generated">
            <a:extLst>
              <a:ext uri="{FF2B5EF4-FFF2-40B4-BE49-F238E27FC236}">
                <a16:creationId xmlns:a16="http://schemas.microsoft.com/office/drawing/2014/main" id="{129B07E9-20A3-45EA-9105-CBF1B7AA9257}"/>
              </a:ext>
            </a:extLst>
          </p:cNvPr>
          <p:cNvPicPr>
            <a:picLocks noChangeAspect="1"/>
          </p:cNvPicPr>
          <p:nvPr/>
        </p:nvPicPr>
        <p:blipFill rotWithShape="1">
          <a:blip r:embed="rId4">
            <a:extLst>
              <a:ext uri="{28A0092B-C50C-407E-A947-70E740481C1C}">
                <a14:useLocalDpi xmlns:a14="http://schemas.microsoft.com/office/drawing/2010/main" val="0"/>
              </a:ext>
            </a:extLst>
          </a:blip>
          <a:srcRect b="9850"/>
          <a:stretch/>
        </p:blipFill>
        <p:spPr>
          <a:xfrm>
            <a:off x="2418401" y="325451"/>
            <a:ext cx="6763424" cy="6726402"/>
          </a:xfrm>
          <a:prstGeom prst="rect">
            <a:avLst/>
          </a:prstGeom>
        </p:spPr>
      </p:pic>
    </p:spTree>
    <p:extLst>
      <p:ext uri="{BB962C8B-B14F-4D97-AF65-F5344CB8AC3E}">
        <p14:creationId xmlns:p14="http://schemas.microsoft.com/office/powerpoint/2010/main" val="59221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WinSCP</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4D250EAD-0D95-4DEE-8B98-33784FF8671F}"/>
              </a:ext>
            </a:extLst>
          </p:cNvPr>
          <p:cNvGraphicFramePr>
            <a:graphicFrameLocks noGrp="1"/>
          </p:cNvGraphicFramePr>
          <p:nvPr>
            <p:ph idx="1"/>
            <p:extLst>
              <p:ext uri="{D42A27DB-BD31-4B8C-83A1-F6EECF244321}">
                <p14:modId xmlns:p14="http://schemas.microsoft.com/office/powerpoint/2010/main" val="1132573327"/>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99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6" name="Straight Connector 2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7999" cy="7559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txBox="1">
            <a:spLocks noGrp="1"/>
          </p:cNvSpPr>
          <p:nvPr>
            <p:ph type="body" idx="4294967295"/>
          </p:nvPr>
        </p:nvSpPr>
        <p:spPr>
          <a:xfrm>
            <a:off x="560035" y="1381274"/>
            <a:ext cx="5089315" cy="4797126"/>
          </a:xfrm>
        </p:spPr>
        <p:txBody>
          <a:bodyPr vert="horz" lIns="91440" tIns="45720" rIns="91440" bIns="45720" rtlCol="0" anchor="ctr">
            <a:normAutofit/>
          </a:bodyPr>
          <a:lstStyle/>
          <a:p>
            <a:pPr lvl="0" defTabSz="457200">
              <a:spcBef>
                <a:spcPts val="1000"/>
              </a:spcBef>
            </a:pPr>
            <a:r>
              <a:rPr lang="en-US"/>
              <a:t>Beaglebone Black      </a:t>
            </a:r>
          </a:p>
          <a:p>
            <a:pPr lvl="0" defTabSz="457200">
              <a:spcBef>
                <a:spcPts val="1000"/>
              </a:spcBef>
            </a:pPr>
            <a:r>
              <a:rPr lang="en-US"/>
              <a:t>Ultrasonic sensors</a:t>
            </a:r>
          </a:p>
          <a:p>
            <a:pPr lvl="0" defTabSz="457200">
              <a:spcBef>
                <a:spcPts val="1000"/>
              </a:spcBef>
            </a:pPr>
            <a:r>
              <a:rPr lang="en-US"/>
              <a:t>RFID</a:t>
            </a:r>
          </a:p>
          <a:p>
            <a:pPr lvl="0" defTabSz="457200">
              <a:spcBef>
                <a:spcPts val="1000"/>
              </a:spcBef>
            </a:pPr>
            <a:r>
              <a:rPr lang="en-US"/>
              <a:t>WiFi module</a:t>
            </a:r>
          </a:p>
          <a:p>
            <a:pPr lvl="0" defTabSz="457200">
              <a:spcBef>
                <a:spcPts val="1000"/>
              </a:spcBef>
            </a:pPr>
            <a:r>
              <a:rPr lang="en-US"/>
              <a:t>Gsm Module</a:t>
            </a:r>
          </a:p>
          <a:p>
            <a:pPr lvl="0" defTabSz="457200">
              <a:spcBef>
                <a:spcPts val="1000"/>
              </a:spcBef>
            </a:pPr>
            <a:r>
              <a:rPr lang="en-US"/>
              <a:t>Servo motor</a:t>
            </a:r>
          </a:p>
          <a:p>
            <a:pPr lvl="0" defTabSz="457200">
              <a:spcBef>
                <a:spcPts val="1000"/>
              </a:spcBef>
            </a:pPr>
            <a:r>
              <a:rPr lang="en-US"/>
              <a:t>Buzzer</a:t>
            </a:r>
          </a:p>
          <a:p>
            <a:pPr lvl="0" defTabSz="457200">
              <a:spcBef>
                <a:spcPts val="1000"/>
              </a:spcBef>
            </a:pPr>
            <a:r>
              <a:rPr lang="en-US"/>
              <a:t>Voltage Regulator</a:t>
            </a:r>
          </a:p>
          <a:p>
            <a:pPr lvl="0" defTabSz="457200">
              <a:spcBef>
                <a:spcPts val="1000"/>
              </a:spcBef>
            </a:pPr>
            <a:r>
              <a:rPr lang="en-US"/>
              <a:t>Adapter</a:t>
            </a:r>
          </a:p>
          <a:p>
            <a:pPr lvl="0" defTabSz="457200">
              <a:spcBef>
                <a:spcPts val="1000"/>
              </a:spcBef>
            </a:pPr>
            <a:r>
              <a:rPr lang="en-US"/>
              <a:t>Soldering Iron Kit with Multimeter</a:t>
            </a:r>
          </a:p>
          <a:p>
            <a:pPr lvl="0" defTabSz="457200">
              <a:spcBef>
                <a:spcPts val="1000"/>
              </a:spcBef>
            </a:pPr>
            <a:r>
              <a:rPr lang="en-US"/>
              <a:t>Jumper wires and Bread Board</a:t>
            </a:r>
          </a:p>
        </p:txBody>
      </p:sp>
      <p:sp>
        <p:nvSpPr>
          <p:cNvPr id="39" name="Rectangle 38">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826" y="0"/>
            <a:ext cx="3850799" cy="75596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1" name="Straight Connector 40">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56229" y="0"/>
            <a:ext cx="876367" cy="7559675"/>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84395" y="4102148"/>
            <a:ext cx="3593009" cy="3457525"/>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6473740" y="1381274"/>
            <a:ext cx="2787834" cy="4797126"/>
          </a:xfrm>
        </p:spPr>
        <p:txBody>
          <a:bodyPr vert="horz" lIns="91440" tIns="45720" rIns="91440" bIns="45720" rtlCol="0" anchor="ctr">
            <a:normAutofit/>
          </a:bodyPr>
          <a:lstStyle/>
          <a:p>
            <a:pPr lvl="0" defTabSz="457200"/>
            <a:r>
              <a:rPr lang="en-US" sz="3600">
                <a:solidFill>
                  <a:schemeClr val="bg1"/>
                </a:solidFill>
              </a:rPr>
              <a:t>List Of Hardware Components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BF8-F7CB-44C1-B248-AADFF058ABDF}"/>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Features of WinSCP</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249C838-D35E-4D06-AAE8-D91B4ACDDE43}"/>
              </a:ext>
            </a:extLst>
          </p:cNvPr>
          <p:cNvGraphicFramePr>
            <a:graphicFrameLocks noGrp="1"/>
          </p:cNvGraphicFramePr>
          <p:nvPr>
            <p:ph idx="1"/>
            <p:extLst>
              <p:ext uri="{D42A27DB-BD31-4B8C-83A1-F6EECF244321}">
                <p14:modId xmlns:p14="http://schemas.microsoft.com/office/powerpoint/2010/main" val="892465311"/>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036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6150"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21056" y="4058076"/>
            <a:ext cx="3938619"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6289" y="-9333"/>
            <a:ext cx="2486546"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181"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292"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813"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366"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343" y="-9333"/>
            <a:ext cx="4956282" cy="7569008"/>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9D0E15-5E3F-4DDE-A1F7-E866E4B66966}"/>
              </a:ext>
            </a:extLst>
          </p:cNvPr>
          <p:cNvSpPr>
            <a:spLocks noGrp="1"/>
          </p:cNvSpPr>
          <p:nvPr>
            <p:ph type="title"/>
          </p:nvPr>
        </p:nvSpPr>
        <p:spPr>
          <a:xfrm>
            <a:off x="5938013" y="671971"/>
            <a:ext cx="3731442" cy="2455659"/>
          </a:xfrm>
        </p:spPr>
        <p:txBody>
          <a:bodyPr vert="horz" lIns="91440" tIns="45720" rIns="91440" bIns="45720" rtlCol="0" anchor="ctr">
            <a:normAutofit/>
          </a:bodyPr>
          <a:lstStyle/>
          <a:p>
            <a:pPr defTabSz="457200"/>
            <a:r>
              <a:rPr lang="en-US" sz="3600">
                <a:solidFill>
                  <a:srgbClr val="FFFFFF"/>
                </a:solidFill>
              </a:rPr>
              <a:t>File Transfer</a:t>
            </a:r>
          </a:p>
        </p:txBody>
      </p:sp>
      <p:pic>
        <p:nvPicPr>
          <p:cNvPr id="8" name="Content Placeholder 7" descr="A picture containing text, black, screenshot&#10;&#10;Description automatically generated">
            <a:extLst>
              <a:ext uri="{FF2B5EF4-FFF2-40B4-BE49-F238E27FC236}">
                <a16:creationId xmlns:a16="http://schemas.microsoft.com/office/drawing/2014/main" id="{00F0823B-1235-4EA2-AC49-63F37AAA0B1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8898" b="21221"/>
          <a:stretch/>
        </p:blipFill>
        <p:spPr>
          <a:xfrm>
            <a:off x="0" y="2170006"/>
            <a:ext cx="5909927" cy="4223479"/>
          </a:xfrm>
          <a:prstGeom prst="rect">
            <a:avLst/>
          </a:prstGeom>
        </p:spPr>
      </p:pic>
      <p:sp>
        <p:nvSpPr>
          <p:cNvPr id="3" name="Content Placeholder 2">
            <a:extLst>
              <a:ext uri="{FF2B5EF4-FFF2-40B4-BE49-F238E27FC236}">
                <a16:creationId xmlns:a16="http://schemas.microsoft.com/office/drawing/2014/main" id="{A813473B-5CA6-48FF-AD19-F0F256E7B869}"/>
              </a:ext>
            </a:extLst>
          </p:cNvPr>
          <p:cNvSpPr>
            <a:spLocks noGrp="1"/>
          </p:cNvSpPr>
          <p:nvPr>
            <p:ph sz="half" idx="1"/>
          </p:nvPr>
        </p:nvSpPr>
        <p:spPr>
          <a:xfrm>
            <a:off x="5938014" y="3127629"/>
            <a:ext cx="3731442" cy="3657413"/>
          </a:xfrm>
        </p:spPr>
        <p:txBody>
          <a:bodyPr vert="horz" lIns="91440" tIns="45720" rIns="91440" bIns="45720" rtlCol="0" anchor="t">
            <a:normAutofit/>
          </a:bodyPr>
          <a:lstStyle/>
          <a:p>
            <a:pPr defTabSz="457200">
              <a:spcBef>
                <a:spcPts val="1000"/>
              </a:spcBef>
            </a:pPr>
            <a:r>
              <a:rPr lang="en-US" sz="1800">
                <a:solidFill>
                  <a:srgbClr val="FFFFFF"/>
                </a:solidFill>
              </a:rPr>
              <a:t>When you start WinSCP, the program will ask you for your login information. In most cases, you will only need to select the server’s protocol, enter the host name, username, and password, and then click Login.</a:t>
            </a:r>
          </a:p>
          <a:p>
            <a:pPr defTabSz="457200">
              <a:spcBef>
                <a:spcPts val="1000"/>
              </a:spcBef>
            </a:pPr>
            <a:endParaRPr lang="en-US" sz="1800">
              <a:solidFill>
                <a:srgbClr val="FFFFFF"/>
              </a:solidFill>
            </a:endParaRPr>
          </a:p>
          <a:p>
            <a:pPr defTabSz="457200">
              <a:spcBef>
                <a:spcPts val="1000"/>
              </a:spcBef>
            </a:pPr>
            <a:r>
              <a:rPr lang="en-US" sz="1800">
                <a:solidFill>
                  <a:srgbClr val="FFFFFF"/>
                </a:solidFill>
              </a:rPr>
              <a:t>The program will open a directory window like Windows File Explorer.</a:t>
            </a:r>
          </a:p>
        </p:txBody>
      </p:sp>
    </p:spTree>
    <p:extLst>
      <p:ext uri="{BB962C8B-B14F-4D97-AF65-F5344CB8AC3E}">
        <p14:creationId xmlns:p14="http://schemas.microsoft.com/office/powerpoint/2010/main" val="3609257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8F4540D-EB92-4C47-A39F-B8D3A33EEEB0}"/>
              </a:ext>
            </a:extLst>
          </p:cNvPr>
          <p:cNvSpPr>
            <a:spLocks noGrp="1"/>
          </p:cNvSpPr>
          <p:nvPr>
            <p:ph type="title"/>
          </p:nvPr>
        </p:nvSpPr>
        <p:spPr>
          <a:xfrm>
            <a:off x="549759" y="460587"/>
            <a:ext cx="3475174" cy="1516353"/>
          </a:xfrm>
        </p:spPr>
        <p:txBody>
          <a:bodyPr anchor="ctr">
            <a:normAutofit/>
          </a:bodyPr>
          <a:lstStyle/>
          <a:p>
            <a:pPr algn="ctr"/>
            <a:r>
              <a:rPr lang="en-IN" dirty="0">
                <a:solidFill>
                  <a:schemeClr val="bg1"/>
                </a:solidFill>
                <a:latin typeface="Times New Roman" panose="02020603050405020304" pitchFamily="18" charset="0"/>
                <a:cs typeface="Times New Roman" panose="02020603050405020304" pitchFamily="18" charset="0"/>
              </a:rPr>
              <a:t>Pin Configuration</a:t>
            </a:r>
          </a:p>
        </p:txBody>
      </p:sp>
      <p:sp>
        <p:nvSpPr>
          <p:cNvPr id="3" name="Content Placeholder 2">
            <a:extLst>
              <a:ext uri="{FF2B5EF4-FFF2-40B4-BE49-F238E27FC236}">
                <a16:creationId xmlns:a16="http://schemas.microsoft.com/office/drawing/2014/main" id="{8BA2483C-4641-469C-B6DB-5E2787EE4831}"/>
              </a:ext>
            </a:extLst>
          </p:cNvPr>
          <p:cNvSpPr>
            <a:spLocks noGrp="1"/>
          </p:cNvSpPr>
          <p:nvPr>
            <p:ph idx="1"/>
          </p:nvPr>
        </p:nvSpPr>
        <p:spPr>
          <a:xfrm>
            <a:off x="343814" y="2355495"/>
            <a:ext cx="3957523" cy="4476902"/>
          </a:xfrm>
        </p:spPr>
        <p:txBody>
          <a:bodyPr>
            <a:normAutofit/>
          </a:bodyPr>
          <a:lstStyle/>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The interfacing of the buzzer with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black is done through digital logic.</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The pins of the buzzer are directly connected to the GPIO pins of the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black.</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To interface the buzzer; pins 2 and 8 of P9; pin 12 of P8 of the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are used.</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Pin 8 of P9 is used as the power supply to the motor.</a:t>
            </a: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4" name="Table 4">
            <a:extLst>
              <a:ext uri="{FF2B5EF4-FFF2-40B4-BE49-F238E27FC236}">
                <a16:creationId xmlns:a16="http://schemas.microsoft.com/office/drawing/2014/main" id="{33A19696-4B18-4D93-AF76-A20038AAF971}"/>
              </a:ext>
            </a:extLst>
          </p:cNvPr>
          <p:cNvGraphicFramePr>
            <a:graphicFrameLocks noGrp="1"/>
          </p:cNvGraphicFramePr>
          <p:nvPr>
            <p:extLst>
              <p:ext uri="{D42A27DB-BD31-4B8C-83A1-F6EECF244321}">
                <p14:modId xmlns:p14="http://schemas.microsoft.com/office/powerpoint/2010/main" val="2853570740"/>
              </p:ext>
            </p:extLst>
          </p:nvPr>
        </p:nvGraphicFramePr>
        <p:xfrm>
          <a:off x="5040313" y="1717862"/>
          <a:ext cx="4252763" cy="3565111"/>
        </p:xfrm>
        <a:graphic>
          <a:graphicData uri="http://schemas.openxmlformats.org/drawingml/2006/table">
            <a:tbl>
              <a:tblPr firstRow="1" bandRow="1">
                <a:noFill/>
                <a:tableStyleId>{5C22544A-7EE6-4342-B048-85BDC9FD1C3A}</a:tableStyleId>
              </a:tblPr>
              <a:tblGrid>
                <a:gridCol w="1839647">
                  <a:extLst>
                    <a:ext uri="{9D8B030D-6E8A-4147-A177-3AD203B41FA5}">
                      <a16:colId xmlns:a16="http://schemas.microsoft.com/office/drawing/2014/main" val="547283844"/>
                    </a:ext>
                  </a:extLst>
                </a:gridCol>
                <a:gridCol w="2413116">
                  <a:extLst>
                    <a:ext uri="{9D8B030D-6E8A-4147-A177-3AD203B41FA5}">
                      <a16:colId xmlns:a16="http://schemas.microsoft.com/office/drawing/2014/main" val="3453747680"/>
                    </a:ext>
                  </a:extLst>
                </a:gridCol>
              </a:tblGrid>
              <a:tr h="813719">
                <a:tc>
                  <a:txBody>
                    <a:bodyPr/>
                    <a:lstStyle/>
                    <a:p>
                      <a:r>
                        <a:rPr lang="en-CA" sz="1700" b="1" cap="all" spc="60" dirty="0">
                          <a:solidFill>
                            <a:schemeClr val="tx1"/>
                          </a:solidFill>
                        </a:rPr>
                        <a:t>Buzzer</a:t>
                      </a:r>
                    </a:p>
                  </a:txBody>
                  <a:tcPr marL="404522" marR="242713" marT="127143" marB="127143" anchor="b">
                    <a:lnL w="12700" cmpd="sng">
                      <a:noFill/>
                    </a:lnL>
                    <a:lnR w="12700" cmpd="sng">
                      <a:noFill/>
                    </a:lnR>
                    <a:lnT w="12700" cmpd="sng">
                      <a:noFill/>
                    </a:lnT>
                    <a:lnB w="38100" cmpd="sng">
                      <a:noFill/>
                    </a:lnB>
                    <a:noFill/>
                  </a:tcPr>
                </a:tc>
                <a:tc>
                  <a:txBody>
                    <a:bodyPr/>
                    <a:lstStyle/>
                    <a:p>
                      <a:r>
                        <a:rPr lang="en-CA" sz="1700" b="1" cap="all" spc="60">
                          <a:solidFill>
                            <a:schemeClr val="tx1"/>
                          </a:solidFill>
                        </a:rPr>
                        <a:t>BeagleBone Black</a:t>
                      </a:r>
                    </a:p>
                  </a:txBody>
                  <a:tcPr marL="404522" marR="242713" marT="127143" marB="127143" anchor="b">
                    <a:lnL w="12700" cmpd="sng">
                      <a:noFill/>
                    </a:lnL>
                    <a:lnR w="12700" cmpd="sng">
                      <a:noFill/>
                    </a:lnR>
                    <a:lnT w="12700" cmpd="sng">
                      <a:noFill/>
                    </a:lnT>
                    <a:lnB w="38100" cmpd="sng">
                      <a:noFill/>
                    </a:lnB>
                    <a:noFill/>
                  </a:tcPr>
                </a:tc>
                <a:extLst>
                  <a:ext uri="{0D108BD9-81ED-4DB2-BD59-A6C34878D82A}">
                    <a16:rowId xmlns:a16="http://schemas.microsoft.com/office/drawing/2014/main" val="4053972635"/>
                  </a:ext>
                </a:extLst>
              </a:tr>
              <a:tr h="1098813">
                <a:tc>
                  <a:txBody>
                    <a:bodyPr/>
                    <a:lstStyle/>
                    <a:p>
                      <a:r>
                        <a:rPr lang="en-CA" sz="2200" cap="none" spc="0" dirty="0">
                          <a:solidFill>
                            <a:schemeClr val="tx1"/>
                          </a:solidFill>
                        </a:rPr>
                        <a:t>Positive terminal (Red)</a:t>
                      </a:r>
                    </a:p>
                  </a:txBody>
                  <a:tcPr marL="404522" marR="242713" marT="242713" marB="127143">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CA" sz="2200" cap="none" spc="0" dirty="0">
                          <a:solidFill>
                            <a:schemeClr val="tx1"/>
                          </a:solidFill>
                        </a:rPr>
                        <a:t>DGND (P9_1)</a:t>
                      </a:r>
                    </a:p>
                  </a:txBody>
                  <a:tcPr marL="404522" marR="242713" marT="242713" marB="12714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77390056"/>
                  </a:ext>
                </a:extLst>
              </a:tr>
              <a:tr h="1098813">
                <a:tc>
                  <a:txBody>
                    <a:bodyPr/>
                    <a:lstStyle/>
                    <a:p>
                      <a:r>
                        <a:rPr lang="en-CA" sz="2200" cap="none" spc="0" dirty="0">
                          <a:solidFill>
                            <a:schemeClr val="tx1"/>
                          </a:solidFill>
                        </a:rPr>
                        <a:t>Negative terminal (Black)</a:t>
                      </a:r>
                    </a:p>
                  </a:txBody>
                  <a:tcPr marL="404522" marR="242713" marT="242713" marB="127143">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CA" sz="2200" cap="none" spc="0" dirty="0">
                          <a:solidFill>
                            <a:schemeClr val="tx1"/>
                          </a:solidFill>
                        </a:rPr>
                        <a:t>GPIO_115 (P9_27)</a:t>
                      </a:r>
                    </a:p>
                  </a:txBody>
                  <a:tcPr marL="404522" marR="242713" marT="242713" marB="12714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09955821"/>
                  </a:ext>
                </a:extLst>
              </a:tr>
            </a:tbl>
          </a:graphicData>
        </a:graphic>
      </p:graphicFrame>
    </p:spTree>
    <p:extLst>
      <p:ext uri="{BB962C8B-B14F-4D97-AF65-F5344CB8AC3E}">
        <p14:creationId xmlns:p14="http://schemas.microsoft.com/office/powerpoint/2010/main" val="1091815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9B33-2FAA-4F22-87D3-C5715985695C}"/>
              </a:ext>
            </a:extLst>
          </p:cNvPr>
          <p:cNvSpPr>
            <a:spLocks noGrp="1"/>
          </p:cNvSpPr>
          <p:nvPr>
            <p:ph type="title"/>
          </p:nvPr>
        </p:nvSpPr>
        <p:spPr>
          <a:xfrm>
            <a:off x="695564" y="1247080"/>
            <a:ext cx="8195528" cy="982600"/>
          </a:xfrm>
        </p:spPr>
        <p:txBody>
          <a:bodyPr>
            <a:normAutofit/>
          </a:bodyPr>
          <a:lstStyle/>
          <a:p>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9F59F536-5CAC-4EDC-85E9-4F29307A29B4}"/>
              </a:ext>
            </a:extLst>
          </p:cNvPr>
          <p:cNvSpPr>
            <a:spLocks noGrp="1"/>
          </p:cNvSpPr>
          <p:nvPr>
            <p:ph idx="1"/>
          </p:nvPr>
        </p:nvSpPr>
        <p:spPr>
          <a:xfrm>
            <a:off x="695563" y="2742471"/>
            <a:ext cx="6392699" cy="3344885"/>
          </a:xfrm>
        </p:spPr>
        <p:txBody>
          <a:bodyPr anchor="t">
            <a:normAutofit/>
          </a:bodyPr>
          <a:lstStyle/>
          <a:p>
            <a:r>
              <a:rPr lang="en-IN" dirty="0">
                <a:solidFill>
                  <a:schemeClr val="tx1"/>
                </a:solidFill>
                <a:latin typeface="Times New Roman" panose="02020603050405020304" pitchFamily="18" charset="0"/>
                <a:cs typeface="Times New Roman" panose="02020603050405020304" pitchFamily="18" charset="0"/>
              </a:rPr>
              <a:t>The input and output pins of the buzzer are connected to the Beaglebone.</a:t>
            </a:r>
          </a:p>
          <a:p>
            <a:r>
              <a:rPr lang="en-IN" dirty="0">
                <a:solidFill>
                  <a:schemeClr val="tx1"/>
                </a:solidFill>
                <a:latin typeface="Times New Roman" panose="02020603050405020304" pitchFamily="18" charset="0"/>
                <a:cs typeface="Times New Roman" panose="02020603050405020304" pitchFamily="18" charset="0"/>
              </a:rPr>
              <a:t>The pins are also initialized in the C program.</a:t>
            </a:r>
          </a:p>
          <a:p>
            <a:r>
              <a:rPr lang="en-IN" dirty="0">
                <a:solidFill>
                  <a:schemeClr val="tx1"/>
                </a:solidFill>
                <a:latin typeface="Times New Roman" panose="02020603050405020304" pitchFamily="18" charset="0"/>
                <a:cs typeface="Times New Roman" panose="02020603050405020304" pitchFamily="18" charset="0"/>
              </a:rPr>
              <a:t>Loops are used so that the buzzer works continuously.</a:t>
            </a:r>
          </a:p>
          <a:p>
            <a:r>
              <a:rPr lang="en-IN" dirty="0">
                <a:solidFill>
                  <a:schemeClr val="tx1"/>
                </a:solidFill>
                <a:latin typeface="Times New Roman" panose="02020603050405020304" pitchFamily="18" charset="0"/>
                <a:cs typeface="Times New Roman" panose="02020603050405020304" pitchFamily="18" charset="0"/>
              </a:rPr>
              <a:t>The code is executed and run in the Beaglebone itself.  </a:t>
            </a:r>
          </a:p>
        </p:txBody>
      </p:sp>
    </p:spTree>
    <p:extLst>
      <p:ext uri="{BB962C8B-B14F-4D97-AF65-F5344CB8AC3E}">
        <p14:creationId xmlns:p14="http://schemas.microsoft.com/office/powerpoint/2010/main" val="535088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819-9776-426B-A2A2-E8AF6C02BE65}"/>
              </a:ext>
            </a:extLst>
          </p:cNvPr>
          <p:cNvSpPr>
            <a:spLocks noGrp="1"/>
          </p:cNvSpPr>
          <p:nvPr>
            <p:ph type="title"/>
          </p:nvPr>
        </p:nvSpPr>
        <p:spPr>
          <a:xfrm>
            <a:off x="695564" y="1247079"/>
            <a:ext cx="7007342" cy="1540011"/>
          </a:xfrm>
        </p:spPr>
        <p:txBody>
          <a:bodyPr>
            <a:normAutofit/>
          </a:bodyPr>
          <a:lstStyle/>
          <a:p>
            <a:r>
              <a:rPr lang="en-IN" dirty="0">
                <a:latin typeface="Times New Roman" panose="02020603050405020304" pitchFamily="18" charset="0"/>
                <a:cs typeface="Times New Roman" panose="02020603050405020304" pitchFamily="18" charset="0"/>
              </a:rPr>
              <a:t>Issues while interfacing RFID and Buzzer</a:t>
            </a:r>
          </a:p>
        </p:txBody>
      </p:sp>
      <p:sp>
        <p:nvSpPr>
          <p:cNvPr id="3" name="Content Placeholder 2">
            <a:extLst>
              <a:ext uri="{FF2B5EF4-FFF2-40B4-BE49-F238E27FC236}">
                <a16:creationId xmlns:a16="http://schemas.microsoft.com/office/drawing/2014/main" id="{AA25E0FB-10FE-479D-B2D9-9E0FDF6B41F7}"/>
              </a:ext>
            </a:extLst>
          </p:cNvPr>
          <p:cNvSpPr>
            <a:spLocks noGrp="1"/>
          </p:cNvSpPr>
          <p:nvPr>
            <p:ph idx="1"/>
          </p:nvPr>
        </p:nvSpPr>
        <p:spPr>
          <a:xfrm>
            <a:off x="695563" y="2742471"/>
            <a:ext cx="6392699" cy="3344885"/>
          </a:xfrm>
        </p:spPr>
        <p:txBody>
          <a:bodyPr anchor="t">
            <a:normAutofit/>
          </a:bodyPr>
          <a:lstStyle/>
          <a:p>
            <a:r>
              <a:rPr lang="en-IN" dirty="0">
                <a:solidFill>
                  <a:schemeClr val="tx1"/>
                </a:solidFill>
                <a:latin typeface="Times New Roman" panose="02020603050405020304" pitchFamily="18" charset="0"/>
                <a:cs typeface="Times New Roman" panose="02020603050405020304" pitchFamily="18" charset="0"/>
              </a:rPr>
              <a:t>As the jumper cables are not soldered yet, the output is sometimes irregular due to improper connection.</a:t>
            </a:r>
          </a:p>
          <a:p>
            <a:r>
              <a:rPr lang="en-IN" dirty="0">
                <a:solidFill>
                  <a:schemeClr val="tx1"/>
                </a:solidFill>
                <a:latin typeface="Times New Roman" panose="02020603050405020304" pitchFamily="18" charset="0"/>
                <a:cs typeface="Times New Roman" panose="02020603050405020304" pitchFamily="18" charset="0"/>
              </a:rPr>
              <a:t>A lot of commands were to be used to move the </a:t>
            </a:r>
            <a:r>
              <a:rPr lang="en-IN" dirty="0" err="1">
                <a:solidFill>
                  <a:schemeClr val="tx1"/>
                </a:solidFill>
                <a:latin typeface="Times New Roman" panose="02020603050405020304" pitchFamily="18" charset="0"/>
                <a:cs typeface="Times New Roman" panose="02020603050405020304" pitchFamily="18" charset="0"/>
              </a:rPr>
              <a:t>iobb</a:t>
            </a:r>
            <a:r>
              <a:rPr lang="en-IN" dirty="0">
                <a:solidFill>
                  <a:schemeClr val="tx1"/>
                </a:solidFill>
                <a:latin typeface="Times New Roman" panose="02020603050405020304" pitchFamily="18" charset="0"/>
                <a:cs typeface="Times New Roman" panose="02020603050405020304" pitchFamily="18" charset="0"/>
              </a:rPr>
              <a:t> library and the code to the Beaglebone black. But, this drawback was later outcome by WinSCP.</a:t>
            </a:r>
          </a:p>
          <a:p>
            <a:r>
              <a:rPr lang="en-IN" dirty="0">
                <a:solidFill>
                  <a:schemeClr val="tx1"/>
                </a:solidFill>
                <a:latin typeface="Times New Roman" panose="02020603050405020304" pitchFamily="18" charset="0"/>
                <a:cs typeface="Times New Roman" panose="02020603050405020304" pitchFamily="18" charset="0"/>
              </a:rPr>
              <a:t>If the computer restarts or shuts down, the PuTTY needs to be connected again and the commands are not saved as in Linux terminal.</a:t>
            </a:r>
          </a:p>
          <a:p>
            <a:r>
              <a:rPr lang="en-IN" dirty="0">
                <a:solidFill>
                  <a:schemeClr val="tx1"/>
                </a:solidFill>
                <a:latin typeface="Times New Roman" panose="02020603050405020304" pitchFamily="18" charset="0"/>
                <a:cs typeface="Times New Roman" panose="02020603050405020304" pitchFamily="18" charset="0"/>
              </a:rPr>
              <a:t>We needed to flash the Beaglebone before interfacing.</a:t>
            </a:r>
          </a:p>
        </p:txBody>
      </p:sp>
    </p:spTree>
    <p:extLst>
      <p:ext uri="{BB962C8B-B14F-4D97-AF65-F5344CB8AC3E}">
        <p14:creationId xmlns:p14="http://schemas.microsoft.com/office/powerpoint/2010/main" val="4037963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dirty="0">
                <a:latin typeface="Times New Roman" panose="02020603050405020304" pitchFamily="18" charset="0"/>
                <a:cs typeface="Times New Roman" panose="02020603050405020304" pitchFamily="18" charset="0"/>
              </a:rPr>
              <a:t>Supporting Hardware</a:t>
            </a:r>
          </a:p>
        </p:txBody>
      </p:sp>
      <p:sp>
        <p:nvSpPr>
          <p:cNvPr id="3" name="Text Placeholder 2"/>
          <p:cNvSpPr txBox="1">
            <a:spLocks noGrp="1"/>
          </p:cNvSpPr>
          <p:nvPr>
            <p:ph type="body" idx="4294967295"/>
          </p:nvPr>
        </p:nvSpPr>
        <p:spPr>
          <a:xfrm>
            <a:off x="560035" y="2381649"/>
            <a:ext cx="7107922" cy="4277833"/>
          </a:xfrm>
        </p:spPr>
        <p:txBody>
          <a:bodyPr vert="horz" lIns="91440" tIns="45720" rIns="91440" bIns="45720" rtlCol="0">
            <a:normAutofit/>
          </a:bodyPr>
          <a:lstStyle/>
          <a:p>
            <a:pPr lvl="0" defTabSz="457200">
              <a:lnSpc>
                <a:spcPct val="150000"/>
              </a:lnSpc>
              <a:spcBef>
                <a:spcPts val="1000"/>
              </a:spcBef>
            </a:pPr>
            <a:r>
              <a:rPr lang="en-US" dirty="0">
                <a:latin typeface="Times New Roman" panose="02020603050405020304" pitchFamily="18" charset="0"/>
                <a:cs typeface="Times New Roman" panose="02020603050405020304" pitchFamily="18" charset="0"/>
              </a:rPr>
              <a:t>Adapter- An adapter or adaptor is a device that converts attributes of one electrical device or system to those of an otherwise incompatible device or system</a:t>
            </a:r>
          </a:p>
          <a:p>
            <a:pPr lvl="0" defTabSz="457200">
              <a:lnSpc>
                <a:spcPct val="150000"/>
              </a:lnSpc>
              <a:spcBef>
                <a:spcPts val="1000"/>
              </a:spcBef>
            </a:pPr>
            <a:r>
              <a:rPr lang="en-US" dirty="0">
                <a:latin typeface="Times New Roman" panose="02020603050405020304" pitchFamily="18" charset="0"/>
                <a:cs typeface="Times New Roman" panose="02020603050405020304" pitchFamily="18" charset="0"/>
              </a:rPr>
              <a:t>Jumper wires (Male to male and Female to Female)</a:t>
            </a:r>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01513" y="401309"/>
            <a:ext cx="2600131" cy="710602"/>
          </a:xfrm>
        </p:spPr>
        <p:txBody>
          <a:bodyPr vert="horz" lIns="91440" tIns="45720" rIns="91440" bIns="45720" rtlCol="0" anchor="t">
            <a:normAutofit/>
          </a:bodyPr>
          <a:lstStyle/>
          <a:p>
            <a:pPr lvl="0" defTabSz="457200"/>
            <a:r>
              <a:rPr lang="en-US" sz="3600" dirty="0">
                <a:latin typeface="Times New Roman" panose="02020603050405020304" pitchFamily="18" charset="0"/>
                <a:cs typeface="Times New Roman" panose="02020603050405020304" pitchFamily="18" charset="0"/>
              </a:rPr>
              <a:t>References</a:t>
            </a:r>
          </a:p>
        </p:txBody>
      </p:sp>
      <p:sp>
        <p:nvSpPr>
          <p:cNvPr id="3" name="Text Placeholder 2"/>
          <p:cNvSpPr txBox="1">
            <a:spLocks noGrp="1"/>
          </p:cNvSpPr>
          <p:nvPr>
            <p:ph type="body" idx="4294967295"/>
          </p:nvPr>
        </p:nvSpPr>
        <p:spPr>
          <a:xfrm>
            <a:off x="307238" y="1353313"/>
            <a:ext cx="7360719" cy="5306170"/>
          </a:xfrm>
        </p:spPr>
        <p:txBody>
          <a:bodyPr vert="horz" lIns="91440" tIns="45720" rIns="91440" bIns="45720" rtlCol="0">
            <a:normAutofit/>
          </a:bodyPr>
          <a:lstStyle/>
          <a:p>
            <a:pPr defTabSz="457200">
              <a:lnSpc>
                <a:spcPct val="90000"/>
              </a:lnSpc>
              <a:spcBef>
                <a:spcPts val="1000"/>
              </a:spcBef>
            </a:pPr>
            <a:endParaRPr lang="en-CA" sz="1600" dirty="0">
              <a:effectLst/>
              <a:latin typeface="Times New Roman" panose="02020603050405020304" pitchFamily="18" charset="0"/>
              <a:cs typeface="Times New Roman" panose="02020603050405020304" pitchFamily="18" charset="0"/>
            </a:endParaRPr>
          </a:p>
          <a:p>
            <a:pPr defTabSz="457200">
              <a:lnSpc>
                <a:spcPct val="90000"/>
              </a:lnSpc>
              <a:spcBef>
                <a:spcPts val="1000"/>
              </a:spcBef>
            </a:pPr>
            <a:endParaRPr lang="en-US" sz="1600" dirty="0">
              <a:effectLst/>
            </a:endParaRPr>
          </a:p>
          <a:p>
            <a:pPr lvl="0" defTabSz="457200">
              <a:lnSpc>
                <a:spcPct val="90000"/>
              </a:lnSpc>
              <a:spcBef>
                <a:spcPts val="1000"/>
              </a:spcBef>
            </a:pPr>
            <a:endParaRPr lang="en-US" sz="1700" dirty="0">
              <a:solidFill>
                <a:srgbClr val="99CA3C"/>
              </a:solidFill>
              <a:hlinkClick r:id="rId3">
                <a:extLst>
                  <a:ext uri="{A12FA001-AC4F-418D-AE19-62706E023703}">
                    <ahyp:hlinkClr xmlns:ahyp="http://schemas.microsoft.com/office/drawing/2018/hyperlinkcolor" val="tx"/>
                  </a:ext>
                </a:extLst>
              </a:hlinkClick>
            </a:endParaRPr>
          </a:p>
          <a:p>
            <a:pPr marL="0" lvl="0" indent="0" defTabSz="457200">
              <a:lnSpc>
                <a:spcPct val="90000"/>
              </a:lnSpc>
              <a:spcBef>
                <a:spcPts val="1000"/>
              </a:spcBef>
              <a:buNone/>
            </a:pPr>
            <a:endParaRPr lang="en-US" sz="1700" dirty="0"/>
          </a:p>
        </p:txBody>
      </p:sp>
      <p:sp>
        <p:nvSpPr>
          <p:cNvPr id="4" name="TextBox 3">
            <a:extLst>
              <a:ext uri="{FF2B5EF4-FFF2-40B4-BE49-F238E27FC236}">
                <a16:creationId xmlns:a16="http://schemas.microsoft.com/office/drawing/2014/main" id="{CF8358C7-8531-4CBC-914C-C3393BA91D4C}"/>
              </a:ext>
            </a:extLst>
          </p:cNvPr>
          <p:cNvSpPr txBox="1"/>
          <p:nvPr/>
        </p:nvSpPr>
        <p:spPr>
          <a:xfrm>
            <a:off x="51207" y="1528877"/>
            <a:ext cx="8478316" cy="4991110"/>
          </a:xfrm>
          <a:prstGeom prst="rect">
            <a:avLst/>
          </a:prstGeom>
          <a:noFill/>
        </p:spPr>
        <p:txBody>
          <a:bodyPr wrap="square" rtlCol="0">
            <a:spAutoFit/>
          </a:bodyPr>
          <a:lstStyle/>
          <a:p>
            <a:pPr marL="457200" indent="-457200">
              <a:spcAft>
                <a:spcPts val="1000"/>
              </a:spcAft>
            </a:pPr>
            <a:r>
              <a:rPr lang="en-CA" sz="2000" dirty="0">
                <a:latin typeface="Times New Roman" panose="02020603050405020304" pitchFamily="18" charset="0"/>
                <a:cs typeface="Times New Roman" panose="02020603050405020304" pitchFamily="18" charset="0"/>
              </a:rPr>
              <a:t>1.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beaglebone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black. (2019, September 06). Retrieved from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beagleboard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https://beagleboard.org/black</a:t>
            </a:r>
          </a:p>
          <a:p>
            <a:pPr marL="457200" indent="-457200">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Shabaz</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(2019, August 15).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iobb</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library. Retrieved from element14: https://www.element14.com/community/community/designcenter/single-board-computers/next-genbeaglebone/blog/2019/08/15/beaglebone-black-bbb-io-gpio-spi-and-i2c-library-for-c-2019-edition</a:t>
            </a: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https://winscp.net/eng/docs/start</a:t>
            </a: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4. https://github.com/shabaz123/iobb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https://www.putty.org/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6. </a:t>
            </a:r>
            <a:r>
              <a:rPr lang="en-IN" sz="2000" dirty="0">
                <a:latin typeface="Times New Roman" panose="02020603050405020304" pitchFamily="18" charset="0"/>
                <a:ea typeface="Calibri" panose="020F0502020204030204" pitchFamily="34" charset="0"/>
                <a:cs typeface="Times New Roman" panose="02020603050405020304" pitchFamily="18" charset="0"/>
                <a:hlinkClick r:id="rId6"/>
              </a:rPr>
              <a:t>http://www.ee.ic.ac.uk/pcheung/teaching/DE1_EE/stores/sg90_datasheet.pdf</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https://www.youtube.com/watch?v=ceTYMgdfhRk</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E0F9-EEFA-45FA-9F3B-C59B4FC3D2D9}"/>
              </a:ext>
            </a:extLst>
          </p:cNvPr>
          <p:cNvSpPr>
            <a:spLocks noGrp="1"/>
          </p:cNvSpPr>
          <p:nvPr>
            <p:ph type="title"/>
          </p:nvPr>
        </p:nvSpPr>
        <p:spPr>
          <a:xfrm>
            <a:off x="593151" y="647234"/>
            <a:ext cx="8195528" cy="982600"/>
          </a:xfrm>
        </p:spPr>
        <p:txBody>
          <a:bodyPr>
            <a:normAutofit/>
          </a:bodyPr>
          <a:lstStyle/>
          <a:p>
            <a:r>
              <a:rPr lang="en-IN" dirty="0">
                <a:latin typeface="Times New Roman" panose="02020603050405020304" pitchFamily="18" charset="0"/>
                <a:cs typeface="Times New Roman" panose="02020603050405020304" pitchFamily="18" charset="0"/>
              </a:rPr>
              <a:t>Project Block Diagram</a:t>
            </a:r>
          </a:p>
        </p:txBody>
      </p:sp>
      <p:pic>
        <p:nvPicPr>
          <p:cNvPr id="9" name="Content Placeholder 8">
            <a:extLst>
              <a:ext uri="{FF2B5EF4-FFF2-40B4-BE49-F238E27FC236}">
                <a16:creationId xmlns:a16="http://schemas.microsoft.com/office/drawing/2014/main" id="{1656D9FE-7EB5-464F-AF31-4996494828CC}"/>
              </a:ext>
            </a:extLst>
          </p:cNvPr>
          <p:cNvPicPr>
            <a:picLocks noGrp="1"/>
          </p:cNvPicPr>
          <p:nvPr>
            <p:ph idx="1"/>
          </p:nvPr>
        </p:nvPicPr>
        <p:blipFill>
          <a:blip r:embed="rId2"/>
          <a:stretch>
            <a:fillRect/>
          </a:stretch>
        </p:blipFill>
        <p:spPr bwMode="auto">
          <a:xfrm>
            <a:off x="599846" y="1901952"/>
            <a:ext cx="7629754" cy="5084064"/>
          </a:xfrm>
          <a:prstGeom prst="rect">
            <a:avLst/>
          </a:prstGeom>
        </p:spPr>
      </p:pic>
    </p:spTree>
    <p:extLst>
      <p:ext uri="{BB962C8B-B14F-4D97-AF65-F5344CB8AC3E}">
        <p14:creationId xmlns:p14="http://schemas.microsoft.com/office/powerpoint/2010/main" val="117275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4C8F4F2-8D9B-4488-B761-E908DF4CD0B6}"/>
              </a:ext>
            </a:extLst>
          </p:cNvPr>
          <p:cNvSpPr>
            <a:spLocks noGrp="1"/>
          </p:cNvSpPr>
          <p:nvPr>
            <p:ph type="title"/>
          </p:nvPr>
        </p:nvSpPr>
        <p:spPr>
          <a:xfrm>
            <a:off x="2421332" y="5866790"/>
            <a:ext cx="3754324" cy="924589"/>
          </a:xfrm>
        </p:spPr>
        <p:txBody>
          <a:bodyPr vert="horz" lIns="91440" tIns="45720" rIns="91440" bIns="45720" rtlCol="0" anchor="b">
            <a:normAutofit/>
          </a:bodyPr>
          <a:lstStyle/>
          <a:p>
            <a:pPr algn="ctr" defTabSz="457200"/>
            <a:r>
              <a:rPr lang="en-US" sz="4600" kern="1200" dirty="0">
                <a:solidFill>
                  <a:schemeClr val="accent1"/>
                </a:solidFill>
                <a:latin typeface="+mj-lt"/>
                <a:ea typeface="+mj-ea"/>
                <a:cs typeface="+mj-cs"/>
              </a:rPr>
              <a:t>Schematics</a:t>
            </a:r>
          </a:p>
        </p:txBody>
      </p:sp>
      <p:pic>
        <p:nvPicPr>
          <p:cNvPr id="5" name="Picture 4" descr="Diagram, schematic&#10;&#10;Description automatically generated">
            <a:extLst>
              <a:ext uri="{FF2B5EF4-FFF2-40B4-BE49-F238E27FC236}">
                <a16:creationId xmlns:a16="http://schemas.microsoft.com/office/drawing/2014/main" id="{2AA82AB5-39D4-4329-B27A-CCAC3AB0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04" y="615412"/>
            <a:ext cx="6612530" cy="5327752"/>
          </a:xfrm>
          <a:prstGeom prst="rect">
            <a:avLst/>
          </a:prstGeom>
        </p:spPr>
      </p:pic>
    </p:spTree>
    <p:extLst>
      <p:ext uri="{BB962C8B-B14F-4D97-AF65-F5344CB8AC3E}">
        <p14:creationId xmlns:p14="http://schemas.microsoft.com/office/powerpoint/2010/main" val="140055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379B-ADA3-4110-8EAA-B7F91307ED04}"/>
              </a:ext>
            </a:extLst>
          </p:cNvPr>
          <p:cNvSpPr>
            <a:spLocks noGrp="1"/>
          </p:cNvSpPr>
          <p:nvPr>
            <p:ph type="title"/>
          </p:nvPr>
        </p:nvSpPr>
        <p:spPr>
          <a:xfrm>
            <a:off x="672041" y="671971"/>
            <a:ext cx="3508073" cy="836195"/>
          </a:xfrm>
        </p:spPr>
        <p:txBody>
          <a:bodyPr/>
          <a:lstStyle/>
          <a:p>
            <a:r>
              <a:rPr lang="en-CA" dirty="0">
                <a:latin typeface="Times New Roman" panose="02020603050405020304" pitchFamily="18" charset="0"/>
                <a:cs typeface="Times New Roman" panose="02020603050405020304" pitchFamily="18" charset="0"/>
              </a:rPr>
              <a:t>Software Tools </a:t>
            </a:r>
          </a:p>
        </p:txBody>
      </p:sp>
      <p:sp>
        <p:nvSpPr>
          <p:cNvPr id="3" name="TextBox 2">
            <a:extLst>
              <a:ext uri="{FF2B5EF4-FFF2-40B4-BE49-F238E27FC236}">
                <a16:creationId xmlns:a16="http://schemas.microsoft.com/office/drawing/2014/main" id="{F183BBDB-690E-474B-9A6E-322503BD0A32}"/>
              </a:ext>
            </a:extLst>
          </p:cNvPr>
          <p:cNvSpPr txBox="1"/>
          <p:nvPr/>
        </p:nvSpPr>
        <p:spPr>
          <a:xfrm>
            <a:off x="738835" y="2018995"/>
            <a:ext cx="5888736" cy="2120068"/>
          </a:xfrm>
          <a:prstGeom prst="rect">
            <a:avLst/>
          </a:prstGeom>
          <a:noFill/>
        </p:spPr>
        <p:txBody>
          <a:bodyPr wrap="square" rtlCol="0">
            <a:spAutoFit/>
          </a:bodyPr>
          <a:lstStyle/>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Windows OS</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PuTTY</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GCC Compiler</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Win SCP</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Arduino IDE</a:t>
            </a:r>
          </a:p>
        </p:txBody>
      </p:sp>
    </p:spTree>
    <p:extLst>
      <p:ext uri="{BB962C8B-B14F-4D97-AF65-F5344CB8AC3E}">
        <p14:creationId xmlns:p14="http://schemas.microsoft.com/office/powerpoint/2010/main" val="335064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F207-CED9-48EC-9597-D2A557100642}"/>
              </a:ext>
            </a:extLst>
          </p:cNvPr>
          <p:cNvSpPr>
            <a:spLocks noGrp="1"/>
          </p:cNvSpPr>
          <p:nvPr>
            <p:ph type="title"/>
          </p:nvPr>
        </p:nvSpPr>
        <p:spPr>
          <a:xfrm>
            <a:off x="585836" y="464354"/>
            <a:ext cx="8195528" cy="982600"/>
          </a:xfrm>
        </p:spPr>
        <p:txBody>
          <a:bodyPr>
            <a:normAutofit/>
          </a:bodyPr>
          <a:lstStyle/>
          <a:p>
            <a:r>
              <a:rPr lang="en-IN" dirty="0" err="1">
                <a:latin typeface="Times New Roman" panose="02020603050405020304" pitchFamily="18" charset="0"/>
                <a:cs typeface="Times New Roman" panose="02020603050405020304" pitchFamily="18" charset="0"/>
              </a:rPr>
              <a:t>Iobb</a:t>
            </a:r>
            <a:r>
              <a:rPr lang="en-IN" dirty="0">
                <a:latin typeface="Times New Roman" panose="02020603050405020304" pitchFamily="18" charset="0"/>
                <a:cs typeface="Times New Roman" panose="02020603050405020304" pitchFamily="18" charset="0"/>
              </a:rPr>
              <a:t> Library</a:t>
            </a:r>
          </a:p>
        </p:txBody>
      </p:sp>
      <p:sp>
        <p:nvSpPr>
          <p:cNvPr id="3" name="Content Placeholder 2">
            <a:extLst>
              <a:ext uri="{FF2B5EF4-FFF2-40B4-BE49-F238E27FC236}">
                <a16:creationId xmlns:a16="http://schemas.microsoft.com/office/drawing/2014/main" id="{DFEB1638-5B68-4F34-AFC7-2B178CAC6DE4}"/>
              </a:ext>
            </a:extLst>
          </p:cNvPr>
          <p:cNvSpPr>
            <a:spLocks noGrp="1"/>
          </p:cNvSpPr>
          <p:nvPr>
            <p:ph idx="1"/>
          </p:nvPr>
        </p:nvSpPr>
        <p:spPr>
          <a:xfrm>
            <a:off x="695563" y="2092147"/>
            <a:ext cx="6707419" cy="3995209"/>
          </a:xfrm>
        </p:spPr>
        <p:txBody>
          <a:bodyPr anchor="t">
            <a:normAutofit/>
          </a:bodyPr>
          <a:lstStyle/>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Iobb allows for easy general-purpose input/output (GPIO), SPI and I2C using the Beaglebone Black (BBB) and other BBB variants such as the BeagleBone Black Industrial and Beaglebone Black Wireless. </a:t>
            </a:r>
          </a:p>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This library is also PocketBeagle friendly. </a:t>
            </a:r>
          </a:p>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This library is designed to be easy-to-use, it is quite simple, and it allows for reasonably speedy I/O. There is plenty of demo source code too.</a:t>
            </a:r>
            <a:endParaRPr lang="en-IN" sz="1819"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92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6150"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21056" y="4058076"/>
            <a:ext cx="3938619"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6289" y="-9333"/>
            <a:ext cx="2486546"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181"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292"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813"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366"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343" y="-9333"/>
            <a:ext cx="4956282" cy="7569008"/>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txBox="1">
            <a:spLocks noGrp="1"/>
          </p:cNvSpPr>
          <p:nvPr>
            <p:ph type="title" idx="4294967295"/>
          </p:nvPr>
        </p:nvSpPr>
        <p:spPr>
          <a:xfrm>
            <a:off x="6398871" y="445200"/>
            <a:ext cx="2576880" cy="1829827"/>
          </a:xfrm>
        </p:spPr>
        <p:txBody>
          <a:bodyPr vert="horz" lIns="91440" tIns="45720" rIns="91440" bIns="45720" rtlCol="0" anchor="ctr">
            <a:normAutofit/>
          </a:bodyPr>
          <a:lstStyle/>
          <a:p>
            <a:pPr lvl="0" defTabSz="457200"/>
            <a:r>
              <a:rPr lang="en-US" sz="3600" dirty="0" err="1">
                <a:solidFill>
                  <a:srgbClr val="FFFFFF"/>
                </a:solidFill>
                <a:latin typeface="Times New Roman" panose="02020603050405020304" pitchFamily="18" charset="0"/>
                <a:cs typeface="Times New Roman" panose="02020603050405020304" pitchFamily="18" charset="0"/>
              </a:rPr>
              <a:t>BeagleBone</a:t>
            </a:r>
            <a:r>
              <a:rPr lang="en-US" sz="3600" dirty="0">
                <a:solidFill>
                  <a:srgbClr val="FFFFFF"/>
                </a:solidFill>
                <a:latin typeface="Times New Roman" panose="02020603050405020304" pitchFamily="18" charset="0"/>
                <a:cs typeface="Times New Roman" panose="02020603050405020304" pitchFamily="18" charset="0"/>
              </a:rPr>
              <a:t> Black Rev C</a:t>
            </a:r>
          </a:p>
        </p:txBody>
      </p:sp>
      <p:pic>
        <p:nvPicPr>
          <p:cNvPr id="4" name="Picture 3"/>
          <p:cNvPicPr>
            <a:picLocks noChangeAspect="1"/>
          </p:cNvPicPr>
          <p:nvPr/>
        </p:nvPicPr>
        <p:blipFill>
          <a:blip r:embed="rId3"/>
          <a:stretch>
            <a:fillRect/>
          </a:stretch>
        </p:blipFill>
        <p:spPr>
          <a:xfrm>
            <a:off x="626112" y="2494483"/>
            <a:ext cx="3500478" cy="2450557"/>
          </a:xfrm>
          <a:prstGeom prst="rect">
            <a:avLst/>
          </a:prstGeom>
          <a:noFill/>
        </p:spPr>
      </p:pic>
      <p:sp>
        <p:nvSpPr>
          <p:cNvPr id="3" name="Text Placeholder 2"/>
          <p:cNvSpPr txBox="1">
            <a:spLocks noGrp="1"/>
          </p:cNvSpPr>
          <p:nvPr>
            <p:ph type="body" idx="4294967295"/>
          </p:nvPr>
        </p:nvSpPr>
        <p:spPr>
          <a:xfrm>
            <a:off x="5901438" y="2410739"/>
            <a:ext cx="3731442" cy="3657413"/>
          </a:xfrm>
        </p:spPr>
        <p:txBody>
          <a:bodyPr vert="horz" lIns="91440" tIns="45720" rIns="91440" bIns="45720" rtlCol="0" anchor="t">
            <a:normAutofit fontScale="92500" lnSpcReduction="20000"/>
          </a:bodyPr>
          <a:lstStyle/>
          <a:p>
            <a:pPr lvl="0" defTabSz="457200">
              <a:lnSpc>
                <a:spcPct val="150000"/>
              </a:lnSpc>
              <a:spcBef>
                <a:spcPts val="1000"/>
              </a:spcBef>
            </a:pPr>
            <a:r>
              <a:rPr lang="en-US" sz="1800" dirty="0">
                <a:solidFill>
                  <a:srgbClr val="FFFFFF"/>
                </a:solidFill>
                <a:latin typeface="Times New Roman" panose="02020603050405020304" pitchFamily="18" charset="0"/>
                <a:cs typeface="Times New Roman" panose="02020603050405020304" pitchFamily="18" charset="0"/>
              </a:rPr>
              <a:t>It will be used as the main microcontroller. Box also includes a </a:t>
            </a:r>
            <a:r>
              <a:rPr lang="en-US" sz="1800" dirty="0" err="1">
                <a:solidFill>
                  <a:srgbClr val="FFFFFF"/>
                </a:solidFill>
                <a:latin typeface="Times New Roman" panose="02020603050405020304" pitchFamily="18" charset="0"/>
                <a:cs typeface="Times New Roman" panose="02020603050405020304" pitchFamily="18" charset="0"/>
              </a:rPr>
              <a:t>miniUSB</a:t>
            </a:r>
            <a:r>
              <a:rPr lang="en-US" sz="1800" dirty="0">
                <a:solidFill>
                  <a:srgbClr val="FFFFFF"/>
                </a:solidFill>
                <a:latin typeface="Times New Roman" panose="02020603050405020304" pitchFamily="18" charset="0"/>
                <a:cs typeface="Times New Roman" panose="02020603050405020304" pitchFamily="18" charset="0"/>
              </a:rPr>
              <a:t> to USB Type A cable. It is low cost, compact board used to build complex applications.</a:t>
            </a:r>
          </a:p>
          <a:p>
            <a:pPr lvl="0" defTabSz="457200">
              <a:lnSpc>
                <a:spcPct val="150000"/>
              </a:lnSpc>
              <a:spcBef>
                <a:spcPts val="1000"/>
              </a:spcBef>
            </a:pPr>
            <a:r>
              <a:rPr lang="en-US" sz="1800" dirty="0">
                <a:solidFill>
                  <a:srgbClr val="FFFFFF"/>
                </a:solidFill>
                <a:latin typeface="Times New Roman" panose="02020603050405020304" pitchFamily="18" charset="0"/>
                <a:cs typeface="Times New Roman" panose="02020603050405020304" pitchFamily="18" charset="0"/>
              </a:rPr>
              <a:t>It is designed to fulfill requirements in fields such as gaming devices, home and industrial automation, consumer medical and intelligent machines and many more.</a:t>
            </a:r>
          </a:p>
          <a:p>
            <a:pPr lvl="0" defTabSz="457200">
              <a:lnSpc>
                <a:spcPct val="150000"/>
              </a:lnSpc>
              <a:spcBef>
                <a:spcPts val="1000"/>
              </a:spcBef>
            </a:pPr>
            <a:endParaRPr lang="en-US" sz="1800"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3784E23-7202-4591-A4F9-648ADAFF8080}"/>
              </a:ext>
            </a:extLst>
          </p:cNvPr>
          <p:cNvSpPr>
            <a:spLocks noGrp="1"/>
          </p:cNvSpPr>
          <p:nvPr>
            <p:ph type="title"/>
          </p:nvPr>
        </p:nvSpPr>
        <p:spPr>
          <a:xfrm>
            <a:off x="557075" y="709303"/>
            <a:ext cx="3475174" cy="1516353"/>
          </a:xfrm>
        </p:spPr>
        <p:txBody>
          <a:bodyPr anchor="ctr">
            <a:normAutofit/>
          </a:bodyPr>
          <a:lstStyle/>
          <a:p>
            <a:r>
              <a:rPr lang="en-IN">
                <a:solidFill>
                  <a:schemeClr val="bg1"/>
                </a:solidFill>
                <a:latin typeface="Times New Roman" panose="02020603050405020304" pitchFamily="18" charset="0"/>
                <a:cs typeface="Times New Roman" panose="02020603050405020304" pitchFamily="18" charset="0"/>
              </a:rPr>
              <a:t>Specifications</a:t>
            </a:r>
          </a:p>
        </p:txBody>
      </p:sp>
      <p:sp>
        <p:nvSpPr>
          <p:cNvPr id="3" name="Content Placeholder 2">
            <a:extLst>
              <a:ext uri="{FF2B5EF4-FFF2-40B4-BE49-F238E27FC236}">
                <a16:creationId xmlns:a16="http://schemas.microsoft.com/office/drawing/2014/main" id="{0B7C5CD0-32DE-48E0-93AC-FB67C35638AA}"/>
              </a:ext>
            </a:extLst>
          </p:cNvPr>
          <p:cNvSpPr>
            <a:spLocks noGrp="1"/>
          </p:cNvSpPr>
          <p:nvPr>
            <p:ph idx="1"/>
          </p:nvPr>
        </p:nvSpPr>
        <p:spPr>
          <a:xfrm>
            <a:off x="557075" y="2381650"/>
            <a:ext cx="3285747" cy="3792084"/>
          </a:xfrm>
        </p:spPr>
        <p:txBody>
          <a:bodyPr>
            <a:normAutofit/>
          </a:bodyPr>
          <a:lstStyle/>
          <a:p>
            <a:pPr>
              <a:lnSpc>
                <a:spcPct val="90000"/>
              </a:lnSpc>
            </a:pPr>
            <a:r>
              <a:rPr lang="en-IN" sz="1800">
                <a:solidFill>
                  <a:schemeClr val="bg1"/>
                </a:solidFill>
                <a:latin typeface="Times New Roman" panose="02020603050405020304" pitchFamily="18" charset="0"/>
                <a:cs typeface="Times New Roman" panose="02020603050405020304" pitchFamily="18" charset="0"/>
              </a:rPr>
              <a:t>Processor: </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AM335x 1GHz ARM® Cortex-A8</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512MB DDR3 RAM</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4GB 8-bit eMMC on-board flash storage</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3D graphics accelerator</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NEON floating-point accelerator</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2x PRU 32-bit microcontrollers</a:t>
            </a:r>
          </a:p>
        </p:txBody>
      </p:sp>
      <p:pic>
        <p:nvPicPr>
          <p:cNvPr id="7" name="Picture Placeholder 1">
            <a:extLst>
              <a:ext uri="{FF2B5EF4-FFF2-40B4-BE49-F238E27FC236}">
                <a16:creationId xmlns:a16="http://schemas.microsoft.com/office/drawing/2014/main" id="{638070AA-8B72-4BD1-9AAD-229F2F2CA398}"/>
              </a:ext>
            </a:extLst>
          </p:cNvPr>
          <p:cNvPicPr>
            <a:picLocks noChangeAspect="1"/>
          </p:cNvPicPr>
          <p:nvPr/>
        </p:nvPicPr>
        <p:blipFill rotWithShape="1">
          <a:blip r:embed="rId2"/>
          <a:srcRect l="34622" t="34856" r="31804" b="25329"/>
          <a:stretch/>
        </p:blipFill>
        <p:spPr>
          <a:xfrm>
            <a:off x="5040313" y="2354510"/>
            <a:ext cx="4252763" cy="2836858"/>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62346971"/>
      </p:ext>
    </p:extLst>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1622</Words>
  <Application>Microsoft Office PowerPoint</Application>
  <PresentationFormat>Custom</PresentationFormat>
  <Paragraphs>192</Paragraphs>
  <Slides>36</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Arial</vt:lpstr>
      <vt:lpstr>Calibri</vt:lpstr>
      <vt:lpstr>Calibri Light</vt:lpstr>
      <vt:lpstr>Liberation Sans</vt:lpstr>
      <vt:lpstr>Liberation Serif</vt:lpstr>
      <vt:lpstr>Times New Roman</vt:lpstr>
      <vt:lpstr>Trebuchet MS</vt:lpstr>
      <vt:lpstr>Wingdings 3</vt:lpstr>
      <vt:lpstr>Blueprint Plans</vt:lpstr>
      <vt:lpstr>Default</vt:lpstr>
      <vt:lpstr>Facet</vt:lpstr>
      <vt:lpstr>ESE_4009 Embedded Systems Design Project</vt:lpstr>
      <vt:lpstr>Overview</vt:lpstr>
      <vt:lpstr>List Of Hardware Components</vt:lpstr>
      <vt:lpstr>Project Block Diagram</vt:lpstr>
      <vt:lpstr>Schematics</vt:lpstr>
      <vt:lpstr>Software Tools </vt:lpstr>
      <vt:lpstr>Iobb Library</vt:lpstr>
      <vt:lpstr>BeagleBone Black Rev C</vt:lpstr>
      <vt:lpstr>Specifications</vt:lpstr>
      <vt:lpstr>Software Compatibility</vt:lpstr>
      <vt:lpstr>Connectivity</vt:lpstr>
      <vt:lpstr>Arduino IDE</vt:lpstr>
      <vt:lpstr>Interfacing RFID- RC522</vt:lpstr>
      <vt:lpstr>RFID Reader</vt:lpstr>
      <vt:lpstr>RFID TAG</vt:lpstr>
      <vt:lpstr>RFID Reader</vt:lpstr>
      <vt:lpstr>PuTTY</vt:lpstr>
      <vt:lpstr>Connections with ESP-32 for interfacing</vt:lpstr>
      <vt:lpstr>CODE</vt:lpstr>
      <vt:lpstr>CODE (Cont.)</vt:lpstr>
      <vt:lpstr>CODE (Cont.)</vt:lpstr>
      <vt:lpstr>Interfacing Buzzer</vt:lpstr>
      <vt:lpstr>Buzzer</vt:lpstr>
      <vt:lpstr>Specifications</vt:lpstr>
      <vt:lpstr>Connect to Beaglebone</vt:lpstr>
      <vt:lpstr>CODE</vt:lpstr>
      <vt:lpstr>Program Execution</vt:lpstr>
      <vt:lpstr>Result</vt:lpstr>
      <vt:lpstr>WinSCP</vt:lpstr>
      <vt:lpstr>Features of WinSCP</vt:lpstr>
      <vt:lpstr>File Transfer</vt:lpstr>
      <vt:lpstr>Pin Configuration</vt:lpstr>
      <vt:lpstr>Working</vt:lpstr>
      <vt:lpstr>Issues while interfacing RFID and Buzzer</vt:lpstr>
      <vt:lpstr>Supporting Hardware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ESE_4009 Embedded Systems Design Project</dc:title>
  <dc:creator>Shubham Setia</dc:creator>
  <cp:lastModifiedBy>Shubham Setia</cp:lastModifiedBy>
  <cp:revision>2</cp:revision>
  <dcterms:created xsi:type="dcterms:W3CDTF">2020-11-24T04:50:24Z</dcterms:created>
  <dcterms:modified xsi:type="dcterms:W3CDTF">2020-11-24T04:55:36Z</dcterms:modified>
</cp:coreProperties>
</file>