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4.xml.rels" ContentType="application/vnd.openxmlformats-package.relationships+xml"/>
  <Override PartName="/ppt/notesSlides/_rels/notesSlide11.xml.rels" ContentType="application/vnd.openxmlformats-package.relationships+xml"/>
  <Override PartName="/ppt/notesSlides/_rels/notesSlide2.xml.rels" ContentType="application/vnd.openxmlformats-package.relationships+xml"/>
  <Override PartName="/ppt/notesSlides/_rels/notesSlide12.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21.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3.xml.rels" ContentType="application/vnd.openxmlformats-package.relationships+xml"/>
  <Override PartName="/ppt/notesSlides/_rels/notesSlide7.xml.rels" ContentType="application/vnd.openxmlformats-package.relationships+xml"/>
  <Override PartName="/ppt/notesSlides/_rels/notesSlide10.xml.rels" ContentType="application/vnd.openxmlformats-package.relationships+xml"/>
  <Override PartName="/ppt/notesSlides/_rels/notesSlide1.xml.rels" ContentType="application/vnd.openxmlformats-package.relationships+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3.jpeg" ContentType="image/jpeg"/>
  <Override PartName="/ppt/media/image12.png" ContentType="image/png"/>
  <Override PartName="/ppt/media/image9.png" ContentType="image/png"/>
  <Override PartName="/ppt/media/image11.png" ContentType="image/png"/>
  <Override PartName="/ppt/media/image7.jpeg" ContentType="image/jpeg"/>
  <Override PartName="/ppt/media/image18.jpeg" ContentType="image/jpeg"/>
  <Override PartName="/ppt/media/image17.png" ContentType="image/png"/>
  <Override PartName="/ppt/media/image4.jpeg" ContentType="image/jpeg"/>
  <Override PartName="/ppt/media/image16.png" ContentType="image/png"/>
  <Override PartName="/ppt/media/image1.jpeg" ContentType="image/jpeg"/>
  <Override PartName="/ppt/media/image2.jpeg" ContentType="image/jpeg"/>
  <Override PartName="/ppt/media/image5.jpeg" ContentType="image/jpeg"/>
  <Override PartName="/ppt/media/image15.png" ContentType="image/png"/>
  <Override PartName="/ppt/media/image3.jpeg" ContentType="image/jpeg"/>
  <Override PartName="/ppt/media/image10.png" ContentType="image/png"/>
  <Override PartName="/ppt/media/image6.jpeg" ContentType="image/jpeg"/>
  <Override PartName="/ppt/media/image8.png" ContentType="image/png"/>
  <Override PartName="/ppt/media/image14.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zh-CN" sz="1400" spc="-1" strike="noStrike">
                <a:solidFill>
                  <a:srgbClr val="000000"/>
                </a:solidFill>
                <a:latin typeface="微软雅黑"/>
              </a:rPr>
              <a:t>点</a:t>
            </a:r>
            <a:r>
              <a:rPr b="0" lang="zh-CN" sz="1400" spc="-1" strike="noStrike">
                <a:solidFill>
                  <a:srgbClr val="000000"/>
                </a:solidFill>
                <a:latin typeface="微软雅黑"/>
              </a:rPr>
              <a:t>击</a:t>
            </a:r>
            <a:r>
              <a:rPr b="0" lang="zh-CN" sz="1400" spc="-1" strike="noStrike">
                <a:solidFill>
                  <a:srgbClr val="000000"/>
                </a:solidFill>
                <a:latin typeface="微软雅黑"/>
              </a:rPr>
              <a:t>鼠</a:t>
            </a:r>
            <a:r>
              <a:rPr b="0" lang="zh-CN" sz="1400" spc="-1" strike="noStrike">
                <a:solidFill>
                  <a:srgbClr val="000000"/>
                </a:solidFill>
                <a:latin typeface="微软雅黑"/>
              </a:rPr>
              <a:t>标</a:t>
            </a:r>
            <a:r>
              <a:rPr b="0" lang="zh-CN" sz="1400" spc="-1" strike="noStrike">
                <a:solidFill>
                  <a:srgbClr val="000000"/>
                </a:solidFill>
                <a:latin typeface="微软雅黑"/>
              </a:rPr>
              <a:t>移</a:t>
            </a:r>
            <a:r>
              <a:rPr b="0" lang="zh-CN" sz="1400" spc="-1" strike="noStrike">
                <a:solidFill>
                  <a:srgbClr val="000000"/>
                </a:solidFill>
                <a:latin typeface="微软雅黑"/>
              </a:rPr>
              <a:t>动</a:t>
            </a:r>
            <a:r>
              <a:rPr b="0" lang="zh-CN" sz="1400" spc="-1" strike="noStrike">
                <a:solidFill>
                  <a:srgbClr val="000000"/>
                </a:solidFill>
                <a:latin typeface="微软雅黑"/>
              </a:rPr>
              <a:t>幻</a:t>
            </a:r>
            <a:r>
              <a:rPr b="0" lang="zh-CN" sz="1400" spc="-1" strike="noStrike">
                <a:solidFill>
                  <a:srgbClr val="000000"/>
                </a:solidFill>
                <a:latin typeface="微软雅黑"/>
              </a:rPr>
              <a:t>灯</a:t>
            </a:r>
            <a:r>
              <a:rPr b="0" lang="zh-CN" sz="1400" spc="-1" strike="noStrike">
                <a:solidFill>
                  <a:srgbClr val="000000"/>
                </a:solidFill>
                <a:latin typeface="微软雅黑"/>
              </a:rPr>
              <a:t>片</a:t>
            </a:r>
            <a:endParaRPr b="0" lang="en-US" sz="1400" spc="-1" strike="noStrike">
              <a:solidFill>
                <a:srgbClr val="000000"/>
              </a:solidFill>
              <a:latin typeface="微软雅黑"/>
            </a:endParaRPr>
          </a:p>
        </p:txBody>
      </p:sp>
      <p:sp>
        <p:nvSpPr>
          <p:cNvPr id="80" name="PlaceHolder 2"/>
          <p:cNvSpPr>
            <a:spLocks noGrp="1"/>
          </p:cNvSpPr>
          <p:nvPr>
            <p:ph type="body"/>
          </p:nvPr>
        </p:nvSpPr>
        <p:spPr>
          <a:xfrm>
            <a:off x="756000" y="5078520"/>
            <a:ext cx="6047640" cy="4811040"/>
          </a:xfrm>
          <a:prstGeom prst="rect">
            <a:avLst/>
          </a:prstGeom>
        </p:spPr>
        <p:txBody>
          <a:bodyPr lIns="0" rIns="0" tIns="0" bIns="0">
            <a:noAutofit/>
          </a:bodyPr>
          <a:p>
            <a:r>
              <a:rPr b="0" lang="zh-CN" sz="2000" spc="-1" strike="noStrike">
                <a:latin typeface="Arial"/>
              </a:rPr>
              <a:t>点击编辑备注格</a:t>
            </a:r>
            <a:r>
              <a:rPr b="0" lang="zh-CN" sz="2000" spc="-1" strike="noStrike">
                <a:latin typeface="Arial"/>
              </a:rPr>
              <a:t>式</a:t>
            </a:r>
            <a:endParaRPr b="0" lang="en-US" sz="2000" spc="-1" strike="noStrike">
              <a:latin typeface="Arial"/>
            </a:endParaRPr>
          </a:p>
        </p:txBody>
      </p:sp>
      <p:sp>
        <p:nvSpPr>
          <p:cNvPr id="81"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&lt;页眉&gt;</a:t>
            </a:r>
            <a:endParaRPr b="0" lang="en-US" sz="1400" spc="-1" strike="noStrike">
              <a:latin typeface="Times New Roman"/>
            </a:endParaRPr>
          </a:p>
        </p:txBody>
      </p:sp>
      <p:sp>
        <p:nvSpPr>
          <p:cNvPr id="82"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&lt;日期/时间&gt;</a:t>
            </a:r>
            <a:endParaRPr b="0" lang="en-US" sz="1400" spc="-1" strike="noStrike">
              <a:latin typeface="Times New Roman"/>
            </a:endParaRPr>
          </a:p>
        </p:txBody>
      </p:sp>
      <p:sp>
        <p:nvSpPr>
          <p:cNvPr id="83"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&lt;页脚&gt;</a:t>
            </a:r>
            <a:endParaRPr b="0" lang="en-US" sz="1400" spc="-1" strike="noStrike">
              <a:latin typeface="Times New Roman"/>
            </a:endParaRPr>
          </a:p>
        </p:txBody>
      </p:sp>
      <p:sp>
        <p:nvSpPr>
          <p:cNvPr id="84"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47BC9E64-F93E-4F43-907B-170CAE88EAC0}" type="slidenum">
              <a:rPr b="0" lang="en-US" sz="1400" spc="-1" strike="noStrike">
                <a:latin typeface="Times New Roman"/>
              </a:rPr>
              <a:t>&lt;编号&gt;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sldImg"/>
          </p:nvPr>
        </p:nvSpPr>
        <p:spPr>
          <a:xfrm>
            <a:off x="685800" y="1143000"/>
            <a:ext cx="5486040" cy="3085920"/>
          </a:xfrm>
          <a:prstGeom prst="rect">
            <a:avLst/>
          </a:prstGeom>
        </p:spPr>
      </p:sp>
      <p:sp>
        <p:nvSpPr>
          <p:cNvPr id="15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5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D145CD1-11A3-43BD-AEE9-1422AE66D5AA}" type="slidenum">
              <a:rPr b="0" lang="en-US" sz="1200" spc="-1" strike="noStrike">
                <a:solidFill>
                  <a:srgbClr val="000000"/>
                </a:solidFill>
                <a:latin typeface="+mn-lt"/>
                <a:ea typeface="+mn-ea"/>
              </a:rPr>
              <a:t>&lt;编号&gt;</a:t>
            </a:fld>
            <a:endParaRPr b="0" lang="en-US"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sldImg"/>
          </p:nvPr>
        </p:nvSpPr>
        <p:spPr>
          <a:xfrm>
            <a:off x="685800" y="1143000"/>
            <a:ext cx="5486040" cy="3085920"/>
          </a:xfrm>
          <a:prstGeom prst="rect">
            <a:avLst/>
          </a:prstGeom>
        </p:spPr>
      </p:sp>
      <p:sp>
        <p:nvSpPr>
          <p:cNvPr id="18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8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75F7809-29A5-4956-815C-AC9B9A953A1F}" type="slidenum">
              <a:rPr b="0" lang="en-US" sz="1200" spc="-1" strike="noStrike">
                <a:solidFill>
                  <a:srgbClr val="000000"/>
                </a:solidFill>
                <a:latin typeface="+mn-lt"/>
                <a:ea typeface="+mn-ea"/>
              </a:rPr>
              <a:t>&lt;编号&gt;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sldImg"/>
          </p:nvPr>
        </p:nvSpPr>
        <p:spPr>
          <a:xfrm>
            <a:off x="685800" y="1143000"/>
            <a:ext cx="5486040" cy="3085920"/>
          </a:xfrm>
          <a:prstGeom prst="rect">
            <a:avLst/>
          </a:prstGeom>
        </p:spPr>
      </p:sp>
      <p:sp>
        <p:nvSpPr>
          <p:cNvPr id="18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8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B80256BE-7FAA-4662-8EB4-E30D8290E36F}" type="slidenum">
              <a:rPr b="0" lang="en-US" sz="1200" spc="-1" strike="noStrike">
                <a:solidFill>
                  <a:srgbClr val="000000"/>
                </a:solidFill>
                <a:latin typeface="+mn-lt"/>
                <a:ea typeface="+mn-ea"/>
              </a:rPr>
              <a:t>&lt;编号&gt;</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sldImg"/>
          </p:nvPr>
        </p:nvSpPr>
        <p:spPr>
          <a:xfrm>
            <a:off x="685800" y="1143000"/>
            <a:ext cx="5486040" cy="3085920"/>
          </a:xfrm>
          <a:prstGeom prst="rect">
            <a:avLst/>
          </a:prstGeom>
        </p:spPr>
      </p:sp>
      <p:sp>
        <p:nvSpPr>
          <p:cNvPr id="189"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9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E75A944-6D01-4186-A672-D91F2115447D}" type="slidenum">
              <a:rPr b="0" lang="en-US" sz="1200" spc="-1" strike="noStrike">
                <a:solidFill>
                  <a:srgbClr val="000000"/>
                </a:solidFill>
                <a:latin typeface="+mn-lt"/>
                <a:ea typeface="+mn-ea"/>
              </a:rPr>
              <a:t>&lt;编号&gt;</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sldImg"/>
          </p:nvPr>
        </p:nvSpPr>
        <p:spPr>
          <a:xfrm>
            <a:off x="685800" y="1143000"/>
            <a:ext cx="5486040" cy="3085920"/>
          </a:xfrm>
          <a:prstGeom prst="rect">
            <a:avLst/>
          </a:prstGeom>
        </p:spPr>
      </p:sp>
      <p:sp>
        <p:nvSpPr>
          <p:cNvPr id="19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9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B11636F1-5AA0-4EC0-A3FF-17FC53AB12DD}" type="slidenum">
              <a:rPr b="0" lang="en-US" sz="1200" spc="-1" strike="noStrike">
                <a:solidFill>
                  <a:srgbClr val="000000"/>
                </a:solidFill>
                <a:latin typeface="+mn-lt"/>
                <a:ea typeface="+mn-ea"/>
              </a:rPr>
              <a:t>&lt;编号&gt;</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sldImg"/>
          </p:nvPr>
        </p:nvSpPr>
        <p:spPr>
          <a:xfrm>
            <a:off x="685800" y="1143000"/>
            <a:ext cx="5486040" cy="3085920"/>
          </a:xfrm>
          <a:prstGeom prst="rect">
            <a:avLst/>
          </a:prstGeom>
        </p:spPr>
      </p:sp>
      <p:sp>
        <p:nvSpPr>
          <p:cNvPr id="195"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9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48D208E-24D3-4D78-A559-E70F17A55B28}" type="slidenum">
              <a:rPr b="0" lang="en-US" sz="1200" spc="-1" strike="noStrike">
                <a:solidFill>
                  <a:srgbClr val="000000"/>
                </a:solidFill>
                <a:latin typeface="+mn-lt"/>
                <a:ea typeface="+mn-ea"/>
              </a:rPr>
              <a:t>&lt;编号&gt;</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sldImg"/>
          </p:nvPr>
        </p:nvSpPr>
        <p:spPr>
          <a:xfrm>
            <a:off x="685800" y="1143000"/>
            <a:ext cx="5486040" cy="3085920"/>
          </a:xfrm>
          <a:prstGeom prst="rect">
            <a:avLst/>
          </a:prstGeom>
        </p:spPr>
      </p:sp>
      <p:sp>
        <p:nvSpPr>
          <p:cNvPr id="198"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9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D2D4509-1F94-4CAF-8A60-1908E955A615}" type="slidenum">
              <a:rPr b="0" lang="en-US" sz="1200" spc="-1" strike="noStrike">
                <a:solidFill>
                  <a:srgbClr val="000000"/>
                </a:solidFill>
                <a:latin typeface="+mn-lt"/>
                <a:ea typeface="+mn-ea"/>
              </a:rPr>
              <a:t>&lt;编号&gt;</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sldImg"/>
          </p:nvPr>
        </p:nvSpPr>
        <p:spPr>
          <a:xfrm>
            <a:off x="685800" y="1143000"/>
            <a:ext cx="5486040" cy="3085920"/>
          </a:xfrm>
          <a:prstGeom prst="rect">
            <a:avLst/>
          </a:prstGeom>
        </p:spPr>
      </p:sp>
      <p:sp>
        <p:nvSpPr>
          <p:cNvPr id="201"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0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EAA3A92-1B94-424C-9CA4-F7FAE83C6A69}" type="slidenum">
              <a:rPr b="0" lang="en-US" sz="1200" spc="-1" strike="noStrike">
                <a:solidFill>
                  <a:srgbClr val="000000"/>
                </a:solidFill>
                <a:latin typeface="+mn-lt"/>
                <a:ea typeface="+mn-ea"/>
              </a:rPr>
              <a:t>&lt;编号&gt;</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sldImg"/>
          </p:nvPr>
        </p:nvSpPr>
        <p:spPr>
          <a:xfrm>
            <a:off x="685800" y="1143000"/>
            <a:ext cx="5486040" cy="3085920"/>
          </a:xfrm>
          <a:prstGeom prst="rect">
            <a:avLst/>
          </a:prstGeom>
        </p:spPr>
      </p:sp>
      <p:sp>
        <p:nvSpPr>
          <p:cNvPr id="204"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0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61763F5-1C05-47C1-A57E-33BC3CC2AABF}" type="slidenum">
              <a:rPr b="0" lang="en-US" sz="1200" spc="-1" strike="noStrike">
                <a:solidFill>
                  <a:srgbClr val="000000"/>
                </a:solidFill>
                <a:latin typeface="+mn-lt"/>
                <a:ea typeface="+mn-ea"/>
              </a:rPr>
              <a:t>&lt;编号&gt;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sldImg"/>
          </p:nvPr>
        </p:nvSpPr>
        <p:spPr>
          <a:xfrm>
            <a:off x="685800" y="1143000"/>
            <a:ext cx="5486040" cy="3085920"/>
          </a:xfrm>
          <a:prstGeom prst="rect">
            <a:avLst/>
          </a:prstGeom>
        </p:spPr>
      </p:sp>
      <p:sp>
        <p:nvSpPr>
          <p:cNvPr id="159"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60" name="TextShape 3"/>
          <p:cNvSpPr txBox="1"/>
          <p:nvPr/>
        </p:nvSpPr>
        <p:spPr>
          <a:xfrm>
            <a:off x="3884760" y="8685360"/>
            <a:ext cx="2971440" cy="458280"/>
          </a:xfrm>
          <a:prstGeom prst="rect">
            <a:avLst/>
          </a:prstGeom>
          <a:noFill/>
          <a:ln>
            <a:noFill/>
          </a:ln>
        </p:spPr>
        <p:txBody>
          <a:bodyPr anchor="b">
            <a:noAutofit/>
          </a:bodyPr>
          <a:p>
            <a:pPr algn="r">
              <a:lnSpc>
                <a:spcPct val="100000"/>
              </a:lnSpc>
              <a:tabLst>
                <a:tab algn="l" pos="0"/>
              </a:tabLst>
            </a:pPr>
            <a:fld id="{0D0DB818-28EC-4A22-B46A-BEDF39CB99E8}" type="slidenum">
              <a:rPr b="0" lang="en-US" sz="1200" spc="-1" strike="noStrike">
                <a:solidFill>
                  <a:srgbClr val="000000"/>
                </a:solidFill>
                <a:latin typeface="Calibri"/>
                <a:ea typeface="宋体"/>
              </a:rPr>
              <a:t>&lt;编号&gt;</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sldImg"/>
          </p:nvPr>
        </p:nvSpPr>
        <p:spPr>
          <a:xfrm>
            <a:off x="685800" y="1143000"/>
            <a:ext cx="5486040" cy="3085920"/>
          </a:xfrm>
          <a:prstGeom prst="rect">
            <a:avLst/>
          </a:prstGeom>
        </p:spPr>
      </p:sp>
      <p:sp>
        <p:nvSpPr>
          <p:cNvPr id="207"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0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F20F97D2-412E-4C46-89AE-B4E7C6E0154B}" type="slidenum">
              <a:rPr b="0" lang="en-US" sz="1200" spc="-1" strike="noStrike">
                <a:solidFill>
                  <a:srgbClr val="000000"/>
                </a:solidFill>
                <a:latin typeface="+mn-lt"/>
                <a:ea typeface="+mn-ea"/>
              </a:rPr>
              <a:t>&lt;编号&gt;</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sldImg"/>
          </p:nvPr>
        </p:nvSpPr>
        <p:spPr>
          <a:xfrm>
            <a:off x="685800" y="1143000"/>
            <a:ext cx="5486040" cy="3085920"/>
          </a:xfrm>
          <a:prstGeom prst="rect">
            <a:avLst/>
          </a:prstGeom>
        </p:spPr>
      </p:sp>
      <p:sp>
        <p:nvSpPr>
          <p:cNvPr id="210"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1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360A513-C977-49C2-B435-17C15F3B1909}" type="slidenum">
              <a:rPr b="0" lang="en-US" sz="1200" spc="-1" strike="noStrike">
                <a:solidFill>
                  <a:srgbClr val="000000"/>
                </a:solidFill>
                <a:latin typeface="+mn-lt"/>
                <a:ea typeface="+mn-ea"/>
              </a:rPr>
              <a:t>&lt;编号&gt;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sldImg"/>
          </p:nvPr>
        </p:nvSpPr>
        <p:spPr>
          <a:xfrm>
            <a:off x="685800" y="1143000"/>
            <a:ext cx="5486040" cy="3085920"/>
          </a:xfrm>
          <a:prstGeom prst="rect">
            <a:avLst/>
          </a:prstGeom>
        </p:spPr>
      </p:sp>
      <p:sp>
        <p:nvSpPr>
          <p:cNvPr id="16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6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134BD69-509B-41C1-8429-8FA17433BFA0}" type="slidenum">
              <a:rPr b="0" lang="en-US" sz="1200" spc="-1" strike="noStrike">
                <a:solidFill>
                  <a:srgbClr val="000000"/>
                </a:solidFill>
                <a:latin typeface="+mn-lt"/>
                <a:ea typeface="+mn-ea"/>
              </a:rPr>
              <a:t>&lt;编号&gt;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sldImg"/>
          </p:nvPr>
        </p:nvSpPr>
        <p:spPr>
          <a:xfrm>
            <a:off x="685800" y="1143000"/>
            <a:ext cx="5486040" cy="3085920"/>
          </a:xfrm>
          <a:prstGeom prst="rect">
            <a:avLst/>
          </a:prstGeom>
        </p:spPr>
      </p:sp>
      <p:sp>
        <p:nvSpPr>
          <p:cNvPr id="165"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6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CCF92F9-4A77-4398-92CC-ED494132339E}" type="slidenum">
              <a:rPr b="0" lang="en-US" sz="1200" spc="-1" strike="noStrike">
                <a:solidFill>
                  <a:srgbClr val="000000"/>
                </a:solidFill>
                <a:latin typeface="+mn-lt"/>
                <a:ea typeface="+mn-ea"/>
              </a:rPr>
              <a:t>&lt;编号&gt;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Img"/>
          </p:nvPr>
        </p:nvSpPr>
        <p:spPr>
          <a:xfrm>
            <a:off x="685800" y="1143000"/>
            <a:ext cx="5486040" cy="3085920"/>
          </a:xfrm>
          <a:prstGeom prst="rect">
            <a:avLst/>
          </a:prstGeom>
        </p:spPr>
      </p:sp>
      <p:sp>
        <p:nvSpPr>
          <p:cNvPr id="168"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6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B0ECA3FA-5D2B-4554-9E4A-ED1BBB09FD38}" type="slidenum">
              <a:rPr b="0" lang="en-US" sz="1200" spc="-1" strike="noStrike">
                <a:solidFill>
                  <a:srgbClr val="000000"/>
                </a:solidFill>
                <a:latin typeface="+mn-lt"/>
                <a:ea typeface="+mn-ea"/>
              </a:rPr>
              <a:t>&lt;编号&gt;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sldImg"/>
          </p:nvPr>
        </p:nvSpPr>
        <p:spPr>
          <a:xfrm>
            <a:off x="685800" y="1143000"/>
            <a:ext cx="5486040" cy="3085920"/>
          </a:xfrm>
          <a:prstGeom prst="rect">
            <a:avLst/>
          </a:prstGeom>
        </p:spPr>
      </p:sp>
      <p:sp>
        <p:nvSpPr>
          <p:cNvPr id="171"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7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4B3288F-94BE-4ADE-A375-92F2629AD7BE}" type="slidenum">
              <a:rPr b="0" lang="en-US" sz="1200" spc="-1" strike="noStrike">
                <a:solidFill>
                  <a:srgbClr val="000000"/>
                </a:solidFill>
                <a:latin typeface="+mn-lt"/>
                <a:ea typeface="+mn-ea"/>
              </a:rPr>
              <a:t>&lt;编号&gt;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sldImg"/>
          </p:nvPr>
        </p:nvSpPr>
        <p:spPr>
          <a:xfrm>
            <a:off x="685800" y="1143000"/>
            <a:ext cx="5486040" cy="3085920"/>
          </a:xfrm>
          <a:prstGeom prst="rect">
            <a:avLst/>
          </a:prstGeom>
        </p:spPr>
      </p:sp>
      <p:sp>
        <p:nvSpPr>
          <p:cNvPr id="174"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7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A406110B-444B-4A9B-96EF-227358A1B801}" type="slidenum">
              <a:rPr b="0" lang="en-US" sz="1200" spc="-1" strike="noStrike">
                <a:solidFill>
                  <a:srgbClr val="000000"/>
                </a:solidFill>
                <a:latin typeface="+mn-lt"/>
                <a:ea typeface="+mn-ea"/>
              </a:rPr>
              <a:t>&lt;编号&gt;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sldImg"/>
          </p:nvPr>
        </p:nvSpPr>
        <p:spPr>
          <a:xfrm>
            <a:off x="685800" y="1143000"/>
            <a:ext cx="5486040" cy="3085920"/>
          </a:xfrm>
          <a:prstGeom prst="rect">
            <a:avLst/>
          </a:prstGeom>
        </p:spPr>
      </p:sp>
      <p:sp>
        <p:nvSpPr>
          <p:cNvPr id="177"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7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7741333-02DD-4FD8-BE40-D6E3D5E9BC38}" type="slidenum">
              <a:rPr b="0" lang="en-US" sz="1200" spc="-1" strike="noStrike">
                <a:solidFill>
                  <a:srgbClr val="000000"/>
                </a:solidFill>
                <a:latin typeface="+mn-lt"/>
                <a:ea typeface="+mn-ea"/>
              </a:rPr>
              <a:t>&lt;编号&gt;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sldImg"/>
          </p:nvPr>
        </p:nvSpPr>
        <p:spPr>
          <a:xfrm>
            <a:off x="685800" y="1143000"/>
            <a:ext cx="5486040" cy="3085920"/>
          </a:xfrm>
          <a:prstGeom prst="rect">
            <a:avLst/>
          </a:prstGeom>
        </p:spPr>
      </p:sp>
      <p:sp>
        <p:nvSpPr>
          <p:cNvPr id="180"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8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F760FCDA-4176-40CD-B302-99E44569F60C}" type="slidenum">
              <a:rPr b="0" lang="en-US" sz="1200" spc="-1" strike="noStrike">
                <a:solidFill>
                  <a:srgbClr val="000000"/>
                </a:solidFill>
                <a:latin typeface="+mn-lt"/>
                <a:ea typeface="+mn-ea"/>
              </a:rPr>
              <a:t>&lt;编号&gt;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400" spc="-1" strike="noStrike">
              <a:solidFill>
                <a:srgbClr val="000000"/>
              </a:solidFill>
              <a:latin typeface="微软雅黑"/>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100" spc="-1" strike="noStrike">
              <a:solidFill>
                <a:srgbClr val="000000"/>
              </a:solidFill>
              <a:latin typeface="微软雅黑"/>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100" spc="-1" strike="noStrike">
              <a:solidFill>
                <a:srgbClr val="000000"/>
              </a:solidFill>
              <a:latin typeface="微软雅黑"/>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400" spc="-1" strike="noStrike">
              <a:solidFill>
                <a:srgbClr val="000000"/>
              </a:solidFill>
              <a:latin typeface="微软雅黑"/>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微软雅黑"/>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微软雅黑"/>
            </a:endParaRPr>
          </a:p>
        </p:txBody>
      </p:sp>
      <p:sp>
        <p:nvSpPr>
          <p:cNvPr id="3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100" spc="-1" strike="noStrike">
              <a:solidFill>
                <a:srgbClr val="000000"/>
              </a:solidFill>
              <a:latin typeface="微软雅黑"/>
            </a:endParaRPr>
          </a:p>
        </p:txBody>
      </p:sp>
      <p:sp>
        <p:nvSpPr>
          <p:cNvPr id="3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100" spc="-1" strike="noStrike">
              <a:solidFill>
                <a:srgbClr val="000000"/>
              </a:solidFill>
              <a:latin typeface="微软雅黑"/>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400" spc="-1" strike="noStrike">
              <a:solidFill>
                <a:srgbClr val="000000"/>
              </a:solidFill>
              <a:latin typeface="微软雅黑"/>
            </a:endParaRPr>
          </a:p>
        </p:txBody>
      </p:sp>
      <p:sp>
        <p:nvSpPr>
          <p:cNvPr id="3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100" spc="-1" strike="noStrike">
              <a:solidFill>
                <a:srgbClr val="000000"/>
              </a:solidFill>
              <a:latin typeface="微软雅黑"/>
            </a:endParaRPr>
          </a:p>
        </p:txBody>
      </p:sp>
      <p:sp>
        <p:nvSpPr>
          <p:cNvPr id="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100" spc="-1" strike="noStrike">
              <a:solidFill>
                <a:srgbClr val="000000"/>
              </a:solidFill>
              <a:latin typeface="微软雅黑"/>
            </a:endParaRPr>
          </a:p>
        </p:txBody>
      </p:sp>
      <p:sp>
        <p:nvSpPr>
          <p:cNvPr id="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100" spc="-1" strike="noStrike">
              <a:solidFill>
                <a:srgbClr val="000000"/>
              </a:solidFill>
              <a:latin typeface="微软雅黑"/>
            </a:endParaRPr>
          </a:p>
        </p:txBody>
      </p:sp>
      <p:sp>
        <p:nvSpPr>
          <p:cNvPr id="3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100" spc="-1" strike="noStrike">
              <a:solidFill>
                <a:srgbClr val="000000"/>
              </a:solidFill>
              <a:latin typeface="微软雅黑"/>
            </a:endParaRPr>
          </a:p>
        </p:txBody>
      </p:sp>
      <p:sp>
        <p:nvSpPr>
          <p:cNvPr id="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100" spc="-1" strike="noStrike">
              <a:solidFill>
                <a:srgbClr val="000000"/>
              </a:solidFill>
              <a:latin typeface="微软雅黑"/>
            </a:endParaRPr>
          </a:p>
        </p:txBody>
      </p:sp>
      <p:sp>
        <p:nvSpPr>
          <p:cNvPr id="4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100" spc="-1" strike="noStrike">
              <a:solidFill>
                <a:srgbClr val="000000"/>
              </a:solidFill>
              <a:latin typeface="微软雅黑"/>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400" spc="-1" strike="noStrike">
              <a:solidFill>
                <a:srgbClr val="000000"/>
              </a:solidFill>
              <a:latin typeface="微软雅黑"/>
            </a:endParaRPr>
          </a:p>
        </p:txBody>
      </p:sp>
      <p:sp>
        <p:nvSpPr>
          <p:cNvPr id="4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400" spc="-1" strike="noStrike">
              <a:solidFill>
                <a:srgbClr val="000000"/>
              </a:solidFill>
              <a:latin typeface="微软雅黑"/>
            </a:endParaRPr>
          </a:p>
        </p:txBody>
      </p:sp>
      <p:sp>
        <p:nvSpPr>
          <p:cNvPr id="4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100" spc="-1" strike="noStrike">
              <a:solidFill>
                <a:srgbClr val="000000"/>
              </a:solidFill>
              <a:latin typeface="微软雅黑"/>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400" spc="-1" strike="noStrike">
              <a:solidFill>
                <a:srgbClr val="000000"/>
              </a:solidFill>
              <a:latin typeface="微软雅黑"/>
            </a:endParaRPr>
          </a:p>
        </p:txBody>
      </p:sp>
      <p:sp>
        <p:nvSpPr>
          <p:cNvPr id="4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100" spc="-1" strike="noStrike">
              <a:solidFill>
                <a:srgbClr val="000000"/>
              </a:solidFill>
              <a:latin typeface="微软雅黑"/>
            </a:endParaRPr>
          </a:p>
        </p:txBody>
      </p:sp>
      <p:sp>
        <p:nvSpPr>
          <p:cNvPr id="4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100" spc="-1" strike="noStrike">
              <a:solidFill>
                <a:srgbClr val="000000"/>
              </a:solidFill>
              <a:latin typeface="微软雅黑"/>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400" spc="-1" strike="noStrike">
              <a:solidFill>
                <a:srgbClr val="000000"/>
              </a:solidFill>
              <a:latin typeface="微软雅黑"/>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1143000" y="841680"/>
            <a:ext cx="6857640" cy="8299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400" spc="-1" strike="noStrike">
              <a:solidFill>
                <a:srgbClr val="000000"/>
              </a:solidFill>
              <a:latin typeface="微软雅黑"/>
            </a:endParaRPr>
          </a:p>
        </p:txBody>
      </p:sp>
      <p:sp>
        <p:nvSpPr>
          <p:cNvPr id="5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微软雅黑"/>
            </a:endParaRPr>
          </a:p>
        </p:txBody>
      </p:sp>
      <p:sp>
        <p:nvSpPr>
          <p:cNvPr id="5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100" spc="-1" strike="noStrike">
              <a:solidFill>
                <a:srgbClr val="000000"/>
              </a:solidFill>
              <a:latin typeface="微软雅黑"/>
            </a:endParaRPr>
          </a:p>
        </p:txBody>
      </p:sp>
      <p:sp>
        <p:nvSpPr>
          <p:cNvPr id="5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100" spc="-1" strike="noStrike">
              <a:solidFill>
                <a:srgbClr val="000000"/>
              </a:solidFill>
              <a:latin typeface="微软雅黑"/>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400" spc="-1" strike="noStrike">
              <a:solidFill>
                <a:srgbClr val="000000"/>
              </a:solidFill>
              <a:latin typeface="微软雅黑"/>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400" spc="-1" strike="noStrike">
              <a:solidFill>
                <a:srgbClr val="000000"/>
              </a:solidFill>
              <a:latin typeface="微软雅黑"/>
            </a:endParaRPr>
          </a:p>
        </p:txBody>
      </p:sp>
      <p:sp>
        <p:nvSpPr>
          <p:cNvPr id="5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100" spc="-1" strike="noStrike">
              <a:solidFill>
                <a:srgbClr val="000000"/>
              </a:solidFill>
              <a:latin typeface="微软雅黑"/>
            </a:endParaRPr>
          </a:p>
        </p:txBody>
      </p:sp>
      <p:sp>
        <p:nvSpPr>
          <p:cNvPr id="5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微软雅黑"/>
            </a:endParaRPr>
          </a:p>
        </p:txBody>
      </p:sp>
      <p:sp>
        <p:nvSpPr>
          <p:cNvPr id="5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100" spc="-1" strike="noStrike">
              <a:solidFill>
                <a:srgbClr val="000000"/>
              </a:solidFill>
              <a:latin typeface="微软雅黑"/>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400" spc="-1" strike="noStrike">
              <a:solidFill>
                <a:srgbClr val="000000"/>
              </a:solidFill>
              <a:latin typeface="微软雅黑"/>
            </a:endParaRPr>
          </a:p>
        </p:txBody>
      </p:sp>
      <p:sp>
        <p:nvSpPr>
          <p:cNvPr id="6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微软雅黑"/>
            </a:endParaRPr>
          </a:p>
        </p:txBody>
      </p:sp>
      <p:sp>
        <p:nvSpPr>
          <p:cNvPr id="6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微软雅黑"/>
            </a:endParaRPr>
          </a:p>
        </p:txBody>
      </p:sp>
      <p:sp>
        <p:nvSpPr>
          <p:cNvPr id="6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100" spc="-1" strike="noStrike">
              <a:solidFill>
                <a:srgbClr val="000000"/>
              </a:solidFill>
              <a:latin typeface="微软雅黑"/>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400" spc="-1" strike="noStrike">
              <a:solidFill>
                <a:srgbClr val="000000"/>
              </a:solidFill>
              <a:latin typeface="微软雅黑"/>
            </a:endParaRPr>
          </a:p>
        </p:txBody>
      </p:sp>
      <p:sp>
        <p:nvSpPr>
          <p:cNvPr id="6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100" spc="-1" strike="noStrike">
              <a:solidFill>
                <a:srgbClr val="000000"/>
              </a:solidFill>
              <a:latin typeface="微软雅黑"/>
            </a:endParaRPr>
          </a:p>
        </p:txBody>
      </p:sp>
      <p:sp>
        <p:nvSpPr>
          <p:cNvPr id="6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100" spc="-1" strike="noStrike">
              <a:solidFill>
                <a:srgbClr val="000000"/>
              </a:solidFill>
              <a:latin typeface="微软雅黑"/>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400" spc="-1" strike="noStrike">
              <a:solidFill>
                <a:srgbClr val="000000"/>
              </a:solidFill>
              <a:latin typeface="微软雅黑"/>
            </a:endParaRPr>
          </a:p>
        </p:txBody>
      </p:sp>
      <p:sp>
        <p:nvSpPr>
          <p:cNvPr id="6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微软雅黑"/>
            </a:endParaRPr>
          </a:p>
        </p:txBody>
      </p:sp>
      <p:sp>
        <p:nvSpPr>
          <p:cNvPr id="6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微软雅黑"/>
            </a:endParaRPr>
          </a:p>
        </p:txBody>
      </p:sp>
      <p:sp>
        <p:nvSpPr>
          <p:cNvPr id="7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100" spc="-1" strike="noStrike">
              <a:solidFill>
                <a:srgbClr val="000000"/>
              </a:solidFill>
              <a:latin typeface="微软雅黑"/>
            </a:endParaRPr>
          </a:p>
        </p:txBody>
      </p:sp>
      <p:sp>
        <p:nvSpPr>
          <p:cNvPr id="7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100" spc="-1" strike="noStrike">
              <a:solidFill>
                <a:srgbClr val="000000"/>
              </a:solidFill>
              <a:latin typeface="微软雅黑"/>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400" spc="-1" strike="noStrike">
              <a:solidFill>
                <a:srgbClr val="000000"/>
              </a:solidFill>
              <a:latin typeface="微软雅黑"/>
            </a:endParaRPr>
          </a:p>
        </p:txBody>
      </p:sp>
      <p:sp>
        <p:nvSpPr>
          <p:cNvPr id="7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100" spc="-1" strike="noStrike">
              <a:solidFill>
                <a:srgbClr val="000000"/>
              </a:solidFill>
              <a:latin typeface="微软雅黑"/>
            </a:endParaRPr>
          </a:p>
        </p:txBody>
      </p:sp>
      <p:sp>
        <p:nvSpPr>
          <p:cNvPr id="7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100" spc="-1" strike="noStrike">
              <a:solidFill>
                <a:srgbClr val="000000"/>
              </a:solidFill>
              <a:latin typeface="微软雅黑"/>
            </a:endParaRPr>
          </a:p>
        </p:txBody>
      </p:sp>
      <p:sp>
        <p:nvSpPr>
          <p:cNvPr id="7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100" spc="-1" strike="noStrike">
              <a:solidFill>
                <a:srgbClr val="000000"/>
              </a:solidFill>
              <a:latin typeface="微软雅黑"/>
            </a:endParaRPr>
          </a:p>
        </p:txBody>
      </p:sp>
      <p:sp>
        <p:nvSpPr>
          <p:cNvPr id="7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100" spc="-1" strike="noStrike">
              <a:solidFill>
                <a:srgbClr val="000000"/>
              </a:solidFill>
              <a:latin typeface="微软雅黑"/>
            </a:endParaRPr>
          </a:p>
        </p:txBody>
      </p:sp>
      <p:sp>
        <p:nvSpPr>
          <p:cNvPr id="7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100" spc="-1" strike="noStrike">
              <a:solidFill>
                <a:srgbClr val="000000"/>
              </a:solidFill>
              <a:latin typeface="微软雅黑"/>
            </a:endParaRPr>
          </a:p>
        </p:txBody>
      </p:sp>
      <p:sp>
        <p:nvSpPr>
          <p:cNvPr id="7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100" spc="-1" strike="noStrike">
              <a:solidFill>
                <a:srgbClr val="000000"/>
              </a:solidFill>
              <a:latin typeface="微软雅黑"/>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400" spc="-1" strike="noStrike">
              <a:solidFill>
                <a:srgbClr val="000000"/>
              </a:solidFill>
              <a:latin typeface="微软雅黑"/>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100" spc="-1" strike="noStrike">
              <a:solidFill>
                <a:srgbClr val="000000"/>
              </a:solidFill>
              <a:latin typeface="微软雅黑"/>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400" spc="-1" strike="noStrike">
              <a:solidFill>
                <a:srgbClr val="000000"/>
              </a:solidFill>
              <a:latin typeface="微软雅黑"/>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100" spc="-1" strike="noStrike">
              <a:solidFill>
                <a:srgbClr val="000000"/>
              </a:solidFill>
              <a:latin typeface="微软雅黑"/>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100" spc="-1" strike="noStrike">
              <a:solidFill>
                <a:srgbClr val="000000"/>
              </a:solidFill>
              <a:latin typeface="微软雅黑"/>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400" spc="-1" strike="noStrike">
              <a:solidFill>
                <a:srgbClr val="000000"/>
              </a:solidFill>
              <a:latin typeface="微软雅黑"/>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143000" y="841680"/>
            <a:ext cx="6857640" cy="8299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400" spc="-1" strike="noStrike">
              <a:solidFill>
                <a:srgbClr val="000000"/>
              </a:solidFill>
              <a:latin typeface="微软雅黑"/>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微软雅黑"/>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100" spc="-1" strike="noStrike">
              <a:solidFill>
                <a:srgbClr val="000000"/>
              </a:solidFill>
              <a:latin typeface="微软雅黑"/>
            </a:endParaRPr>
          </a:p>
        </p:txBody>
      </p:sp>
      <p:sp>
        <p:nvSpPr>
          <p:cNvPr id="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100" spc="-1" strike="noStrike">
              <a:solidFill>
                <a:srgbClr val="000000"/>
              </a:solidFill>
              <a:latin typeface="微软雅黑"/>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400" spc="-1" strike="noStrike">
              <a:solidFill>
                <a:srgbClr val="000000"/>
              </a:solidFill>
              <a:latin typeface="微软雅黑"/>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100" spc="-1" strike="noStrike">
              <a:solidFill>
                <a:srgbClr val="000000"/>
              </a:solidFill>
              <a:latin typeface="微软雅黑"/>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微软雅黑"/>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100" spc="-1" strike="noStrike">
              <a:solidFill>
                <a:srgbClr val="000000"/>
              </a:solidFill>
              <a:latin typeface="微软雅黑"/>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400" spc="-1" strike="noStrike">
              <a:solidFill>
                <a:srgbClr val="000000"/>
              </a:solidFill>
              <a:latin typeface="微软雅黑"/>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微软雅黑"/>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微软雅黑"/>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100" spc="-1" strike="noStrike">
              <a:solidFill>
                <a:srgbClr val="000000"/>
              </a:solidFill>
              <a:latin typeface="微软雅黑"/>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143000" y="841680"/>
            <a:ext cx="6857640" cy="1790280"/>
          </a:xfrm>
          <a:prstGeom prst="rect">
            <a:avLst/>
          </a:prstGeom>
        </p:spPr>
        <p:txBody>
          <a:bodyPr lIns="68760" rIns="68760" tIns="34200" bIns="34200" anchor="b">
            <a:noAutofit/>
          </a:bodyPr>
          <a:p>
            <a:pPr algn="ctr">
              <a:lnSpc>
                <a:spcPct val="90000"/>
              </a:lnSpc>
            </a:pPr>
            <a:r>
              <a:rPr b="0" lang="zh-CN" sz="4500" spc="-1" strike="noStrike">
                <a:solidFill>
                  <a:srgbClr val="000000"/>
                </a:solidFill>
                <a:latin typeface="微软雅黑"/>
                <a:ea typeface="微软雅黑"/>
              </a:rPr>
              <a:t>单击此处编辑母</a:t>
            </a:r>
            <a:r>
              <a:rPr b="0" lang="zh-CN" sz="4500" spc="-1" strike="noStrike">
                <a:solidFill>
                  <a:srgbClr val="000000"/>
                </a:solidFill>
                <a:latin typeface="微软雅黑"/>
                <a:ea typeface="微软雅黑"/>
              </a:rPr>
              <a:t>版标题样式</a:t>
            </a:r>
            <a:endParaRPr b="0" lang="en-US" sz="4500" spc="-1" strike="noStrike">
              <a:solidFill>
                <a:srgbClr val="000000"/>
              </a:solidFill>
              <a:latin typeface="微软雅黑"/>
            </a:endParaRPr>
          </a:p>
        </p:txBody>
      </p:sp>
      <p:sp>
        <p:nvSpPr>
          <p:cNvPr id="1" name="PlaceHolder 2"/>
          <p:cNvSpPr>
            <a:spLocks noGrp="1"/>
          </p:cNvSpPr>
          <p:nvPr>
            <p:ph type="dt"/>
          </p:nvPr>
        </p:nvSpPr>
        <p:spPr>
          <a:xfrm>
            <a:off x="628560" y="4767120"/>
            <a:ext cx="2057040" cy="273600"/>
          </a:xfrm>
          <a:prstGeom prst="rect">
            <a:avLst/>
          </a:prstGeom>
        </p:spPr>
        <p:txBody>
          <a:bodyPr lIns="68760" rIns="68760" tIns="34200" bIns="34200" anchor="ctr">
            <a:noAutofit/>
          </a:bodyPr>
          <a:p>
            <a:pPr>
              <a:lnSpc>
                <a:spcPct val="100000"/>
              </a:lnSpc>
            </a:pPr>
            <a:fld id="{2CDD457B-792C-4927-AA4A-B85682FD7475}" type="datetime">
              <a:rPr b="0" lang="en-US" sz="900" spc="-1" strike="noStrike">
                <a:solidFill>
                  <a:srgbClr val="8b8b8b"/>
                </a:solidFill>
                <a:latin typeface="微软雅黑"/>
                <a:ea typeface="微软雅黑"/>
              </a:rPr>
              <a:t>6/19/23</a:t>
            </a:fld>
            <a:endParaRPr b="0" lang="en-US" sz="900" spc="-1" strike="noStrike">
              <a:latin typeface="Times New Roman"/>
            </a:endParaRPr>
          </a:p>
        </p:txBody>
      </p:sp>
      <p:sp>
        <p:nvSpPr>
          <p:cNvPr id="2" name="PlaceHolder 3"/>
          <p:cNvSpPr>
            <a:spLocks noGrp="1"/>
          </p:cNvSpPr>
          <p:nvPr>
            <p:ph type="ftr"/>
          </p:nvPr>
        </p:nvSpPr>
        <p:spPr>
          <a:xfrm>
            <a:off x="3029040" y="4767120"/>
            <a:ext cx="3085920" cy="273600"/>
          </a:xfrm>
          <a:prstGeom prst="rect">
            <a:avLst/>
          </a:prstGeom>
        </p:spPr>
        <p:txBody>
          <a:bodyPr lIns="68760" rIns="68760" tIns="34200" bIns="34200" anchor="ctr">
            <a:noAutofit/>
          </a:bodyPr>
          <a:p>
            <a:endParaRPr b="0" lang="en-US" sz="2400" spc="-1" strike="noStrike">
              <a:latin typeface="Times New Roman"/>
            </a:endParaRPr>
          </a:p>
        </p:txBody>
      </p:sp>
      <p:sp>
        <p:nvSpPr>
          <p:cNvPr id="3" name="PlaceHolder 4"/>
          <p:cNvSpPr>
            <a:spLocks noGrp="1"/>
          </p:cNvSpPr>
          <p:nvPr>
            <p:ph type="sldNum"/>
          </p:nvPr>
        </p:nvSpPr>
        <p:spPr>
          <a:xfrm>
            <a:off x="6458040" y="4767120"/>
            <a:ext cx="2057040" cy="273600"/>
          </a:xfrm>
          <a:prstGeom prst="rect">
            <a:avLst/>
          </a:prstGeom>
        </p:spPr>
        <p:txBody>
          <a:bodyPr lIns="68760" rIns="68760" tIns="34200" bIns="34200" anchor="ctr">
            <a:noAutofit/>
          </a:bodyPr>
          <a:p>
            <a:pPr algn="r">
              <a:lnSpc>
                <a:spcPct val="100000"/>
              </a:lnSpc>
            </a:pPr>
            <a:fld id="{9AC1C9D2-6E24-4B2D-9741-2C4D1D9E2894}" type="slidenum">
              <a:rPr b="0" lang="en-US" sz="900" spc="-1" strike="noStrike">
                <a:solidFill>
                  <a:srgbClr val="8b8b8b"/>
                </a:solidFill>
                <a:latin typeface="微软雅黑"/>
                <a:ea typeface="微软雅黑"/>
              </a:rPr>
              <a:t>&lt;编号&gt;</a:t>
            </a:fld>
            <a:endParaRPr b="0" lang="en-US" sz="900" spc="-1" strike="noStrike">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zh-CN" sz="2100" spc="-1" strike="noStrike">
                <a:solidFill>
                  <a:srgbClr val="000000"/>
                </a:solidFill>
                <a:latin typeface="微软雅黑"/>
              </a:rPr>
              <a:t>点击鼠标编辑大纲文字格式</a:t>
            </a:r>
            <a:endParaRPr b="0" lang="en-US" sz="2100" spc="-1" strike="noStrike">
              <a:solidFill>
                <a:srgbClr val="000000"/>
              </a:solidFill>
              <a:latin typeface="微软雅黑"/>
            </a:endParaRPr>
          </a:p>
          <a:p>
            <a:pPr lvl="1" marL="864000" indent="-324000">
              <a:spcBef>
                <a:spcPts val="1134"/>
              </a:spcBef>
              <a:buClr>
                <a:srgbClr val="000000"/>
              </a:buClr>
              <a:buSzPct val="75000"/>
              <a:buFont typeface="Symbol" charset="2"/>
              <a:buChar char=""/>
            </a:pPr>
            <a:r>
              <a:rPr b="0" lang="zh-CN" sz="1500" spc="-1" strike="noStrike">
                <a:solidFill>
                  <a:srgbClr val="000000"/>
                </a:solidFill>
                <a:latin typeface="微软雅黑"/>
              </a:rPr>
              <a:t>第二个大纲级</a:t>
            </a:r>
            <a:endParaRPr b="0" lang="en-US" sz="1500" spc="-1" strike="noStrike">
              <a:solidFill>
                <a:srgbClr val="000000"/>
              </a:solidFill>
              <a:latin typeface="微软雅黑"/>
            </a:endParaRPr>
          </a:p>
          <a:p>
            <a:pPr lvl="2" marL="1296000" indent="-288000">
              <a:spcBef>
                <a:spcPts val="850"/>
              </a:spcBef>
              <a:buClr>
                <a:srgbClr val="000000"/>
              </a:buClr>
              <a:buSzPct val="45000"/>
              <a:buFont typeface="Wingdings" charset="2"/>
              <a:buChar char=""/>
            </a:pPr>
            <a:r>
              <a:rPr b="0" lang="zh-CN" sz="1400" spc="-1" strike="noStrike">
                <a:solidFill>
                  <a:srgbClr val="000000"/>
                </a:solidFill>
                <a:latin typeface="微软雅黑"/>
              </a:rPr>
              <a:t>第三大纲级别</a:t>
            </a:r>
            <a:endParaRPr b="0" lang="en-US" sz="1400" spc="-1" strike="noStrike">
              <a:solidFill>
                <a:srgbClr val="000000"/>
              </a:solidFill>
              <a:latin typeface="微软雅黑"/>
            </a:endParaRPr>
          </a:p>
          <a:p>
            <a:pPr lvl="3" marL="1728000" indent="-216000">
              <a:spcBef>
                <a:spcPts val="567"/>
              </a:spcBef>
              <a:buClr>
                <a:srgbClr val="000000"/>
              </a:buClr>
              <a:buSzPct val="75000"/>
              <a:buFont typeface="Symbol" charset="2"/>
              <a:buChar char=""/>
            </a:pPr>
            <a:r>
              <a:rPr b="0" lang="zh-CN" sz="1400" spc="-1" strike="noStrike">
                <a:solidFill>
                  <a:srgbClr val="000000"/>
                </a:solidFill>
                <a:latin typeface="微软雅黑"/>
              </a:rPr>
              <a:t>第四大纲级别</a:t>
            </a:r>
            <a:endParaRPr b="0" lang="en-US" sz="1400" spc="-1" strike="noStrike">
              <a:solidFill>
                <a:srgbClr val="000000"/>
              </a:solidFill>
              <a:latin typeface="微软雅黑"/>
            </a:endParaRPr>
          </a:p>
          <a:p>
            <a:pPr lvl="4" marL="2160000" indent="-216000">
              <a:spcBef>
                <a:spcPts val="283"/>
              </a:spcBef>
              <a:buClr>
                <a:srgbClr val="000000"/>
              </a:buClr>
              <a:buSzPct val="45000"/>
              <a:buFont typeface="Wingdings" charset="2"/>
              <a:buChar char=""/>
            </a:pPr>
            <a:r>
              <a:rPr b="0" lang="zh-CN" sz="2000" spc="-1" strike="noStrike">
                <a:solidFill>
                  <a:srgbClr val="000000"/>
                </a:solidFill>
                <a:latin typeface="微软雅黑"/>
              </a:rPr>
              <a:t>第五大纲级别</a:t>
            </a:r>
            <a:endParaRPr b="0" lang="en-US" sz="2000" spc="-1" strike="noStrike">
              <a:solidFill>
                <a:srgbClr val="000000"/>
              </a:solidFill>
              <a:latin typeface="微软雅黑"/>
            </a:endParaRPr>
          </a:p>
          <a:p>
            <a:pPr lvl="5" marL="2592000" indent="-216000">
              <a:spcBef>
                <a:spcPts val="283"/>
              </a:spcBef>
              <a:buClr>
                <a:srgbClr val="000000"/>
              </a:buClr>
              <a:buSzPct val="45000"/>
              <a:buFont typeface="Wingdings" charset="2"/>
              <a:buChar char=""/>
            </a:pPr>
            <a:r>
              <a:rPr b="0" lang="zh-CN" sz="2000" spc="-1" strike="noStrike">
                <a:solidFill>
                  <a:srgbClr val="000000"/>
                </a:solidFill>
                <a:latin typeface="微软雅黑"/>
              </a:rPr>
              <a:t>第六大纲级别</a:t>
            </a:r>
            <a:endParaRPr b="0" lang="en-US" sz="2000" spc="-1" strike="noStrike">
              <a:solidFill>
                <a:srgbClr val="000000"/>
              </a:solidFill>
              <a:latin typeface="微软雅黑"/>
            </a:endParaRPr>
          </a:p>
          <a:p>
            <a:pPr lvl="6" marL="3024000" indent="-216000">
              <a:spcBef>
                <a:spcPts val="283"/>
              </a:spcBef>
              <a:buClr>
                <a:srgbClr val="000000"/>
              </a:buClr>
              <a:buSzPct val="45000"/>
              <a:buFont typeface="Wingdings" charset="2"/>
              <a:buChar char=""/>
            </a:pPr>
            <a:r>
              <a:rPr b="0" lang="zh-CN" sz="2000" spc="-1" strike="noStrike">
                <a:solidFill>
                  <a:srgbClr val="000000"/>
                </a:solidFill>
                <a:latin typeface="微软雅黑"/>
              </a:rPr>
              <a:t>第七大纲级别</a:t>
            </a:r>
            <a:endParaRPr b="0" lang="en-US" sz="2000" spc="-1" strike="noStrike">
              <a:solidFill>
                <a:srgbClr val="000000"/>
              </a:solidFill>
              <a:latin typeface="微软雅黑"/>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rIns="0" tIns="0" bIns="0" anchor="ctr">
            <a:noAutofit/>
          </a:bodyPr>
          <a:p>
            <a:r>
              <a:rPr b="0" lang="zh-CN" sz="1400" spc="-1" strike="noStrike">
                <a:solidFill>
                  <a:srgbClr val="000000"/>
                </a:solidFill>
                <a:latin typeface="微软雅黑"/>
              </a:rPr>
              <a:t>点击鼠标编辑标题文字格</a:t>
            </a:r>
            <a:r>
              <a:rPr b="0" lang="zh-CN" sz="1400" spc="-1" strike="noStrike">
                <a:solidFill>
                  <a:srgbClr val="000000"/>
                </a:solidFill>
                <a:latin typeface="微软雅黑"/>
              </a:rPr>
              <a:t>式</a:t>
            </a:r>
            <a:endParaRPr b="0" lang="en-US" sz="1400" spc="-1" strike="noStrike">
              <a:solidFill>
                <a:srgbClr val="000000"/>
              </a:solidFill>
              <a:latin typeface="微软雅黑"/>
            </a:endParaRPr>
          </a:p>
        </p:txBody>
      </p:sp>
      <p:sp>
        <p:nvSpPr>
          <p:cNvPr id="42"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zh-CN" sz="2100" spc="-1" strike="noStrike">
                <a:solidFill>
                  <a:srgbClr val="000000"/>
                </a:solidFill>
                <a:latin typeface="微软雅黑"/>
              </a:rPr>
              <a:t>点击鼠标编辑大纲文字格式</a:t>
            </a:r>
            <a:endParaRPr b="0" lang="en-US" sz="2100" spc="-1" strike="noStrike">
              <a:solidFill>
                <a:srgbClr val="000000"/>
              </a:solidFill>
              <a:latin typeface="微软雅黑"/>
            </a:endParaRPr>
          </a:p>
          <a:p>
            <a:pPr lvl="1" marL="864000" indent="-324000">
              <a:spcBef>
                <a:spcPts val="1134"/>
              </a:spcBef>
              <a:buClr>
                <a:srgbClr val="000000"/>
              </a:buClr>
              <a:buSzPct val="75000"/>
              <a:buFont typeface="Symbol" charset="2"/>
              <a:buChar char=""/>
            </a:pPr>
            <a:r>
              <a:rPr b="0" lang="zh-CN" sz="1500" spc="-1" strike="noStrike">
                <a:solidFill>
                  <a:srgbClr val="000000"/>
                </a:solidFill>
                <a:latin typeface="微软雅黑"/>
              </a:rPr>
              <a:t>第二个大纲级</a:t>
            </a:r>
            <a:endParaRPr b="0" lang="en-US" sz="1500" spc="-1" strike="noStrike">
              <a:solidFill>
                <a:srgbClr val="000000"/>
              </a:solidFill>
              <a:latin typeface="微软雅黑"/>
            </a:endParaRPr>
          </a:p>
          <a:p>
            <a:pPr lvl="2" marL="1296000" indent="-288000">
              <a:spcBef>
                <a:spcPts val="850"/>
              </a:spcBef>
              <a:buClr>
                <a:srgbClr val="000000"/>
              </a:buClr>
              <a:buSzPct val="45000"/>
              <a:buFont typeface="Wingdings" charset="2"/>
              <a:buChar char=""/>
            </a:pPr>
            <a:r>
              <a:rPr b="0" lang="zh-CN" sz="1400" spc="-1" strike="noStrike">
                <a:solidFill>
                  <a:srgbClr val="000000"/>
                </a:solidFill>
                <a:latin typeface="微软雅黑"/>
              </a:rPr>
              <a:t>第三大纲级别</a:t>
            </a:r>
            <a:endParaRPr b="0" lang="en-US" sz="1400" spc="-1" strike="noStrike">
              <a:solidFill>
                <a:srgbClr val="000000"/>
              </a:solidFill>
              <a:latin typeface="微软雅黑"/>
            </a:endParaRPr>
          </a:p>
          <a:p>
            <a:pPr lvl="3" marL="1728000" indent="-216000">
              <a:spcBef>
                <a:spcPts val="567"/>
              </a:spcBef>
              <a:buClr>
                <a:srgbClr val="000000"/>
              </a:buClr>
              <a:buSzPct val="75000"/>
              <a:buFont typeface="Symbol" charset="2"/>
              <a:buChar char=""/>
            </a:pPr>
            <a:r>
              <a:rPr b="0" lang="zh-CN" sz="1400" spc="-1" strike="noStrike">
                <a:solidFill>
                  <a:srgbClr val="000000"/>
                </a:solidFill>
                <a:latin typeface="微软雅黑"/>
              </a:rPr>
              <a:t>第四大纲级别</a:t>
            </a:r>
            <a:endParaRPr b="0" lang="en-US" sz="1400" spc="-1" strike="noStrike">
              <a:solidFill>
                <a:srgbClr val="000000"/>
              </a:solidFill>
              <a:latin typeface="微软雅黑"/>
            </a:endParaRPr>
          </a:p>
          <a:p>
            <a:pPr lvl="4" marL="2160000" indent="-216000">
              <a:spcBef>
                <a:spcPts val="283"/>
              </a:spcBef>
              <a:buClr>
                <a:srgbClr val="000000"/>
              </a:buClr>
              <a:buSzPct val="45000"/>
              <a:buFont typeface="Wingdings" charset="2"/>
              <a:buChar char=""/>
            </a:pPr>
            <a:r>
              <a:rPr b="0" lang="zh-CN" sz="2000" spc="-1" strike="noStrike">
                <a:solidFill>
                  <a:srgbClr val="000000"/>
                </a:solidFill>
                <a:latin typeface="微软雅黑"/>
              </a:rPr>
              <a:t>第五大纲级别</a:t>
            </a:r>
            <a:endParaRPr b="0" lang="en-US" sz="2000" spc="-1" strike="noStrike">
              <a:solidFill>
                <a:srgbClr val="000000"/>
              </a:solidFill>
              <a:latin typeface="微软雅黑"/>
            </a:endParaRPr>
          </a:p>
          <a:p>
            <a:pPr lvl="5" marL="2592000" indent="-216000">
              <a:spcBef>
                <a:spcPts val="283"/>
              </a:spcBef>
              <a:buClr>
                <a:srgbClr val="000000"/>
              </a:buClr>
              <a:buSzPct val="45000"/>
              <a:buFont typeface="Wingdings" charset="2"/>
              <a:buChar char=""/>
            </a:pPr>
            <a:r>
              <a:rPr b="0" lang="zh-CN" sz="2000" spc="-1" strike="noStrike">
                <a:solidFill>
                  <a:srgbClr val="000000"/>
                </a:solidFill>
                <a:latin typeface="微软雅黑"/>
              </a:rPr>
              <a:t>第六大纲级别</a:t>
            </a:r>
            <a:endParaRPr b="0" lang="en-US" sz="2000" spc="-1" strike="noStrike">
              <a:solidFill>
                <a:srgbClr val="000000"/>
              </a:solidFill>
              <a:latin typeface="微软雅黑"/>
            </a:endParaRPr>
          </a:p>
          <a:p>
            <a:pPr lvl="6" marL="3024000" indent="-216000">
              <a:spcBef>
                <a:spcPts val="283"/>
              </a:spcBef>
              <a:buClr>
                <a:srgbClr val="000000"/>
              </a:buClr>
              <a:buSzPct val="45000"/>
              <a:buFont typeface="Wingdings" charset="2"/>
              <a:buChar char=""/>
            </a:pPr>
            <a:r>
              <a:rPr b="0" lang="zh-CN" sz="2000" spc="-1" strike="noStrike">
                <a:solidFill>
                  <a:srgbClr val="000000"/>
                </a:solidFill>
                <a:latin typeface="微软雅黑"/>
              </a:rPr>
              <a:t>第七大纲级别</a:t>
            </a:r>
            <a:endParaRPr b="0" lang="en-US" sz="2000" spc="-1" strike="noStrike">
              <a:solidFill>
                <a:srgbClr val="000000"/>
              </a:solidFill>
              <a:latin typeface="微软雅黑"/>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2.xml"/><Relationship Id="rId3" Type="http://schemas.openxmlformats.org/officeDocument/2006/relationships/notesSlide" Target="../notesSlides/notesSlide21.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5" name="CustomShape 1"/>
          <p:cNvSpPr/>
          <p:nvPr/>
        </p:nvSpPr>
        <p:spPr>
          <a:xfrm>
            <a:off x="471240" y="903600"/>
            <a:ext cx="8672400" cy="617400"/>
          </a:xfrm>
          <a:prstGeom prst="rect">
            <a:avLst/>
          </a:prstGeom>
          <a:noFill/>
          <a:ln>
            <a:noFill/>
          </a:ln>
        </p:spPr>
        <p:style>
          <a:lnRef idx="0"/>
          <a:fillRef idx="0"/>
          <a:effectRef idx="0"/>
          <a:fontRef idx="minor"/>
        </p:style>
        <p:txBody>
          <a:bodyPr lIns="68760" rIns="68760" tIns="34200" bIns="34200">
            <a:spAutoFit/>
          </a:bodyPr>
          <a:p>
            <a:pPr>
              <a:lnSpc>
                <a:spcPct val="100000"/>
              </a:lnSpc>
            </a:pPr>
            <a:r>
              <a:rPr b="1" lang="zh-CN" sz="3600" spc="-1" strike="noStrike">
                <a:solidFill>
                  <a:srgbClr val="1b4367"/>
                </a:solidFill>
                <a:latin typeface="微软雅黑"/>
                <a:ea typeface="微软雅黑"/>
              </a:rPr>
              <a:t>基于粒子群算法的物流配送路径规划项目</a:t>
            </a:r>
            <a:endParaRPr b="0" lang="en-US" sz="3600" spc="-1" strike="noStrike">
              <a:latin typeface="Arial"/>
            </a:endParaRPr>
          </a:p>
        </p:txBody>
      </p:sp>
      <p:sp>
        <p:nvSpPr>
          <p:cNvPr id="86" name="CustomShape 2"/>
          <p:cNvSpPr/>
          <p:nvPr/>
        </p:nvSpPr>
        <p:spPr>
          <a:xfrm>
            <a:off x="2091240" y="2655720"/>
            <a:ext cx="4722840" cy="302040"/>
          </a:xfrm>
          <a:prstGeom prst="roundRect">
            <a:avLst>
              <a:gd name="adj" fmla="val 16667"/>
            </a:avLst>
          </a:prstGeom>
          <a:solidFill>
            <a:srgbClr val="1b4367"/>
          </a:solidFill>
          <a:ln>
            <a:noFill/>
          </a:ln>
        </p:spPr>
        <p:style>
          <a:lnRef idx="0"/>
          <a:fillRef idx="0"/>
          <a:effectRef idx="0"/>
          <a:fontRef idx="minor"/>
        </p:style>
        <p:txBody>
          <a:bodyPr lIns="90000" rIns="90000" tIns="45000" bIns="45000">
            <a:spAutoFit/>
          </a:bodyPr>
          <a:p>
            <a:pPr>
              <a:lnSpc>
                <a:spcPct val="100000"/>
              </a:lnSpc>
            </a:pPr>
            <a:r>
              <a:rPr b="0" lang="zh-CN" sz="1200" spc="-1" strike="noStrike">
                <a:solidFill>
                  <a:srgbClr val="ffffff"/>
                </a:solidFill>
                <a:latin typeface="微软雅黑"/>
                <a:ea typeface="微软雅黑"/>
              </a:rPr>
              <a:t>组员：徐瑞阳  肖江  张学富</a:t>
            </a:r>
            <a:endParaRPr b="0" lang="en-US" sz="1200" spc="-1" strike="noStrike">
              <a:latin typeface="Arial"/>
            </a:endParaRPr>
          </a:p>
        </p:txBody>
      </p:sp>
    </p:spTree>
  </p:cSld>
  <mc:AlternateContent>
    <mc:Choice Requires="p14">
      <p:transition spd="slow" p14:dur="2000">
        <p14:prism/>
      </p:transition>
    </mc:Choice>
    <mc:Fallback>
      <p:transition spd="slow">
        <p:fade/>
      </p:transition>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afterEffect" fill="hold" presetClass="entr" presetID="41">
                                  <p:stCondLst>
                                    <p:cond delay="0"/>
                                  </p:stCondLst>
                                  <p:iterate type="lt">
                                    <p:tmAbs val="100"/>
                                  </p:iterate>
                                  <p:childTnLst>
                                    <p:set>
                                      <p:cBhvr>
                                        <p:cTn id="6" dur="1" fill="hold">
                                          <p:stCondLst>
                                            <p:cond delay="0"/>
                                          </p:stCondLst>
                                        </p:cTn>
                                        <p:tgtEl>
                                          <p:spTgt spid="85"/>
                                        </p:tgtEl>
                                        <p:attrNameLst>
                                          <p:attrName>style.visibility</p:attrName>
                                        </p:attrNameLst>
                                      </p:cBhvr>
                                      <p:to>
                                        <p:strVal val="visible"/>
                                      </p:to>
                                    </p:set>
                                    <p:anim calcmode="lin" valueType="num">
                                      <p:cBhvr additive="repl">
                                        <p:cTn id="7" dur="500" fill="hold"/>
                                        <p:tgtEl>
                                          <p:spTgt spid="85"/>
                                        </p:tgtEl>
                                        <p:attrNameLst>
                                          <p:attrName>ppt_x</p:attrName>
                                        </p:attrNameLst>
                                      </p:cBhvr>
                                      <p:tavLst>
                                        <p:tav tm="0">
                                          <p:val>
                                            <p:strVal val="#ppt_x"/>
                                          </p:val>
                                        </p:tav>
                                        <p:tav tm="50000">
                                          <p:val>
                                            <p:strVal val="#ppt_x+.1"/>
                                          </p:val>
                                        </p:tav>
                                        <p:tav tm="100000">
                                          <p:val>
                                            <p:strVal val="#ppt_x"/>
                                          </p:val>
                                        </p:tav>
                                      </p:tavLst>
                                    </p:anim>
                                    <p:anim calcmode="lin" valueType="num">
                                      <p:cBhvr additive="repl">
                                        <p:cTn id="8" dur="500" fill="hold"/>
                                        <p:tgtEl>
                                          <p:spTgt spid="85"/>
                                        </p:tgtEl>
                                        <p:attrNameLst>
                                          <p:attrName>ppt_y</p:attrName>
                                        </p:attrNameLst>
                                      </p:cBhvr>
                                      <p:tavLst>
                                        <p:tav tm="0">
                                          <p:val>
                                            <p:strVal val="#ppt_y"/>
                                          </p:val>
                                        </p:tav>
                                        <p:tav tm="100000">
                                          <p:val>
                                            <p:strVal val="#ppt_y"/>
                                          </p:val>
                                        </p:tav>
                                      </p:tavLst>
                                    </p:anim>
                                    <p:anim calcmode="lin" valueType="num">
                                      <p:cBhvr additive="repl">
                                        <p:cTn id="9" dur="500" fill="hold"/>
                                        <p:tgtEl>
                                          <p:spTgt spid="85"/>
                                        </p:tgtEl>
                                        <p:attrNameLst>
                                          <p:attrName>ppt_h</p:attrName>
                                        </p:attrNameLst>
                                      </p:cBhvr>
                                      <p:tavLst>
                                        <p:tav tm="0">
                                          <p:val>
                                            <p:strVal val="#ppt_h/10"/>
                                          </p:val>
                                        </p:tav>
                                        <p:tav tm="50000">
                                          <p:val>
                                            <p:strVal val="#ppt_h+.01"/>
                                          </p:val>
                                        </p:tav>
                                        <p:tav tm="100000">
                                          <p:val>
                                            <p:strVal val="#ppt_h"/>
                                          </p:val>
                                        </p:tav>
                                      </p:tavLst>
                                    </p:anim>
                                    <p:anim calcmode="lin" valueType="num">
                                      <p:cBhvr additive="repl">
                                        <p:cTn id="10" dur="500" fill="hold"/>
                                        <p:tgtEl>
                                          <p:spTgt spid="85"/>
                                        </p:tgtEl>
                                        <p:attrNameLst>
                                          <p:attrName>ppt_w</p:attrName>
                                        </p:attrNameLst>
                                      </p:cBhvr>
                                      <p:tavLst>
                                        <p:tav tm="0">
                                          <p:val>
                                            <p:strVal val="#ppt_w/10"/>
                                          </p:val>
                                        </p:tav>
                                        <p:tav tm="50000">
                                          <p:val>
                                            <p:strVal val="#ppt_w+.01"/>
                                          </p:val>
                                        </p:tav>
                                        <p:tav tm="100000">
                                          <p:val>
                                            <p:strVal val="#ppt_w"/>
                                          </p:val>
                                        </p:tav>
                                      </p:tavLst>
                                    </p:anim>
                                    <p:animEffect filter="fade" transition="in">
                                      <p:cBhvr additive="repl">
                                        <p:cTn id="11" dur="500"/>
                                        <p:tgtEl>
                                          <p:spTgt spid="85"/>
                                        </p:tgtEl>
                                      </p:cBhvr>
                                    </p:animEffect>
                                  </p:childTnLst>
                                </p:cTn>
                              </p:par>
                            </p:childTnLst>
                          </p:cTn>
                        </p:par>
                        <p:par>
                          <p:cTn id="12" fill="hold">
                            <p:stCondLst>
                              <p:cond delay="1350"/>
                            </p:stCondLst>
                            <p:childTnLst>
                              <p:par>
                                <p:cTn id="13" nodeType="afterEffect" fill="hold" presetClass="entr" presetID="14" presetSubtype="10">
                                  <p:stCondLst>
                                    <p:cond delay="0"/>
                                  </p:stCondLst>
                                  <p:childTnLst>
                                    <p:set>
                                      <p:cBhvr>
                                        <p:cTn id="14" dur="1" fill="hold">
                                          <p:stCondLst>
                                            <p:cond delay="0"/>
                                          </p:stCondLst>
                                        </p:cTn>
                                        <p:tgtEl>
                                          <p:spTgt spid="86"/>
                                        </p:tgtEl>
                                        <p:attrNameLst>
                                          <p:attrName>style.visibility</p:attrName>
                                        </p:attrNameLst>
                                      </p:cBhvr>
                                      <p:to>
                                        <p:strVal val="visible"/>
                                      </p:to>
                                    </p:set>
                                    <p:animEffect filter="randombar(horizontal)" transition="in">
                                      <p:cBhvr additive="repl">
                                        <p:cTn id="15" dur="5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707760" y="576000"/>
            <a:ext cx="7644240" cy="1678680"/>
          </a:xfrm>
          <a:prstGeom prst="rect">
            <a:avLst/>
          </a:prstGeom>
          <a:noFill/>
          <a:ln>
            <a:noFill/>
          </a:ln>
        </p:spPr>
        <p:style>
          <a:lnRef idx="0"/>
          <a:fillRef idx="0"/>
          <a:effectRef idx="0"/>
          <a:fontRef idx="minor"/>
        </p:style>
        <p:txBody>
          <a:bodyPr lIns="90000" rIns="90000" tIns="45000" bIns="45000">
            <a:spAutoFit/>
          </a:bodyPr>
          <a:p>
            <a:pPr>
              <a:lnSpc>
                <a:spcPct val="150000"/>
              </a:lnSpc>
              <a:spcBef>
                <a:spcPts val="320"/>
              </a:spcBef>
              <a:tabLst>
                <a:tab algn="l" pos="0"/>
              </a:tabLst>
            </a:pPr>
            <a:r>
              <a:rPr b="0" lang="zh-CN" sz="2200" spc="-1" strike="noStrike">
                <a:solidFill>
                  <a:srgbClr val="000000"/>
                </a:solidFill>
                <a:latin typeface="微软雅黑"/>
                <a:ea typeface="微软雅黑"/>
              </a:rPr>
              <a:t>在技术采用上：</a:t>
            </a:r>
            <a:endParaRPr b="0" lang="en-US" sz="2200" spc="-1" strike="noStrike">
              <a:latin typeface="Arial"/>
            </a:endParaRPr>
          </a:p>
          <a:p>
            <a:pPr>
              <a:lnSpc>
                <a:spcPct val="150000"/>
              </a:lnSpc>
              <a:spcBef>
                <a:spcPts val="320"/>
              </a:spcBef>
              <a:tabLst>
                <a:tab algn="l" pos="0"/>
              </a:tabLst>
            </a:pPr>
            <a:r>
              <a:rPr b="0" lang="zh-CN" sz="2200" spc="-1" strike="noStrike">
                <a:solidFill>
                  <a:srgbClr val="000000"/>
                </a:solidFill>
                <a:latin typeface="微软雅黑"/>
                <a:ea typeface="微软雅黑"/>
              </a:rPr>
              <a:t>使用</a:t>
            </a:r>
            <a:r>
              <a:rPr b="0" lang="en-US" sz="2200" spc="-1" strike="noStrike">
                <a:solidFill>
                  <a:srgbClr val="000000"/>
                </a:solidFill>
                <a:latin typeface="微软雅黑"/>
                <a:ea typeface="微软雅黑"/>
              </a:rPr>
              <a:t>QT</a:t>
            </a:r>
            <a:r>
              <a:rPr b="0" lang="zh-CN" sz="2200" spc="-1" strike="noStrike">
                <a:solidFill>
                  <a:srgbClr val="000000"/>
                </a:solidFill>
                <a:latin typeface="微软雅黑"/>
                <a:ea typeface="微软雅黑"/>
              </a:rPr>
              <a:t>实现软件窗口界面</a:t>
            </a:r>
            <a:endParaRPr b="0" lang="en-US" sz="2200" spc="-1" strike="noStrike">
              <a:latin typeface="Arial"/>
            </a:endParaRPr>
          </a:p>
          <a:p>
            <a:pPr>
              <a:lnSpc>
                <a:spcPct val="150000"/>
              </a:lnSpc>
              <a:spcBef>
                <a:spcPts val="320"/>
              </a:spcBef>
              <a:tabLst>
                <a:tab algn="l" pos="0"/>
              </a:tabLst>
            </a:pPr>
            <a:r>
              <a:rPr b="0" lang="zh-CN" sz="2200" spc="-1" strike="noStrike">
                <a:solidFill>
                  <a:srgbClr val="000000"/>
                </a:solidFill>
                <a:latin typeface="微软雅黑"/>
                <a:ea typeface="微软雅黑"/>
              </a:rPr>
              <a:t>使用</a:t>
            </a:r>
            <a:r>
              <a:rPr b="0" lang="en-US" sz="2200" spc="-1" strike="noStrike">
                <a:solidFill>
                  <a:srgbClr val="000000"/>
                </a:solidFill>
                <a:latin typeface="微软雅黑"/>
                <a:ea typeface="微软雅黑"/>
              </a:rPr>
              <a:t>C++</a:t>
            </a:r>
            <a:r>
              <a:rPr b="0" lang="zh-CN" sz="2200" spc="-1" strike="noStrike">
                <a:solidFill>
                  <a:srgbClr val="000000"/>
                </a:solidFill>
                <a:latin typeface="微软雅黑"/>
                <a:ea typeface="微软雅黑"/>
              </a:rPr>
              <a:t>实现核心路径规划</a:t>
            </a:r>
            <a:r>
              <a:rPr b="0" lang="zh-CN" sz="2200" spc="-1" strike="noStrike">
                <a:solidFill>
                  <a:srgbClr val="000000"/>
                </a:solidFill>
                <a:latin typeface="微软雅黑"/>
                <a:ea typeface="微软雅黑"/>
              </a:rPr>
              <a:t>（粒子群）算法</a:t>
            </a:r>
            <a:endParaRPr b="0" lang="en-US" sz="2200" spc="-1" strike="noStrike">
              <a:latin typeface="Arial"/>
            </a:endParaRPr>
          </a:p>
        </p:txBody>
      </p:sp>
    </p:spTree>
  </p:cSld>
  <mc:AlternateContent>
    <mc:Choice Requires="p14">
      <p:transition spd="slow" p14:dur="16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749520" y="371160"/>
            <a:ext cx="7644240" cy="4359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2000" spc="-1" strike="noStrike">
                <a:solidFill>
                  <a:srgbClr val="000000"/>
                </a:solidFill>
                <a:latin typeface="微软雅黑"/>
                <a:ea typeface="微软雅黑"/>
              </a:rPr>
              <a:t>基</a:t>
            </a:r>
            <a:r>
              <a:rPr b="0" lang="zh-CN" sz="2000" spc="-1" strike="noStrike">
                <a:solidFill>
                  <a:srgbClr val="000000"/>
                </a:solidFill>
                <a:latin typeface="微软雅黑"/>
                <a:ea typeface="微软雅黑"/>
              </a:rPr>
              <a:t>于</a:t>
            </a:r>
            <a:r>
              <a:rPr b="0" lang="zh-CN" sz="2000" spc="-1" strike="noStrike">
                <a:solidFill>
                  <a:srgbClr val="000000"/>
                </a:solidFill>
                <a:latin typeface="微软雅黑"/>
                <a:ea typeface="微软雅黑"/>
              </a:rPr>
              <a:t>粒</a:t>
            </a:r>
            <a:r>
              <a:rPr b="0" lang="zh-CN" sz="2000" spc="-1" strike="noStrike">
                <a:solidFill>
                  <a:srgbClr val="000000"/>
                </a:solidFill>
                <a:latin typeface="微软雅黑"/>
                <a:ea typeface="微软雅黑"/>
              </a:rPr>
              <a:t>子</a:t>
            </a:r>
            <a:r>
              <a:rPr b="0" lang="zh-CN" sz="2000" spc="-1" strike="noStrike">
                <a:solidFill>
                  <a:srgbClr val="000000"/>
                </a:solidFill>
                <a:latin typeface="微软雅黑"/>
                <a:ea typeface="微软雅黑"/>
              </a:rPr>
              <a:t>群</a:t>
            </a:r>
            <a:r>
              <a:rPr b="0" lang="zh-CN" sz="2000" spc="-1" strike="noStrike">
                <a:solidFill>
                  <a:srgbClr val="000000"/>
                </a:solidFill>
                <a:latin typeface="微软雅黑"/>
                <a:ea typeface="微软雅黑"/>
              </a:rPr>
              <a:t>算</a:t>
            </a:r>
            <a:r>
              <a:rPr b="0" lang="zh-CN" sz="2000" spc="-1" strike="noStrike">
                <a:solidFill>
                  <a:srgbClr val="000000"/>
                </a:solidFill>
                <a:latin typeface="微软雅黑"/>
                <a:ea typeface="微软雅黑"/>
              </a:rPr>
              <a:t>法</a:t>
            </a:r>
            <a:r>
              <a:rPr b="0" lang="zh-CN" sz="2000" spc="-1" strike="noStrike">
                <a:solidFill>
                  <a:srgbClr val="000000"/>
                </a:solidFill>
                <a:latin typeface="微软雅黑"/>
                <a:ea typeface="微软雅黑"/>
              </a:rPr>
              <a:t>的</a:t>
            </a:r>
            <a:r>
              <a:rPr b="0" lang="zh-CN" sz="2000" spc="-1" strike="noStrike">
                <a:solidFill>
                  <a:srgbClr val="000000"/>
                </a:solidFill>
                <a:latin typeface="微软雅黑"/>
                <a:ea typeface="微软雅黑"/>
              </a:rPr>
              <a:t>物</a:t>
            </a:r>
            <a:r>
              <a:rPr b="0" lang="zh-CN" sz="2000" spc="-1" strike="noStrike">
                <a:solidFill>
                  <a:srgbClr val="000000"/>
                </a:solidFill>
                <a:latin typeface="微软雅黑"/>
                <a:ea typeface="微软雅黑"/>
              </a:rPr>
              <a:t>流</a:t>
            </a:r>
            <a:r>
              <a:rPr b="0" lang="zh-CN" sz="2000" spc="-1" strike="noStrike">
                <a:solidFill>
                  <a:srgbClr val="000000"/>
                </a:solidFill>
                <a:latin typeface="微软雅黑"/>
                <a:ea typeface="微软雅黑"/>
              </a:rPr>
              <a:t>配</a:t>
            </a:r>
            <a:r>
              <a:rPr b="0" lang="zh-CN" sz="2000" spc="-1" strike="noStrike">
                <a:solidFill>
                  <a:srgbClr val="000000"/>
                </a:solidFill>
                <a:latin typeface="微软雅黑"/>
                <a:ea typeface="微软雅黑"/>
              </a:rPr>
              <a:t>送</a:t>
            </a:r>
            <a:r>
              <a:rPr b="0" lang="zh-CN" sz="2000" spc="-1" strike="noStrike">
                <a:solidFill>
                  <a:srgbClr val="000000"/>
                </a:solidFill>
                <a:latin typeface="微软雅黑"/>
                <a:ea typeface="微软雅黑"/>
              </a:rPr>
              <a:t>路</a:t>
            </a:r>
            <a:r>
              <a:rPr b="0" lang="zh-CN" sz="2000" spc="-1" strike="noStrike">
                <a:solidFill>
                  <a:srgbClr val="000000"/>
                </a:solidFill>
                <a:latin typeface="微软雅黑"/>
                <a:ea typeface="微软雅黑"/>
              </a:rPr>
              <a:t>径</a:t>
            </a:r>
            <a:r>
              <a:rPr b="0" lang="zh-CN" sz="2000" spc="-1" strike="noStrike">
                <a:solidFill>
                  <a:srgbClr val="000000"/>
                </a:solidFill>
                <a:latin typeface="微软雅黑"/>
                <a:ea typeface="微软雅黑"/>
              </a:rPr>
              <a:t>规</a:t>
            </a:r>
            <a:r>
              <a:rPr b="0" lang="zh-CN" sz="2000" spc="-1" strike="noStrike">
                <a:solidFill>
                  <a:srgbClr val="000000"/>
                </a:solidFill>
                <a:latin typeface="微软雅黑"/>
                <a:ea typeface="微软雅黑"/>
              </a:rPr>
              <a:t>划</a:t>
            </a:r>
            <a:r>
              <a:rPr b="0" lang="zh-CN" sz="2000" spc="-1" strike="noStrike">
                <a:solidFill>
                  <a:srgbClr val="000000"/>
                </a:solidFill>
                <a:latin typeface="微软雅黑"/>
                <a:ea typeface="微软雅黑"/>
              </a:rPr>
              <a:t>项</a:t>
            </a:r>
            <a:r>
              <a:rPr b="0" lang="zh-CN" sz="2000" spc="-1" strike="noStrike">
                <a:solidFill>
                  <a:srgbClr val="000000"/>
                </a:solidFill>
                <a:latin typeface="微软雅黑"/>
                <a:ea typeface="微软雅黑"/>
              </a:rPr>
              <a:t>目</a:t>
            </a:r>
            <a:r>
              <a:rPr b="0" lang="zh-CN" sz="2000" spc="-1" strike="noStrike">
                <a:solidFill>
                  <a:srgbClr val="000000"/>
                </a:solidFill>
                <a:latin typeface="微软雅黑"/>
                <a:ea typeface="微软雅黑"/>
              </a:rPr>
              <a:t>是</a:t>
            </a:r>
            <a:r>
              <a:rPr b="0" lang="zh-CN" sz="2000" spc="-1" strike="noStrike">
                <a:solidFill>
                  <a:srgbClr val="000000"/>
                </a:solidFill>
                <a:latin typeface="微软雅黑"/>
                <a:ea typeface="微软雅黑"/>
              </a:rPr>
              <a:t>通</a:t>
            </a:r>
            <a:r>
              <a:rPr b="0" lang="zh-CN" sz="2000" spc="-1" strike="noStrike">
                <a:solidFill>
                  <a:srgbClr val="000000"/>
                </a:solidFill>
                <a:latin typeface="微软雅黑"/>
                <a:ea typeface="微软雅黑"/>
              </a:rPr>
              <a:t>过</a:t>
            </a:r>
            <a:r>
              <a:rPr b="0" lang="zh-CN" sz="2000" spc="-1" strike="noStrike">
                <a:solidFill>
                  <a:srgbClr val="000000"/>
                </a:solidFill>
                <a:latin typeface="微软雅黑"/>
                <a:ea typeface="微软雅黑"/>
              </a:rPr>
              <a:t>数</a:t>
            </a:r>
            <a:r>
              <a:rPr b="0" lang="zh-CN" sz="2000" spc="-1" strike="noStrike">
                <a:solidFill>
                  <a:srgbClr val="000000"/>
                </a:solidFill>
                <a:latin typeface="微软雅黑"/>
                <a:ea typeface="微软雅黑"/>
              </a:rPr>
              <a:t>学</a:t>
            </a:r>
            <a:r>
              <a:rPr b="0" lang="zh-CN" sz="2000" spc="-1" strike="noStrike">
                <a:solidFill>
                  <a:srgbClr val="000000"/>
                </a:solidFill>
                <a:latin typeface="微软雅黑"/>
                <a:ea typeface="微软雅黑"/>
              </a:rPr>
              <a:t>建</a:t>
            </a:r>
            <a:r>
              <a:rPr b="0" lang="zh-CN" sz="2000" spc="-1" strike="noStrike">
                <a:solidFill>
                  <a:srgbClr val="000000"/>
                </a:solidFill>
                <a:latin typeface="微软雅黑"/>
                <a:ea typeface="微软雅黑"/>
              </a:rPr>
              <a:t>模</a:t>
            </a:r>
            <a:r>
              <a:rPr b="0" lang="zh-CN" sz="2000" spc="-1" strike="noStrike">
                <a:solidFill>
                  <a:srgbClr val="000000"/>
                </a:solidFill>
                <a:latin typeface="微软雅黑"/>
                <a:ea typeface="微软雅黑"/>
              </a:rPr>
              <a:t>的</a:t>
            </a:r>
            <a:r>
              <a:rPr b="0" lang="zh-CN" sz="2000" spc="-1" strike="noStrike">
                <a:solidFill>
                  <a:srgbClr val="000000"/>
                </a:solidFill>
                <a:latin typeface="微软雅黑"/>
                <a:ea typeface="微软雅黑"/>
              </a:rPr>
              <a:t>方</a:t>
            </a:r>
            <a:r>
              <a:rPr b="0" lang="zh-CN" sz="2000" spc="-1" strike="noStrike">
                <a:solidFill>
                  <a:srgbClr val="000000"/>
                </a:solidFill>
                <a:latin typeface="微软雅黑"/>
                <a:ea typeface="微软雅黑"/>
              </a:rPr>
              <a:t>式</a:t>
            </a:r>
            <a:r>
              <a:rPr b="0" lang="en-US" sz="2000" spc="-1" strike="noStrike">
                <a:solidFill>
                  <a:srgbClr val="000000"/>
                </a:solidFill>
                <a:latin typeface="微软雅黑"/>
                <a:ea typeface="微软雅黑"/>
              </a:rPr>
              <a:t>,</a:t>
            </a:r>
            <a:r>
              <a:rPr b="0" lang="zh-CN" sz="2000" spc="-1" strike="noStrike">
                <a:solidFill>
                  <a:srgbClr val="000000"/>
                </a:solidFill>
                <a:latin typeface="微软雅黑"/>
                <a:ea typeface="微软雅黑"/>
              </a:rPr>
              <a:t>将</a:t>
            </a:r>
            <a:r>
              <a:rPr b="0" lang="zh-CN" sz="2000" spc="-1" strike="noStrike">
                <a:solidFill>
                  <a:srgbClr val="000000"/>
                </a:solidFill>
                <a:latin typeface="微软雅黑"/>
                <a:ea typeface="微软雅黑"/>
              </a:rPr>
              <a:t>物</a:t>
            </a:r>
            <a:r>
              <a:rPr b="0" lang="zh-CN" sz="2000" spc="-1" strike="noStrike">
                <a:solidFill>
                  <a:srgbClr val="000000"/>
                </a:solidFill>
                <a:latin typeface="微软雅黑"/>
                <a:ea typeface="微软雅黑"/>
              </a:rPr>
              <a:t>流</a:t>
            </a:r>
            <a:r>
              <a:rPr b="0" lang="zh-CN" sz="2000" spc="-1" strike="noStrike">
                <a:solidFill>
                  <a:srgbClr val="000000"/>
                </a:solidFill>
                <a:latin typeface="微软雅黑"/>
                <a:ea typeface="微软雅黑"/>
              </a:rPr>
              <a:t>路</a:t>
            </a:r>
            <a:r>
              <a:rPr b="0" lang="zh-CN" sz="2000" spc="-1" strike="noStrike">
                <a:solidFill>
                  <a:srgbClr val="000000"/>
                </a:solidFill>
                <a:latin typeface="微软雅黑"/>
                <a:ea typeface="微软雅黑"/>
              </a:rPr>
              <a:t>径</a:t>
            </a:r>
            <a:r>
              <a:rPr b="0" lang="zh-CN" sz="2000" spc="-1" strike="noStrike">
                <a:solidFill>
                  <a:srgbClr val="000000"/>
                </a:solidFill>
                <a:latin typeface="微软雅黑"/>
                <a:ea typeface="微软雅黑"/>
              </a:rPr>
              <a:t>优</a:t>
            </a:r>
            <a:r>
              <a:rPr b="0" lang="zh-CN" sz="2000" spc="-1" strike="noStrike">
                <a:solidFill>
                  <a:srgbClr val="000000"/>
                </a:solidFill>
                <a:latin typeface="微软雅黑"/>
                <a:ea typeface="微软雅黑"/>
              </a:rPr>
              <a:t>化</a:t>
            </a:r>
            <a:r>
              <a:rPr b="0" lang="zh-CN" sz="2000" spc="-1" strike="noStrike">
                <a:solidFill>
                  <a:srgbClr val="000000"/>
                </a:solidFill>
                <a:latin typeface="微软雅黑"/>
                <a:ea typeface="微软雅黑"/>
              </a:rPr>
              <a:t>问</a:t>
            </a:r>
            <a:r>
              <a:rPr b="0" lang="zh-CN" sz="2000" spc="-1" strike="noStrike">
                <a:solidFill>
                  <a:srgbClr val="000000"/>
                </a:solidFill>
                <a:latin typeface="微软雅黑"/>
                <a:ea typeface="微软雅黑"/>
              </a:rPr>
              <a:t>题</a:t>
            </a:r>
            <a:r>
              <a:rPr b="0" lang="zh-CN" sz="2000" spc="-1" strike="noStrike">
                <a:solidFill>
                  <a:srgbClr val="000000"/>
                </a:solidFill>
                <a:latin typeface="微软雅黑"/>
                <a:ea typeface="微软雅黑"/>
              </a:rPr>
              <a:t>转</a:t>
            </a:r>
            <a:r>
              <a:rPr b="0" lang="zh-CN" sz="2000" spc="-1" strike="noStrike">
                <a:solidFill>
                  <a:srgbClr val="000000"/>
                </a:solidFill>
                <a:latin typeface="微软雅黑"/>
                <a:ea typeface="微软雅黑"/>
              </a:rPr>
              <a:t>化</a:t>
            </a:r>
            <a:r>
              <a:rPr b="0" lang="zh-CN" sz="2000" spc="-1" strike="noStrike">
                <a:solidFill>
                  <a:srgbClr val="000000"/>
                </a:solidFill>
                <a:latin typeface="微软雅黑"/>
                <a:ea typeface="微软雅黑"/>
              </a:rPr>
              <a:t>为</a:t>
            </a:r>
            <a:r>
              <a:rPr b="0" lang="zh-CN" sz="2000" spc="-1" strike="noStrike">
                <a:solidFill>
                  <a:srgbClr val="000000"/>
                </a:solidFill>
                <a:latin typeface="微软雅黑"/>
                <a:ea typeface="微软雅黑"/>
              </a:rPr>
              <a:t>数</a:t>
            </a:r>
            <a:r>
              <a:rPr b="0" lang="zh-CN" sz="2000" spc="-1" strike="noStrike">
                <a:solidFill>
                  <a:srgbClr val="000000"/>
                </a:solidFill>
                <a:latin typeface="微软雅黑"/>
                <a:ea typeface="微软雅黑"/>
              </a:rPr>
              <a:t>学</a:t>
            </a:r>
            <a:r>
              <a:rPr b="0" lang="zh-CN" sz="2000" spc="-1" strike="noStrike">
                <a:solidFill>
                  <a:srgbClr val="000000"/>
                </a:solidFill>
                <a:latin typeface="微软雅黑"/>
                <a:ea typeface="微软雅黑"/>
              </a:rPr>
              <a:t>研</a:t>
            </a:r>
            <a:r>
              <a:rPr b="0" lang="zh-CN" sz="2000" spc="-1" strike="noStrike">
                <a:solidFill>
                  <a:srgbClr val="000000"/>
                </a:solidFill>
                <a:latin typeface="微软雅黑"/>
                <a:ea typeface="微软雅黑"/>
              </a:rPr>
              <a:t>究</a:t>
            </a:r>
            <a:r>
              <a:rPr b="0" lang="zh-CN" sz="2000" spc="-1" strike="noStrike">
                <a:solidFill>
                  <a:srgbClr val="000000"/>
                </a:solidFill>
                <a:latin typeface="微软雅黑"/>
                <a:ea typeface="微软雅黑"/>
              </a:rPr>
              <a:t>领</a:t>
            </a:r>
            <a:r>
              <a:rPr b="0" lang="zh-CN" sz="2000" spc="-1" strike="noStrike">
                <a:solidFill>
                  <a:srgbClr val="000000"/>
                </a:solidFill>
                <a:latin typeface="微软雅黑"/>
                <a:ea typeface="微软雅黑"/>
              </a:rPr>
              <a:t>域</a:t>
            </a:r>
            <a:r>
              <a:rPr b="0" lang="zh-CN" sz="2000" spc="-1" strike="noStrike">
                <a:solidFill>
                  <a:srgbClr val="000000"/>
                </a:solidFill>
                <a:latin typeface="微软雅黑"/>
                <a:ea typeface="微软雅黑"/>
              </a:rPr>
              <a:t>经</a:t>
            </a:r>
            <a:r>
              <a:rPr b="0" lang="zh-CN" sz="2000" spc="-1" strike="noStrike">
                <a:solidFill>
                  <a:srgbClr val="000000"/>
                </a:solidFill>
                <a:latin typeface="微软雅黑"/>
                <a:ea typeface="微软雅黑"/>
              </a:rPr>
              <a:t>典</a:t>
            </a:r>
            <a:r>
              <a:rPr b="0" lang="zh-CN" sz="2000" spc="-1" strike="noStrike">
                <a:solidFill>
                  <a:srgbClr val="000000"/>
                </a:solidFill>
                <a:latin typeface="微软雅黑"/>
                <a:ea typeface="微软雅黑"/>
              </a:rPr>
              <a:t>的</a:t>
            </a:r>
            <a:r>
              <a:rPr b="0" lang="zh-CN" sz="2000" spc="-1" strike="noStrike">
                <a:solidFill>
                  <a:srgbClr val="000000"/>
                </a:solidFill>
                <a:latin typeface="微软雅黑"/>
                <a:ea typeface="微软雅黑"/>
              </a:rPr>
              <a:t>旅</a:t>
            </a:r>
            <a:r>
              <a:rPr b="0" lang="zh-CN" sz="2000" spc="-1" strike="noStrike">
                <a:solidFill>
                  <a:srgbClr val="000000"/>
                </a:solidFill>
                <a:latin typeface="微软雅黑"/>
                <a:ea typeface="微软雅黑"/>
              </a:rPr>
              <a:t>行</a:t>
            </a:r>
            <a:r>
              <a:rPr b="0" lang="zh-CN" sz="2000" spc="-1" strike="noStrike">
                <a:solidFill>
                  <a:srgbClr val="000000"/>
                </a:solidFill>
                <a:latin typeface="微软雅黑"/>
                <a:ea typeface="微软雅黑"/>
              </a:rPr>
              <a:t>商</a:t>
            </a:r>
            <a:r>
              <a:rPr b="0" lang="zh-CN" sz="2000" spc="-1" strike="noStrike">
                <a:solidFill>
                  <a:srgbClr val="000000"/>
                </a:solidFill>
                <a:latin typeface="微软雅黑"/>
                <a:ea typeface="微软雅黑"/>
              </a:rPr>
              <a:t>问</a:t>
            </a:r>
            <a:r>
              <a:rPr b="0" lang="zh-CN" sz="2000" spc="-1" strike="noStrike">
                <a:solidFill>
                  <a:srgbClr val="000000"/>
                </a:solidFill>
                <a:latin typeface="微软雅黑"/>
                <a:ea typeface="微软雅黑"/>
              </a:rPr>
              <a:t>题</a:t>
            </a:r>
            <a:r>
              <a:rPr b="0" lang="zh-CN" sz="2000" spc="-1" strike="noStrike">
                <a:solidFill>
                  <a:srgbClr val="000000"/>
                </a:solidFill>
                <a:latin typeface="微软雅黑"/>
                <a:ea typeface="微软雅黑"/>
              </a:rPr>
              <a:t>（</a:t>
            </a:r>
            <a:r>
              <a:rPr b="0" lang="en-US" sz="2000" spc="-1" strike="noStrike">
                <a:solidFill>
                  <a:srgbClr val="000000"/>
                </a:solidFill>
                <a:latin typeface="微软雅黑"/>
                <a:ea typeface="微软雅黑"/>
              </a:rPr>
              <a:t>TS</a:t>
            </a:r>
            <a:r>
              <a:rPr b="0" lang="en-US" sz="2000" spc="-1" strike="noStrike">
                <a:solidFill>
                  <a:srgbClr val="000000"/>
                </a:solidFill>
                <a:latin typeface="微软雅黑"/>
                <a:ea typeface="微软雅黑"/>
              </a:rPr>
              <a:t>P</a:t>
            </a:r>
            <a:r>
              <a:rPr b="0" lang="zh-CN" sz="2000" spc="-1" strike="noStrike">
                <a:solidFill>
                  <a:srgbClr val="000000"/>
                </a:solidFill>
                <a:latin typeface="微软雅黑"/>
                <a:ea typeface="微软雅黑"/>
              </a:rPr>
              <a:t>）</a:t>
            </a:r>
            <a:r>
              <a:rPr b="0" lang="en-US" sz="2000" spc="-1" strike="noStrike">
                <a:solidFill>
                  <a:srgbClr val="000000"/>
                </a:solidFill>
                <a:latin typeface="微软雅黑"/>
                <a:ea typeface="微软雅黑"/>
              </a:rPr>
              <a:t>,</a:t>
            </a:r>
            <a:r>
              <a:rPr b="0" lang="zh-CN" sz="2000" spc="-1" strike="noStrike">
                <a:solidFill>
                  <a:srgbClr val="000000"/>
                </a:solidFill>
                <a:latin typeface="微软雅黑"/>
                <a:ea typeface="微软雅黑"/>
              </a:rPr>
              <a:t>然</a:t>
            </a:r>
            <a:r>
              <a:rPr b="0" lang="zh-CN" sz="2000" spc="-1" strike="noStrike">
                <a:solidFill>
                  <a:srgbClr val="000000"/>
                </a:solidFill>
                <a:latin typeface="微软雅黑"/>
                <a:ea typeface="微软雅黑"/>
              </a:rPr>
              <a:t>后</a:t>
            </a:r>
            <a:r>
              <a:rPr b="0" lang="zh-CN" sz="2000" spc="-1" strike="noStrike">
                <a:solidFill>
                  <a:srgbClr val="000000"/>
                </a:solidFill>
                <a:latin typeface="微软雅黑"/>
                <a:ea typeface="微软雅黑"/>
              </a:rPr>
              <a:t>使</a:t>
            </a:r>
            <a:r>
              <a:rPr b="0" lang="zh-CN" sz="2000" spc="-1" strike="noStrike">
                <a:solidFill>
                  <a:srgbClr val="000000"/>
                </a:solidFill>
                <a:latin typeface="微软雅黑"/>
                <a:ea typeface="微软雅黑"/>
              </a:rPr>
              <a:t>用</a:t>
            </a:r>
            <a:r>
              <a:rPr b="0" lang="zh-CN" sz="2000" spc="-1" strike="noStrike">
                <a:solidFill>
                  <a:srgbClr val="000000"/>
                </a:solidFill>
                <a:latin typeface="微软雅黑"/>
                <a:ea typeface="微软雅黑"/>
              </a:rPr>
              <a:t>粒</a:t>
            </a:r>
            <a:r>
              <a:rPr b="0" lang="zh-CN" sz="2000" spc="-1" strike="noStrike">
                <a:solidFill>
                  <a:srgbClr val="000000"/>
                </a:solidFill>
                <a:latin typeface="微软雅黑"/>
                <a:ea typeface="微软雅黑"/>
              </a:rPr>
              <a:t>子</a:t>
            </a:r>
            <a:r>
              <a:rPr b="0" lang="zh-CN" sz="2000" spc="-1" strike="noStrike">
                <a:solidFill>
                  <a:srgbClr val="000000"/>
                </a:solidFill>
                <a:latin typeface="微软雅黑"/>
                <a:ea typeface="微软雅黑"/>
              </a:rPr>
              <a:t>群</a:t>
            </a:r>
            <a:r>
              <a:rPr b="0" lang="zh-CN" sz="2000" spc="-1" strike="noStrike">
                <a:solidFill>
                  <a:srgbClr val="000000"/>
                </a:solidFill>
                <a:latin typeface="微软雅黑"/>
                <a:ea typeface="微软雅黑"/>
              </a:rPr>
              <a:t>优</a:t>
            </a:r>
            <a:r>
              <a:rPr b="0" lang="zh-CN" sz="2000" spc="-1" strike="noStrike">
                <a:solidFill>
                  <a:srgbClr val="000000"/>
                </a:solidFill>
                <a:latin typeface="微软雅黑"/>
                <a:ea typeface="微软雅黑"/>
              </a:rPr>
              <a:t>化</a:t>
            </a:r>
            <a:r>
              <a:rPr b="0" lang="zh-CN" sz="2000" spc="-1" strike="noStrike">
                <a:solidFill>
                  <a:srgbClr val="000000"/>
                </a:solidFill>
                <a:latin typeface="微软雅黑"/>
                <a:ea typeface="微软雅黑"/>
              </a:rPr>
              <a:t>算</a:t>
            </a:r>
            <a:r>
              <a:rPr b="0" lang="zh-CN" sz="2000" spc="-1" strike="noStrike">
                <a:solidFill>
                  <a:srgbClr val="000000"/>
                </a:solidFill>
                <a:latin typeface="微软雅黑"/>
                <a:ea typeface="微软雅黑"/>
              </a:rPr>
              <a:t>法</a:t>
            </a:r>
            <a:r>
              <a:rPr b="0" lang="zh-CN" sz="2000" spc="-1" strike="noStrike">
                <a:solidFill>
                  <a:srgbClr val="000000"/>
                </a:solidFill>
                <a:latin typeface="微软雅黑"/>
                <a:ea typeface="微软雅黑"/>
              </a:rPr>
              <a:t>（</a:t>
            </a:r>
            <a:r>
              <a:rPr b="0" lang="en-US" sz="2000" spc="-1" strike="noStrike">
                <a:solidFill>
                  <a:srgbClr val="000000"/>
                </a:solidFill>
                <a:latin typeface="微软雅黑"/>
                <a:ea typeface="微软雅黑"/>
              </a:rPr>
              <a:t>P</a:t>
            </a:r>
            <a:r>
              <a:rPr b="0" lang="en-US" sz="2000" spc="-1" strike="noStrike">
                <a:solidFill>
                  <a:srgbClr val="000000"/>
                </a:solidFill>
                <a:latin typeface="微软雅黑"/>
                <a:ea typeface="微软雅黑"/>
              </a:rPr>
              <a:t>S</a:t>
            </a:r>
            <a:r>
              <a:rPr b="0" lang="en-US" sz="2000" spc="-1" strike="noStrike">
                <a:solidFill>
                  <a:srgbClr val="000000"/>
                </a:solidFill>
                <a:latin typeface="微软雅黑"/>
                <a:ea typeface="微软雅黑"/>
              </a:rPr>
              <a:t>O</a:t>
            </a:r>
            <a:r>
              <a:rPr b="0" lang="zh-CN" sz="2000" spc="-1" strike="noStrike">
                <a:solidFill>
                  <a:srgbClr val="000000"/>
                </a:solidFill>
                <a:latin typeface="微软雅黑"/>
                <a:ea typeface="微软雅黑"/>
              </a:rPr>
              <a:t>）</a:t>
            </a:r>
            <a:r>
              <a:rPr b="0" lang="zh-CN" sz="2000" spc="-1" strike="noStrike">
                <a:solidFill>
                  <a:srgbClr val="000000"/>
                </a:solidFill>
                <a:latin typeface="微软雅黑"/>
                <a:ea typeface="微软雅黑"/>
              </a:rPr>
              <a:t>进</a:t>
            </a:r>
            <a:r>
              <a:rPr b="0" lang="zh-CN" sz="2000" spc="-1" strike="noStrike">
                <a:solidFill>
                  <a:srgbClr val="000000"/>
                </a:solidFill>
                <a:latin typeface="微软雅黑"/>
                <a:ea typeface="微软雅黑"/>
              </a:rPr>
              <a:t>行</a:t>
            </a:r>
            <a:r>
              <a:rPr b="0" lang="zh-CN" sz="2000" spc="-1" strike="noStrike">
                <a:solidFill>
                  <a:srgbClr val="000000"/>
                </a:solidFill>
                <a:latin typeface="微软雅黑"/>
                <a:ea typeface="微软雅黑"/>
              </a:rPr>
              <a:t>问</a:t>
            </a:r>
            <a:r>
              <a:rPr b="0" lang="zh-CN" sz="2000" spc="-1" strike="noStrike">
                <a:solidFill>
                  <a:srgbClr val="000000"/>
                </a:solidFill>
                <a:latin typeface="微软雅黑"/>
                <a:ea typeface="微软雅黑"/>
              </a:rPr>
              <a:t>题</a:t>
            </a:r>
            <a:r>
              <a:rPr b="0" lang="zh-CN" sz="2000" spc="-1" strike="noStrike">
                <a:solidFill>
                  <a:srgbClr val="000000"/>
                </a:solidFill>
                <a:latin typeface="微软雅黑"/>
                <a:ea typeface="微软雅黑"/>
              </a:rPr>
              <a:t>的</a:t>
            </a:r>
            <a:r>
              <a:rPr b="0" lang="zh-CN" sz="2000" spc="-1" strike="noStrike">
                <a:solidFill>
                  <a:srgbClr val="000000"/>
                </a:solidFill>
                <a:latin typeface="微软雅黑"/>
                <a:ea typeface="微软雅黑"/>
              </a:rPr>
              <a:t>求</a:t>
            </a:r>
            <a:r>
              <a:rPr b="0" lang="zh-CN" sz="2000" spc="-1" strike="noStrike">
                <a:solidFill>
                  <a:srgbClr val="000000"/>
                </a:solidFill>
                <a:latin typeface="微软雅黑"/>
                <a:ea typeface="微软雅黑"/>
              </a:rPr>
              <a:t>解</a:t>
            </a:r>
            <a:r>
              <a:rPr b="0" lang="zh-CN" sz="2000" spc="-1" strike="noStrike">
                <a:solidFill>
                  <a:srgbClr val="000000"/>
                </a:solidFill>
                <a:latin typeface="微软雅黑"/>
                <a:ea typeface="微软雅黑"/>
              </a:rPr>
              <a:t>。</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zh-CN" sz="2000" spc="-1" strike="noStrike">
                <a:solidFill>
                  <a:srgbClr val="000000"/>
                </a:solidFill>
                <a:latin typeface="微软雅黑"/>
                <a:ea typeface="微软雅黑"/>
              </a:rPr>
              <a:t>旅</a:t>
            </a:r>
            <a:r>
              <a:rPr b="0" lang="zh-CN" sz="2000" spc="-1" strike="noStrike">
                <a:solidFill>
                  <a:srgbClr val="000000"/>
                </a:solidFill>
                <a:latin typeface="微软雅黑"/>
                <a:ea typeface="微软雅黑"/>
              </a:rPr>
              <a:t>行</a:t>
            </a:r>
            <a:r>
              <a:rPr b="0" lang="zh-CN" sz="2000" spc="-1" strike="noStrike">
                <a:solidFill>
                  <a:srgbClr val="000000"/>
                </a:solidFill>
                <a:latin typeface="微软雅黑"/>
                <a:ea typeface="微软雅黑"/>
              </a:rPr>
              <a:t>商</a:t>
            </a:r>
            <a:r>
              <a:rPr b="0" lang="zh-CN" sz="2000" spc="-1" strike="noStrike">
                <a:solidFill>
                  <a:srgbClr val="000000"/>
                </a:solidFill>
                <a:latin typeface="微软雅黑"/>
                <a:ea typeface="微软雅黑"/>
              </a:rPr>
              <a:t>问</a:t>
            </a:r>
            <a:r>
              <a:rPr b="0" lang="zh-CN" sz="2000" spc="-1" strike="noStrike">
                <a:solidFill>
                  <a:srgbClr val="000000"/>
                </a:solidFill>
                <a:latin typeface="微软雅黑"/>
                <a:ea typeface="微软雅黑"/>
              </a:rPr>
              <a:t>题</a:t>
            </a:r>
            <a:r>
              <a:rPr b="0" lang="zh-CN" sz="2000" spc="-1" strike="noStrike">
                <a:solidFill>
                  <a:srgbClr val="000000"/>
                </a:solidFill>
                <a:latin typeface="微软雅黑"/>
                <a:ea typeface="微软雅黑"/>
              </a:rPr>
              <a:t>（</a:t>
            </a:r>
            <a:r>
              <a:rPr b="0" lang="en-US" sz="2000" spc="-1" strike="noStrike">
                <a:solidFill>
                  <a:srgbClr val="000000"/>
                </a:solidFill>
                <a:latin typeface="微软雅黑"/>
                <a:ea typeface="微软雅黑"/>
              </a:rPr>
              <a:t>TS</a:t>
            </a:r>
            <a:r>
              <a:rPr b="0" lang="en-US" sz="2000" spc="-1" strike="noStrike">
                <a:solidFill>
                  <a:srgbClr val="000000"/>
                </a:solidFill>
                <a:latin typeface="微软雅黑"/>
                <a:ea typeface="微软雅黑"/>
              </a:rPr>
              <a:t>P</a:t>
            </a:r>
            <a:r>
              <a:rPr b="0" lang="zh-CN" sz="2000" spc="-1" strike="noStrike">
                <a:solidFill>
                  <a:srgbClr val="000000"/>
                </a:solidFill>
                <a:latin typeface="微软雅黑"/>
                <a:ea typeface="微软雅黑"/>
              </a:rPr>
              <a:t>）</a:t>
            </a:r>
            <a:r>
              <a:rPr b="0" lang="zh-CN" sz="2000" spc="-1" strike="noStrike">
                <a:solidFill>
                  <a:srgbClr val="000000"/>
                </a:solidFill>
                <a:latin typeface="微软雅黑"/>
                <a:ea typeface="微软雅黑"/>
              </a:rPr>
              <a:t>：</a:t>
            </a:r>
            <a:r>
              <a:rPr b="0" lang="zh-CN" sz="2000" spc="-1" strike="noStrike">
                <a:solidFill>
                  <a:srgbClr val="000000"/>
                </a:solidFill>
                <a:latin typeface="微软雅黑"/>
                <a:ea typeface="微软雅黑"/>
              </a:rPr>
              <a:t>旅</a:t>
            </a:r>
            <a:r>
              <a:rPr b="0" lang="zh-CN" sz="2000" spc="-1" strike="noStrike">
                <a:solidFill>
                  <a:srgbClr val="000000"/>
                </a:solidFill>
                <a:latin typeface="微软雅黑"/>
                <a:ea typeface="微软雅黑"/>
              </a:rPr>
              <a:t>行</a:t>
            </a:r>
            <a:r>
              <a:rPr b="0" lang="zh-CN" sz="2000" spc="-1" strike="noStrike">
                <a:solidFill>
                  <a:srgbClr val="000000"/>
                </a:solidFill>
                <a:latin typeface="微软雅黑"/>
                <a:ea typeface="微软雅黑"/>
              </a:rPr>
              <a:t>路</a:t>
            </a:r>
            <a:r>
              <a:rPr b="0" lang="zh-CN" sz="2000" spc="-1" strike="noStrike">
                <a:solidFill>
                  <a:srgbClr val="000000"/>
                </a:solidFill>
                <a:latin typeface="微软雅黑"/>
                <a:ea typeface="微软雅黑"/>
              </a:rPr>
              <a:t>线</a:t>
            </a:r>
            <a:r>
              <a:rPr b="0" lang="zh-CN" sz="2000" spc="-1" strike="noStrike">
                <a:solidFill>
                  <a:srgbClr val="000000"/>
                </a:solidFill>
                <a:latin typeface="微软雅黑"/>
                <a:ea typeface="微软雅黑"/>
              </a:rPr>
              <a:t>从</a:t>
            </a:r>
            <a:r>
              <a:rPr b="0" lang="zh-CN" sz="2000" spc="-1" strike="noStrike">
                <a:solidFill>
                  <a:srgbClr val="000000"/>
                </a:solidFill>
                <a:latin typeface="微软雅黑"/>
                <a:ea typeface="微软雅黑"/>
              </a:rPr>
              <a:t>某</a:t>
            </a:r>
            <a:r>
              <a:rPr b="0" lang="zh-CN" sz="2000" spc="-1" strike="noStrike">
                <a:solidFill>
                  <a:srgbClr val="000000"/>
                </a:solidFill>
                <a:latin typeface="微软雅黑"/>
                <a:ea typeface="微软雅黑"/>
              </a:rPr>
              <a:t>个</a:t>
            </a:r>
            <a:r>
              <a:rPr b="0" lang="zh-CN" sz="2000" spc="-1" strike="noStrike">
                <a:solidFill>
                  <a:srgbClr val="000000"/>
                </a:solidFill>
                <a:latin typeface="微软雅黑"/>
                <a:ea typeface="微软雅黑"/>
              </a:rPr>
              <a:t>城</a:t>
            </a:r>
            <a:r>
              <a:rPr b="0" lang="zh-CN" sz="2000" spc="-1" strike="noStrike">
                <a:solidFill>
                  <a:srgbClr val="000000"/>
                </a:solidFill>
                <a:latin typeface="微软雅黑"/>
                <a:ea typeface="微软雅黑"/>
              </a:rPr>
              <a:t>市</a:t>
            </a:r>
            <a:r>
              <a:rPr b="0" lang="zh-CN" sz="2000" spc="-1" strike="noStrike">
                <a:solidFill>
                  <a:srgbClr val="000000"/>
                </a:solidFill>
                <a:latin typeface="微软雅黑"/>
                <a:ea typeface="微软雅黑"/>
              </a:rPr>
              <a:t>出</a:t>
            </a:r>
            <a:r>
              <a:rPr b="0" lang="zh-CN" sz="2000" spc="-1" strike="noStrike">
                <a:solidFill>
                  <a:srgbClr val="000000"/>
                </a:solidFill>
                <a:latin typeface="微软雅黑"/>
                <a:ea typeface="微软雅黑"/>
              </a:rPr>
              <a:t>发</a:t>
            </a:r>
            <a:r>
              <a:rPr b="0" lang="zh-CN" sz="2000" spc="-1" strike="noStrike">
                <a:solidFill>
                  <a:srgbClr val="000000"/>
                </a:solidFill>
                <a:latin typeface="微软雅黑"/>
                <a:ea typeface="微软雅黑"/>
              </a:rPr>
              <a:t>，</a:t>
            </a:r>
            <a:r>
              <a:rPr b="0" lang="zh-CN" sz="2000" spc="-1" strike="noStrike">
                <a:solidFill>
                  <a:srgbClr val="000000"/>
                </a:solidFill>
                <a:latin typeface="微软雅黑"/>
                <a:ea typeface="微软雅黑"/>
              </a:rPr>
              <a:t>经</a:t>
            </a:r>
            <a:r>
              <a:rPr b="0" lang="zh-CN" sz="2000" spc="-1" strike="noStrike">
                <a:solidFill>
                  <a:srgbClr val="000000"/>
                </a:solidFill>
                <a:latin typeface="微软雅黑"/>
                <a:ea typeface="微软雅黑"/>
              </a:rPr>
              <a:t>过</a:t>
            </a:r>
            <a:r>
              <a:rPr b="0" lang="zh-CN" sz="2000" spc="-1" strike="noStrike">
                <a:solidFill>
                  <a:srgbClr val="000000"/>
                </a:solidFill>
                <a:latin typeface="微软雅黑"/>
                <a:ea typeface="微软雅黑"/>
              </a:rPr>
              <a:t>每</a:t>
            </a:r>
            <a:r>
              <a:rPr b="0" lang="zh-CN" sz="2000" spc="-1" strike="noStrike">
                <a:solidFill>
                  <a:srgbClr val="000000"/>
                </a:solidFill>
                <a:latin typeface="微软雅黑"/>
                <a:ea typeface="微软雅黑"/>
              </a:rPr>
              <a:t>一</a:t>
            </a:r>
            <a:r>
              <a:rPr b="0" lang="zh-CN" sz="2000" spc="-1" strike="noStrike">
                <a:solidFill>
                  <a:srgbClr val="000000"/>
                </a:solidFill>
                <a:latin typeface="微软雅黑"/>
                <a:ea typeface="微软雅黑"/>
              </a:rPr>
              <a:t>个</a:t>
            </a:r>
            <a:r>
              <a:rPr b="0" lang="zh-CN" sz="2000" spc="-1" strike="noStrike">
                <a:solidFill>
                  <a:srgbClr val="000000"/>
                </a:solidFill>
                <a:latin typeface="微软雅黑"/>
                <a:ea typeface="微软雅黑"/>
              </a:rPr>
              <a:t>城</a:t>
            </a:r>
            <a:r>
              <a:rPr b="0" lang="zh-CN" sz="2000" spc="-1" strike="noStrike">
                <a:solidFill>
                  <a:srgbClr val="000000"/>
                </a:solidFill>
                <a:latin typeface="微软雅黑"/>
                <a:ea typeface="微软雅黑"/>
              </a:rPr>
              <a:t>市</a:t>
            </a:r>
            <a:r>
              <a:rPr b="0" lang="zh-CN" sz="2000" spc="-1" strike="noStrike">
                <a:solidFill>
                  <a:srgbClr val="000000"/>
                </a:solidFill>
                <a:latin typeface="微软雅黑"/>
                <a:ea typeface="微软雅黑"/>
              </a:rPr>
              <a:t>，</a:t>
            </a:r>
            <a:r>
              <a:rPr b="0" lang="zh-CN" sz="2000" spc="-1" strike="noStrike">
                <a:solidFill>
                  <a:srgbClr val="000000"/>
                </a:solidFill>
                <a:latin typeface="微软雅黑"/>
                <a:ea typeface="微软雅黑"/>
              </a:rPr>
              <a:t>且</a:t>
            </a:r>
            <a:r>
              <a:rPr b="0" lang="zh-CN" sz="2000" spc="-1" strike="noStrike">
                <a:solidFill>
                  <a:srgbClr val="000000"/>
                </a:solidFill>
                <a:latin typeface="微软雅黑"/>
                <a:ea typeface="微软雅黑"/>
              </a:rPr>
              <a:t>只</a:t>
            </a:r>
            <a:r>
              <a:rPr b="0" lang="zh-CN" sz="2000" spc="-1" strike="noStrike">
                <a:solidFill>
                  <a:srgbClr val="000000"/>
                </a:solidFill>
                <a:latin typeface="微软雅黑"/>
                <a:ea typeface="微软雅黑"/>
              </a:rPr>
              <a:t>经</a:t>
            </a:r>
            <a:r>
              <a:rPr b="0" lang="zh-CN" sz="2000" spc="-1" strike="noStrike">
                <a:solidFill>
                  <a:srgbClr val="000000"/>
                </a:solidFill>
                <a:latin typeface="微软雅黑"/>
                <a:ea typeface="微软雅黑"/>
              </a:rPr>
              <a:t>过</a:t>
            </a:r>
            <a:r>
              <a:rPr b="0" lang="zh-CN" sz="2000" spc="-1" strike="noStrike">
                <a:solidFill>
                  <a:srgbClr val="000000"/>
                </a:solidFill>
                <a:latin typeface="微软雅黑"/>
                <a:ea typeface="微软雅黑"/>
              </a:rPr>
              <a:t>一</a:t>
            </a:r>
            <a:r>
              <a:rPr b="0" lang="zh-CN" sz="2000" spc="-1" strike="noStrike">
                <a:solidFill>
                  <a:srgbClr val="000000"/>
                </a:solidFill>
                <a:latin typeface="微软雅黑"/>
                <a:ea typeface="微软雅黑"/>
              </a:rPr>
              <a:t>次</a:t>
            </a:r>
            <a:r>
              <a:rPr b="0" lang="zh-CN" sz="2000" spc="-1" strike="noStrike">
                <a:solidFill>
                  <a:srgbClr val="000000"/>
                </a:solidFill>
                <a:latin typeface="微软雅黑"/>
                <a:ea typeface="微软雅黑"/>
              </a:rPr>
              <a:t>，</a:t>
            </a:r>
            <a:r>
              <a:rPr b="0" lang="zh-CN" sz="2000" spc="-1" strike="noStrike">
                <a:solidFill>
                  <a:srgbClr val="000000"/>
                </a:solidFill>
                <a:latin typeface="微软雅黑"/>
                <a:ea typeface="微软雅黑"/>
              </a:rPr>
              <a:t>最</a:t>
            </a:r>
            <a:r>
              <a:rPr b="0" lang="zh-CN" sz="2000" spc="-1" strike="noStrike">
                <a:solidFill>
                  <a:srgbClr val="000000"/>
                </a:solidFill>
                <a:latin typeface="微软雅黑"/>
                <a:ea typeface="微软雅黑"/>
              </a:rPr>
              <a:t>终</a:t>
            </a:r>
            <a:r>
              <a:rPr b="0" lang="zh-CN" sz="2000" spc="-1" strike="noStrike">
                <a:solidFill>
                  <a:srgbClr val="000000"/>
                </a:solidFill>
                <a:latin typeface="微软雅黑"/>
                <a:ea typeface="微软雅黑"/>
              </a:rPr>
              <a:t>回</a:t>
            </a:r>
            <a:r>
              <a:rPr b="0" lang="zh-CN" sz="2000" spc="-1" strike="noStrike">
                <a:solidFill>
                  <a:srgbClr val="000000"/>
                </a:solidFill>
                <a:latin typeface="微软雅黑"/>
                <a:ea typeface="微软雅黑"/>
              </a:rPr>
              <a:t>到</a:t>
            </a:r>
            <a:r>
              <a:rPr b="0" lang="zh-CN" sz="2000" spc="-1" strike="noStrike">
                <a:solidFill>
                  <a:srgbClr val="000000"/>
                </a:solidFill>
                <a:latin typeface="微软雅黑"/>
                <a:ea typeface="微软雅黑"/>
              </a:rPr>
              <a:t>出</a:t>
            </a:r>
            <a:r>
              <a:rPr b="0" lang="zh-CN" sz="2000" spc="-1" strike="noStrike">
                <a:solidFill>
                  <a:srgbClr val="000000"/>
                </a:solidFill>
                <a:latin typeface="微软雅黑"/>
                <a:ea typeface="微软雅黑"/>
              </a:rPr>
              <a:t>发</a:t>
            </a:r>
            <a:r>
              <a:rPr b="0" lang="zh-CN" sz="2000" spc="-1" strike="noStrike">
                <a:solidFill>
                  <a:srgbClr val="000000"/>
                </a:solidFill>
                <a:latin typeface="微软雅黑"/>
                <a:ea typeface="微软雅黑"/>
              </a:rPr>
              <a:t>的</a:t>
            </a:r>
            <a:r>
              <a:rPr b="0" lang="zh-CN" sz="2000" spc="-1" strike="noStrike">
                <a:solidFill>
                  <a:srgbClr val="000000"/>
                </a:solidFill>
                <a:latin typeface="微软雅黑"/>
                <a:ea typeface="微软雅黑"/>
              </a:rPr>
              <a:t>城</a:t>
            </a:r>
            <a:r>
              <a:rPr b="0" lang="zh-CN" sz="2000" spc="-1" strike="noStrike">
                <a:solidFill>
                  <a:srgbClr val="000000"/>
                </a:solidFill>
                <a:latin typeface="微软雅黑"/>
                <a:ea typeface="微软雅黑"/>
              </a:rPr>
              <a:t>市</a:t>
            </a:r>
            <a:r>
              <a:rPr b="0" lang="zh-CN" sz="2000" spc="-1" strike="noStrike">
                <a:solidFill>
                  <a:srgbClr val="000000"/>
                </a:solidFill>
                <a:latin typeface="微软雅黑"/>
                <a:ea typeface="微软雅黑"/>
              </a:rPr>
              <a:t>，</a:t>
            </a:r>
            <a:r>
              <a:rPr b="0" lang="zh-CN" sz="2000" spc="-1" strike="noStrike">
                <a:solidFill>
                  <a:srgbClr val="000000"/>
                </a:solidFill>
                <a:latin typeface="微软雅黑"/>
                <a:ea typeface="微软雅黑"/>
              </a:rPr>
              <a:t>需</a:t>
            </a:r>
            <a:r>
              <a:rPr b="0" lang="zh-CN" sz="2000" spc="-1" strike="noStrike">
                <a:solidFill>
                  <a:srgbClr val="000000"/>
                </a:solidFill>
                <a:latin typeface="微软雅黑"/>
                <a:ea typeface="微软雅黑"/>
              </a:rPr>
              <a:t>要</a:t>
            </a:r>
            <a:r>
              <a:rPr b="0" lang="zh-CN" sz="2000" spc="-1" strike="noStrike">
                <a:solidFill>
                  <a:srgbClr val="000000"/>
                </a:solidFill>
                <a:latin typeface="微软雅黑"/>
                <a:ea typeface="微软雅黑"/>
              </a:rPr>
              <a:t>旅</a:t>
            </a:r>
            <a:r>
              <a:rPr b="0" lang="zh-CN" sz="2000" spc="-1" strike="noStrike">
                <a:solidFill>
                  <a:srgbClr val="000000"/>
                </a:solidFill>
                <a:latin typeface="微软雅黑"/>
                <a:ea typeface="微软雅黑"/>
              </a:rPr>
              <a:t>行</a:t>
            </a:r>
            <a:r>
              <a:rPr b="0" lang="zh-CN" sz="2000" spc="-1" strike="noStrike">
                <a:solidFill>
                  <a:srgbClr val="000000"/>
                </a:solidFill>
                <a:latin typeface="微软雅黑"/>
                <a:ea typeface="微软雅黑"/>
              </a:rPr>
              <a:t>的</a:t>
            </a:r>
            <a:r>
              <a:rPr b="0" lang="zh-CN" sz="2000" spc="-1" strike="noStrike">
                <a:solidFill>
                  <a:srgbClr val="000000"/>
                </a:solidFill>
                <a:latin typeface="微软雅黑"/>
                <a:ea typeface="微软雅黑"/>
              </a:rPr>
              <a:t>路</a:t>
            </a:r>
            <a:r>
              <a:rPr b="0" lang="zh-CN" sz="2000" spc="-1" strike="noStrike">
                <a:solidFill>
                  <a:srgbClr val="000000"/>
                </a:solidFill>
                <a:latin typeface="微软雅黑"/>
                <a:ea typeface="微软雅黑"/>
              </a:rPr>
              <a:t>径</a:t>
            </a:r>
            <a:r>
              <a:rPr b="0" lang="zh-CN" sz="2000" spc="-1" strike="noStrike">
                <a:solidFill>
                  <a:srgbClr val="000000"/>
                </a:solidFill>
                <a:latin typeface="微软雅黑"/>
                <a:ea typeface="微软雅黑"/>
              </a:rPr>
              <a:t>最</a:t>
            </a:r>
            <a:r>
              <a:rPr b="0" lang="zh-CN" sz="2000" spc="-1" strike="noStrike">
                <a:solidFill>
                  <a:srgbClr val="000000"/>
                </a:solidFill>
                <a:latin typeface="微软雅黑"/>
                <a:ea typeface="微软雅黑"/>
              </a:rPr>
              <a:t>短</a:t>
            </a:r>
            <a:r>
              <a:rPr b="0" lang="zh-CN" sz="2000" spc="-1" strike="noStrike">
                <a:solidFill>
                  <a:srgbClr val="000000"/>
                </a:solidFill>
                <a:latin typeface="微软雅黑"/>
                <a:ea typeface="微软雅黑"/>
              </a:rPr>
              <a:t>。</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zh-CN" sz="2000" spc="-1" strike="noStrike">
                <a:solidFill>
                  <a:srgbClr val="000000"/>
                </a:solidFill>
                <a:latin typeface="微软雅黑"/>
                <a:ea typeface="微软雅黑"/>
              </a:rPr>
              <a:t>粒</a:t>
            </a:r>
            <a:r>
              <a:rPr b="0" lang="zh-CN" sz="2000" spc="-1" strike="noStrike">
                <a:solidFill>
                  <a:srgbClr val="000000"/>
                </a:solidFill>
                <a:latin typeface="微软雅黑"/>
                <a:ea typeface="微软雅黑"/>
              </a:rPr>
              <a:t>子</a:t>
            </a:r>
            <a:r>
              <a:rPr b="0" lang="zh-CN" sz="2000" spc="-1" strike="noStrike">
                <a:solidFill>
                  <a:srgbClr val="000000"/>
                </a:solidFill>
                <a:latin typeface="微软雅黑"/>
                <a:ea typeface="微软雅黑"/>
              </a:rPr>
              <a:t>群</a:t>
            </a:r>
            <a:r>
              <a:rPr b="0" lang="zh-CN" sz="2000" spc="-1" strike="noStrike">
                <a:solidFill>
                  <a:srgbClr val="000000"/>
                </a:solidFill>
                <a:latin typeface="微软雅黑"/>
                <a:ea typeface="微软雅黑"/>
              </a:rPr>
              <a:t>优</a:t>
            </a:r>
            <a:r>
              <a:rPr b="0" lang="zh-CN" sz="2000" spc="-1" strike="noStrike">
                <a:solidFill>
                  <a:srgbClr val="000000"/>
                </a:solidFill>
                <a:latin typeface="微软雅黑"/>
                <a:ea typeface="微软雅黑"/>
              </a:rPr>
              <a:t>化</a:t>
            </a:r>
            <a:r>
              <a:rPr b="0" lang="zh-CN" sz="2000" spc="-1" strike="noStrike">
                <a:solidFill>
                  <a:srgbClr val="000000"/>
                </a:solidFill>
                <a:latin typeface="微软雅黑"/>
                <a:ea typeface="微软雅黑"/>
              </a:rPr>
              <a:t>算</a:t>
            </a:r>
            <a:r>
              <a:rPr b="0" lang="zh-CN" sz="2000" spc="-1" strike="noStrike">
                <a:solidFill>
                  <a:srgbClr val="000000"/>
                </a:solidFill>
                <a:latin typeface="微软雅黑"/>
                <a:ea typeface="微软雅黑"/>
              </a:rPr>
              <a:t>法</a:t>
            </a:r>
            <a:r>
              <a:rPr b="0" lang="zh-CN" sz="2000" spc="-1" strike="noStrike">
                <a:solidFill>
                  <a:srgbClr val="000000"/>
                </a:solidFill>
                <a:latin typeface="微软雅黑"/>
                <a:ea typeface="微软雅黑"/>
              </a:rPr>
              <a:t>（</a:t>
            </a:r>
            <a:r>
              <a:rPr b="0" lang="en-US" sz="2000" spc="-1" strike="noStrike">
                <a:solidFill>
                  <a:srgbClr val="000000"/>
                </a:solidFill>
                <a:latin typeface="微软雅黑"/>
                <a:ea typeface="微软雅黑"/>
              </a:rPr>
              <a:t>P</a:t>
            </a:r>
            <a:r>
              <a:rPr b="0" lang="en-US" sz="2000" spc="-1" strike="noStrike">
                <a:solidFill>
                  <a:srgbClr val="000000"/>
                </a:solidFill>
                <a:latin typeface="微软雅黑"/>
                <a:ea typeface="微软雅黑"/>
              </a:rPr>
              <a:t>S</a:t>
            </a:r>
            <a:r>
              <a:rPr b="0" lang="en-US" sz="2000" spc="-1" strike="noStrike">
                <a:solidFill>
                  <a:srgbClr val="000000"/>
                </a:solidFill>
                <a:latin typeface="微软雅黑"/>
                <a:ea typeface="微软雅黑"/>
              </a:rPr>
              <a:t>O</a:t>
            </a:r>
            <a:r>
              <a:rPr b="0" lang="zh-CN" sz="2000" spc="-1" strike="noStrike">
                <a:solidFill>
                  <a:srgbClr val="000000"/>
                </a:solidFill>
                <a:latin typeface="微软雅黑"/>
                <a:ea typeface="微软雅黑"/>
              </a:rPr>
              <a:t>）</a:t>
            </a:r>
            <a:r>
              <a:rPr b="0" lang="zh-CN" sz="2000" spc="-1" strike="noStrike">
                <a:solidFill>
                  <a:srgbClr val="000000"/>
                </a:solidFill>
                <a:latin typeface="微软雅黑"/>
                <a:ea typeface="微软雅黑"/>
              </a:rPr>
              <a:t>：</a:t>
            </a:r>
            <a:r>
              <a:rPr b="0" lang="zh-CN" sz="2000" spc="-1" strike="noStrike">
                <a:solidFill>
                  <a:srgbClr val="000000"/>
                </a:solidFill>
                <a:latin typeface="微软雅黑"/>
                <a:ea typeface="微软雅黑"/>
              </a:rPr>
              <a:t>粒</a:t>
            </a:r>
            <a:r>
              <a:rPr b="0" lang="zh-CN" sz="2000" spc="-1" strike="noStrike">
                <a:solidFill>
                  <a:srgbClr val="000000"/>
                </a:solidFill>
                <a:latin typeface="微软雅黑"/>
                <a:ea typeface="微软雅黑"/>
              </a:rPr>
              <a:t>子</a:t>
            </a:r>
            <a:r>
              <a:rPr b="0" lang="zh-CN" sz="2000" spc="-1" strike="noStrike">
                <a:solidFill>
                  <a:srgbClr val="000000"/>
                </a:solidFill>
                <a:latin typeface="微软雅黑"/>
                <a:ea typeface="微软雅黑"/>
              </a:rPr>
              <a:t>群</a:t>
            </a:r>
            <a:r>
              <a:rPr b="0" lang="zh-CN" sz="2000" spc="-1" strike="noStrike">
                <a:solidFill>
                  <a:srgbClr val="000000"/>
                </a:solidFill>
                <a:latin typeface="微软雅黑"/>
                <a:ea typeface="微软雅黑"/>
              </a:rPr>
              <a:t>算</a:t>
            </a:r>
            <a:r>
              <a:rPr b="0" lang="zh-CN" sz="2000" spc="-1" strike="noStrike">
                <a:solidFill>
                  <a:srgbClr val="000000"/>
                </a:solidFill>
                <a:latin typeface="微软雅黑"/>
                <a:ea typeface="微软雅黑"/>
              </a:rPr>
              <a:t>法</a:t>
            </a:r>
            <a:r>
              <a:rPr b="0" lang="zh-CN" sz="2000" spc="-1" strike="noStrike">
                <a:solidFill>
                  <a:srgbClr val="000000"/>
                </a:solidFill>
                <a:latin typeface="微软雅黑"/>
                <a:ea typeface="微软雅黑"/>
              </a:rPr>
              <a:t>通</a:t>
            </a:r>
            <a:r>
              <a:rPr b="0" lang="zh-CN" sz="2000" spc="-1" strike="noStrike">
                <a:solidFill>
                  <a:srgbClr val="000000"/>
                </a:solidFill>
                <a:latin typeface="微软雅黑"/>
                <a:ea typeface="微软雅黑"/>
              </a:rPr>
              <a:t>过</a:t>
            </a:r>
            <a:r>
              <a:rPr b="0" lang="zh-CN" sz="2000" spc="-1" strike="noStrike">
                <a:solidFill>
                  <a:srgbClr val="000000"/>
                </a:solidFill>
                <a:latin typeface="微软雅黑"/>
                <a:ea typeface="微软雅黑"/>
              </a:rPr>
              <a:t>设</a:t>
            </a:r>
            <a:r>
              <a:rPr b="0" lang="zh-CN" sz="2000" spc="-1" strike="noStrike">
                <a:solidFill>
                  <a:srgbClr val="000000"/>
                </a:solidFill>
                <a:latin typeface="微软雅黑"/>
                <a:ea typeface="微软雅黑"/>
              </a:rPr>
              <a:t>计</a:t>
            </a:r>
            <a:r>
              <a:rPr b="0" lang="zh-CN" sz="2000" spc="-1" strike="noStrike">
                <a:solidFill>
                  <a:srgbClr val="000000"/>
                </a:solidFill>
                <a:latin typeface="微软雅黑"/>
                <a:ea typeface="微软雅黑"/>
              </a:rPr>
              <a:t>一</a:t>
            </a:r>
            <a:r>
              <a:rPr b="0" lang="zh-CN" sz="2000" spc="-1" strike="noStrike">
                <a:solidFill>
                  <a:srgbClr val="000000"/>
                </a:solidFill>
                <a:latin typeface="微软雅黑"/>
                <a:ea typeface="微软雅黑"/>
              </a:rPr>
              <a:t>种</a:t>
            </a:r>
            <a:r>
              <a:rPr b="0" lang="zh-CN" sz="2000" spc="-1" strike="noStrike">
                <a:solidFill>
                  <a:srgbClr val="000000"/>
                </a:solidFill>
                <a:latin typeface="微软雅黑"/>
                <a:ea typeface="微软雅黑"/>
              </a:rPr>
              <a:t>无</a:t>
            </a:r>
            <a:r>
              <a:rPr b="0" lang="zh-CN" sz="2000" spc="-1" strike="noStrike">
                <a:solidFill>
                  <a:srgbClr val="000000"/>
                </a:solidFill>
                <a:latin typeface="微软雅黑"/>
                <a:ea typeface="微软雅黑"/>
              </a:rPr>
              <a:t>质</a:t>
            </a:r>
            <a:r>
              <a:rPr b="0" lang="zh-CN" sz="2000" spc="-1" strike="noStrike">
                <a:solidFill>
                  <a:srgbClr val="000000"/>
                </a:solidFill>
                <a:latin typeface="微软雅黑"/>
                <a:ea typeface="微软雅黑"/>
              </a:rPr>
              <a:t>量</a:t>
            </a:r>
            <a:r>
              <a:rPr b="0" lang="zh-CN" sz="2000" spc="-1" strike="noStrike">
                <a:solidFill>
                  <a:srgbClr val="000000"/>
                </a:solidFill>
                <a:latin typeface="微软雅黑"/>
                <a:ea typeface="微软雅黑"/>
              </a:rPr>
              <a:t>的</a:t>
            </a:r>
            <a:r>
              <a:rPr b="0" lang="zh-CN" sz="2000" spc="-1" strike="noStrike">
                <a:solidFill>
                  <a:srgbClr val="000000"/>
                </a:solidFill>
                <a:latin typeface="微软雅黑"/>
                <a:ea typeface="微软雅黑"/>
              </a:rPr>
              <a:t>粒</a:t>
            </a:r>
            <a:r>
              <a:rPr b="0" lang="zh-CN" sz="2000" spc="-1" strike="noStrike">
                <a:solidFill>
                  <a:srgbClr val="000000"/>
                </a:solidFill>
                <a:latin typeface="微软雅黑"/>
                <a:ea typeface="微软雅黑"/>
              </a:rPr>
              <a:t>子</a:t>
            </a:r>
            <a:r>
              <a:rPr b="0" lang="zh-CN" sz="2000" spc="-1" strike="noStrike">
                <a:solidFill>
                  <a:srgbClr val="000000"/>
                </a:solidFill>
                <a:latin typeface="微软雅黑"/>
                <a:ea typeface="微软雅黑"/>
              </a:rPr>
              <a:t>来</a:t>
            </a:r>
            <a:r>
              <a:rPr b="0" lang="zh-CN" sz="2000" spc="-1" strike="noStrike">
                <a:solidFill>
                  <a:srgbClr val="000000"/>
                </a:solidFill>
                <a:latin typeface="微软雅黑"/>
                <a:ea typeface="微软雅黑"/>
              </a:rPr>
              <a:t>模</a:t>
            </a:r>
            <a:r>
              <a:rPr b="0" lang="zh-CN" sz="2000" spc="-1" strike="noStrike">
                <a:solidFill>
                  <a:srgbClr val="000000"/>
                </a:solidFill>
                <a:latin typeface="微软雅黑"/>
                <a:ea typeface="微软雅黑"/>
              </a:rPr>
              <a:t>拟</a:t>
            </a:r>
            <a:r>
              <a:rPr b="0" lang="zh-CN" sz="2000" spc="-1" strike="noStrike">
                <a:solidFill>
                  <a:srgbClr val="000000"/>
                </a:solidFill>
                <a:latin typeface="微软雅黑"/>
                <a:ea typeface="微软雅黑"/>
              </a:rPr>
              <a:t>鸟</a:t>
            </a:r>
            <a:r>
              <a:rPr b="0" lang="zh-CN" sz="2000" spc="-1" strike="noStrike">
                <a:solidFill>
                  <a:srgbClr val="000000"/>
                </a:solidFill>
                <a:latin typeface="微软雅黑"/>
                <a:ea typeface="微软雅黑"/>
              </a:rPr>
              <a:t>群</a:t>
            </a:r>
            <a:r>
              <a:rPr b="0" lang="zh-CN" sz="2000" spc="-1" strike="noStrike">
                <a:solidFill>
                  <a:srgbClr val="000000"/>
                </a:solidFill>
                <a:latin typeface="微软雅黑"/>
                <a:ea typeface="微软雅黑"/>
              </a:rPr>
              <a:t>中</a:t>
            </a:r>
            <a:r>
              <a:rPr b="0" lang="zh-CN" sz="2000" spc="-1" strike="noStrike">
                <a:solidFill>
                  <a:srgbClr val="000000"/>
                </a:solidFill>
                <a:latin typeface="微软雅黑"/>
                <a:ea typeface="微软雅黑"/>
              </a:rPr>
              <a:t>的</a:t>
            </a:r>
            <a:r>
              <a:rPr b="0" lang="zh-CN" sz="2000" spc="-1" strike="noStrike">
                <a:solidFill>
                  <a:srgbClr val="000000"/>
                </a:solidFill>
                <a:latin typeface="微软雅黑"/>
                <a:ea typeface="微软雅黑"/>
              </a:rPr>
              <a:t>鸟</a:t>
            </a:r>
            <a:r>
              <a:rPr b="0" lang="zh-CN" sz="2000" spc="-1" strike="noStrike">
                <a:solidFill>
                  <a:srgbClr val="000000"/>
                </a:solidFill>
                <a:latin typeface="微软雅黑"/>
                <a:ea typeface="微软雅黑"/>
              </a:rPr>
              <a:t>，</a:t>
            </a:r>
            <a:r>
              <a:rPr b="0" lang="zh-CN" sz="2000" spc="-1" strike="noStrike">
                <a:solidFill>
                  <a:srgbClr val="000000"/>
                </a:solidFill>
                <a:latin typeface="微软雅黑"/>
                <a:ea typeface="微软雅黑"/>
              </a:rPr>
              <a:t>粒</a:t>
            </a:r>
            <a:r>
              <a:rPr b="0" lang="zh-CN" sz="2000" spc="-1" strike="noStrike">
                <a:solidFill>
                  <a:srgbClr val="000000"/>
                </a:solidFill>
                <a:latin typeface="微软雅黑"/>
                <a:ea typeface="微软雅黑"/>
              </a:rPr>
              <a:t>子</a:t>
            </a:r>
            <a:r>
              <a:rPr b="0" lang="zh-CN" sz="2000" spc="-1" strike="noStrike">
                <a:solidFill>
                  <a:srgbClr val="000000"/>
                </a:solidFill>
                <a:latin typeface="微软雅黑"/>
                <a:ea typeface="微软雅黑"/>
              </a:rPr>
              <a:t>仅</a:t>
            </a:r>
            <a:r>
              <a:rPr b="0" lang="zh-CN" sz="2000" spc="-1" strike="noStrike">
                <a:solidFill>
                  <a:srgbClr val="000000"/>
                </a:solidFill>
                <a:latin typeface="微软雅黑"/>
                <a:ea typeface="微软雅黑"/>
              </a:rPr>
              <a:t>具</a:t>
            </a:r>
            <a:r>
              <a:rPr b="0" lang="zh-CN" sz="2000" spc="-1" strike="noStrike">
                <a:solidFill>
                  <a:srgbClr val="000000"/>
                </a:solidFill>
                <a:latin typeface="微软雅黑"/>
                <a:ea typeface="微软雅黑"/>
              </a:rPr>
              <a:t>有</a:t>
            </a:r>
            <a:r>
              <a:rPr b="0" lang="zh-CN" sz="2000" spc="-1" strike="noStrike">
                <a:solidFill>
                  <a:srgbClr val="000000"/>
                </a:solidFill>
                <a:latin typeface="微软雅黑"/>
                <a:ea typeface="微软雅黑"/>
              </a:rPr>
              <a:t>两</a:t>
            </a:r>
            <a:r>
              <a:rPr b="0" lang="zh-CN" sz="2000" spc="-1" strike="noStrike">
                <a:solidFill>
                  <a:srgbClr val="000000"/>
                </a:solidFill>
                <a:latin typeface="微软雅黑"/>
                <a:ea typeface="微软雅黑"/>
              </a:rPr>
              <a:t>个</a:t>
            </a:r>
            <a:r>
              <a:rPr b="0" lang="zh-CN" sz="2000" spc="-1" strike="noStrike">
                <a:solidFill>
                  <a:srgbClr val="000000"/>
                </a:solidFill>
                <a:latin typeface="微软雅黑"/>
                <a:ea typeface="微软雅黑"/>
              </a:rPr>
              <a:t>属</a:t>
            </a:r>
            <a:r>
              <a:rPr b="0" lang="zh-CN" sz="2000" spc="-1" strike="noStrike">
                <a:solidFill>
                  <a:srgbClr val="000000"/>
                </a:solidFill>
                <a:latin typeface="微软雅黑"/>
                <a:ea typeface="微软雅黑"/>
              </a:rPr>
              <a:t>性</a:t>
            </a:r>
            <a:r>
              <a:rPr b="0" lang="zh-CN" sz="2000" spc="-1" strike="noStrike">
                <a:solidFill>
                  <a:srgbClr val="000000"/>
                </a:solidFill>
                <a:latin typeface="微软雅黑"/>
                <a:ea typeface="微软雅黑"/>
              </a:rPr>
              <a:t>：</a:t>
            </a:r>
            <a:r>
              <a:rPr b="0" lang="zh-CN" sz="2000" spc="-1" strike="noStrike">
                <a:solidFill>
                  <a:srgbClr val="000000"/>
                </a:solidFill>
                <a:latin typeface="微软雅黑"/>
                <a:ea typeface="微软雅黑"/>
              </a:rPr>
              <a:t>速</a:t>
            </a:r>
            <a:r>
              <a:rPr b="0" lang="zh-CN" sz="2000" spc="-1" strike="noStrike">
                <a:solidFill>
                  <a:srgbClr val="000000"/>
                </a:solidFill>
                <a:latin typeface="微软雅黑"/>
                <a:ea typeface="微软雅黑"/>
              </a:rPr>
              <a:t>度</a:t>
            </a:r>
            <a:r>
              <a:rPr b="0" lang="zh-CN" sz="2000" spc="-1" strike="noStrike">
                <a:solidFill>
                  <a:srgbClr val="000000"/>
                </a:solidFill>
                <a:latin typeface="微软雅黑"/>
                <a:ea typeface="微软雅黑"/>
              </a:rPr>
              <a:t>和</a:t>
            </a:r>
            <a:r>
              <a:rPr b="0" lang="zh-CN" sz="2000" spc="-1" strike="noStrike">
                <a:solidFill>
                  <a:srgbClr val="000000"/>
                </a:solidFill>
                <a:latin typeface="微软雅黑"/>
                <a:ea typeface="微软雅黑"/>
              </a:rPr>
              <a:t>位</a:t>
            </a:r>
            <a:r>
              <a:rPr b="0" lang="zh-CN" sz="2000" spc="-1" strike="noStrike">
                <a:solidFill>
                  <a:srgbClr val="000000"/>
                </a:solidFill>
                <a:latin typeface="微软雅黑"/>
                <a:ea typeface="微软雅黑"/>
              </a:rPr>
              <a:t>置</a:t>
            </a:r>
            <a:r>
              <a:rPr b="0" lang="zh-CN" sz="2000" spc="-1" strike="noStrike">
                <a:solidFill>
                  <a:srgbClr val="000000"/>
                </a:solidFill>
                <a:latin typeface="微软雅黑"/>
                <a:ea typeface="微软雅黑"/>
              </a:rPr>
              <a:t>，</a:t>
            </a:r>
            <a:r>
              <a:rPr b="0" lang="zh-CN" sz="2000" spc="-1" strike="noStrike">
                <a:solidFill>
                  <a:srgbClr val="000000"/>
                </a:solidFill>
                <a:latin typeface="微软雅黑"/>
                <a:ea typeface="微软雅黑"/>
              </a:rPr>
              <a:t>速</a:t>
            </a:r>
            <a:r>
              <a:rPr b="0" lang="zh-CN" sz="2000" spc="-1" strike="noStrike">
                <a:solidFill>
                  <a:srgbClr val="000000"/>
                </a:solidFill>
                <a:latin typeface="微软雅黑"/>
                <a:ea typeface="微软雅黑"/>
              </a:rPr>
              <a:t>度</a:t>
            </a:r>
            <a:r>
              <a:rPr b="0" lang="zh-CN" sz="2000" spc="-1" strike="noStrike">
                <a:solidFill>
                  <a:srgbClr val="000000"/>
                </a:solidFill>
                <a:latin typeface="微软雅黑"/>
                <a:ea typeface="微软雅黑"/>
              </a:rPr>
              <a:t>代</a:t>
            </a:r>
            <a:r>
              <a:rPr b="0" lang="zh-CN" sz="2000" spc="-1" strike="noStrike">
                <a:solidFill>
                  <a:srgbClr val="000000"/>
                </a:solidFill>
                <a:latin typeface="微软雅黑"/>
                <a:ea typeface="微软雅黑"/>
              </a:rPr>
              <a:t>表</a:t>
            </a:r>
            <a:r>
              <a:rPr b="0" lang="zh-CN" sz="2000" spc="-1" strike="noStrike">
                <a:solidFill>
                  <a:srgbClr val="000000"/>
                </a:solidFill>
                <a:latin typeface="微软雅黑"/>
                <a:ea typeface="微软雅黑"/>
              </a:rPr>
              <a:t>移</a:t>
            </a:r>
            <a:r>
              <a:rPr b="0" lang="zh-CN" sz="2000" spc="-1" strike="noStrike">
                <a:solidFill>
                  <a:srgbClr val="000000"/>
                </a:solidFill>
                <a:latin typeface="微软雅黑"/>
                <a:ea typeface="微软雅黑"/>
              </a:rPr>
              <a:t>动</a:t>
            </a:r>
            <a:r>
              <a:rPr b="0" lang="zh-CN" sz="2000" spc="-1" strike="noStrike">
                <a:solidFill>
                  <a:srgbClr val="000000"/>
                </a:solidFill>
                <a:latin typeface="微软雅黑"/>
                <a:ea typeface="微软雅黑"/>
              </a:rPr>
              <a:t>的</a:t>
            </a:r>
            <a:r>
              <a:rPr b="0" lang="zh-CN" sz="2000" spc="-1" strike="noStrike">
                <a:solidFill>
                  <a:srgbClr val="000000"/>
                </a:solidFill>
                <a:latin typeface="微软雅黑"/>
                <a:ea typeface="微软雅黑"/>
              </a:rPr>
              <a:t>大</a:t>
            </a:r>
            <a:r>
              <a:rPr b="0" lang="zh-CN" sz="2000" spc="-1" strike="noStrike">
                <a:solidFill>
                  <a:srgbClr val="000000"/>
                </a:solidFill>
                <a:latin typeface="微软雅黑"/>
                <a:ea typeface="微软雅黑"/>
              </a:rPr>
              <a:t>小</a:t>
            </a:r>
            <a:r>
              <a:rPr b="0" lang="zh-CN" sz="2000" spc="-1" strike="noStrike">
                <a:solidFill>
                  <a:srgbClr val="000000"/>
                </a:solidFill>
                <a:latin typeface="微软雅黑"/>
                <a:ea typeface="微软雅黑"/>
              </a:rPr>
              <a:t>和</a:t>
            </a:r>
            <a:r>
              <a:rPr b="0" lang="zh-CN" sz="2000" spc="-1" strike="noStrike">
                <a:solidFill>
                  <a:srgbClr val="000000"/>
                </a:solidFill>
                <a:latin typeface="微软雅黑"/>
                <a:ea typeface="微软雅黑"/>
              </a:rPr>
              <a:t>方</a:t>
            </a:r>
            <a:r>
              <a:rPr b="0" lang="zh-CN" sz="2000" spc="-1" strike="noStrike">
                <a:solidFill>
                  <a:srgbClr val="000000"/>
                </a:solidFill>
                <a:latin typeface="微软雅黑"/>
                <a:ea typeface="微软雅黑"/>
              </a:rPr>
              <a:t>向。</a:t>
            </a:r>
            <a:r>
              <a:rPr b="0" lang="zh-CN" sz="2000" spc="-1" strike="noStrike">
                <a:solidFill>
                  <a:srgbClr val="000000"/>
                </a:solidFill>
                <a:latin typeface="微软雅黑"/>
                <a:ea typeface="微软雅黑"/>
              </a:rPr>
              <a:t>每</a:t>
            </a:r>
            <a:r>
              <a:rPr b="0" lang="zh-CN" sz="2000" spc="-1" strike="noStrike">
                <a:solidFill>
                  <a:srgbClr val="000000"/>
                </a:solidFill>
                <a:latin typeface="微软雅黑"/>
                <a:ea typeface="微软雅黑"/>
              </a:rPr>
              <a:t>个</a:t>
            </a:r>
            <a:r>
              <a:rPr b="0" lang="zh-CN" sz="2000" spc="-1" strike="noStrike">
                <a:solidFill>
                  <a:srgbClr val="000000"/>
                </a:solidFill>
                <a:latin typeface="微软雅黑"/>
                <a:ea typeface="微软雅黑"/>
              </a:rPr>
              <a:t>粒</a:t>
            </a:r>
            <a:r>
              <a:rPr b="0" lang="zh-CN" sz="2000" spc="-1" strike="noStrike">
                <a:solidFill>
                  <a:srgbClr val="000000"/>
                </a:solidFill>
                <a:latin typeface="微软雅黑"/>
                <a:ea typeface="微软雅黑"/>
              </a:rPr>
              <a:t>子</a:t>
            </a:r>
            <a:r>
              <a:rPr b="0" lang="zh-CN" sz="2000" spc="-1" strike="noStrike">
                <a:solidFill>
                  <a:srgbClr val="000000"/>
                </a:solidFill>
                <a:latin typeface="微软雅黑"/>
                <a:ea typeface="微软雅黑"/>
              </a:rPr>
              <a:t>在</a:t>
            </a:r>
            <a:r>
              <a:rPr b="0" lang="zh-CN" sz="2000" spc="-1" strike="noStrike">
                <a:solidFill>
                  <a:srgbClr val="000000"/>
                </a:solidFill>
                <a:latin typeface="微软雅黑"/>
                <a:ea typeface="微软雅黑"/>
              </a:rPr>
              <a:t>搜</a:t>
            </a:r>
            <a:r>
              <a:rPr b="0" lang="zh-CN" sz="2000" spc="-1" strike="noStrike">
                <a:solidFill>
                  <a:srgbClr val="000000"/>
                </a:solidFill>
                <a:latin typeface="微软雅黑"/>
                <a:ea typeface="微软雅黑"/>
              </a:rPr>
              <a:t>索</a:t>
            </a:r>
            <a:r>
              <a:rPr b="0" lang="zh-CN" sz="2000" spc="-1" strike="noStrike">
                <a:solidFill>
                  <a:srgbClr val="000000"/>
                </a:solidFill>
                <a:latin typeface="微软雅黑"/>
                <a:ea typeface="微软雅黑"/>
              </a:rPr>
              <a:t>空</a:t>
            </a:r>
            <a:r>
              <a:rPr b="0" lang="zh-CN" sz="2000" spc="-1" strike="noStrike">
                <a:solidFill>
                  <a:srgbClr val="000000"/>
                </a:solidFill>
                <a:latin typeface="微软雅黑"/>
                <a:ea typeface="微软雅黑"/>
              </a:rPr>
              <a:t>间</a:t>
            </a:r>
            <a:r>
              <a:rPr b="0" lang="zh-CN" sz="2000" spc="-1" strike="noStrike">
                <a:solidFill>
                  <a:srgbClr val="000000"/>
                </a:solidFill>
                <a:latin typeface="微软雅黑"/>
                <a:ea typeface="微软雅黑"/>
              </a:rPr>
              <a:t>中</a:t>
            </a:r>
            <a:r>
              <a:rPr b="0" lang="zh-CN" sz="2000" spc="-1" strike="noStrike">
                <a:solidFill>
                  <a:srgbClr val="000000"/>
                </a:solidFill>
                <a:latin typeface="微软雅黑"/>
                <a:ea typeface="微软雅黑"/>
              </a:rPr>
              <a:t>单</a:t>
            </a:r>
            <a:r>
              <a:rPr b="0" lang="zh-CN" sz="2000" spc="-1" strike="noStrike">
                <a:solidFill>
                  <a:srgbClr val="000000"/>
                </a:solidFill>
                <a:latin typeface="微软雅黑"/>
                <a:ea typeface="微软雅黑"/>
              </a:rPr>
              <a:t>独</a:t>
            </a:r>
            <a:r>
              <a:rPr b="0" lang="zh-CN" sz="2000" spc="-1" strike="noStrike">
                <a:solidFill>
                  <a:srgbClr val="000000"/>
                </a:solidFill>
                <a:latin typeface="微软雅黑"/>
                <a:ea typeface="微软雅黑"/>
              </a:rPr>
              <a:t>的</a:t>
            </a:r>
            <a:r>
              <a:rPr b="0" lang="zh-CN" sz="2000" spc="-1" strike="noStrike">
                <a:solidFill>
                  <a:srgbClr val="000000"/>
                </a:solidFill>
                <a:latin typeface="微软雅黑"/>
                <a:ea typeface="微软雅黑"/>
              </a:rPr>
              <a:t>搜</a:t>
            </a:r>
            <a:r>
              <a:rPr b="0" lang="zh-CN" sz="2000" spc="-1" strike="noStrike">
                <a:solidFill>
                  <a:srgbClr val="000000"/>
                </a:solidFill>
                <a:latin typeface="微软雅黑"/>
                <a:ea typeface="微软雅黑"/>
              </a:rPr>
              <a:t>寻</a:t>
            </a:r>
            <a:r>
              <a:rPr b="0" lang="zh-CN" sz="2000" spc="-1" strike="noStrike">
                <a:solidFill>
                  <a:srgbClr val="000000"/>
                </a:solidFill>
                <a:latin typeface="微软雅黑"/>
                <a:ea typeface="微软雅黑"/>
              </a:rPr>
              <a:t>最</a:t>
            </a:r>
            <a:r>
              <a:rPr b="0" lang="zh-CN" sz="2000" spc="-1" strike="noStrike">
                <a:solidFill>
                  <a:srgbClr val="000000"/>
                </a:solidFill>
                <a:latin typeface="微软雅黑"/>
                <a:ea typeface="微软雅黑"/>
              </a:rPr>
              <a:t>优</a:t>
            </a:r>
            <a:r>
              <a:rPr b="0" lang="zh-CN" sz="2000" spc="-1" strike="noStrike">
                <a:solidFill>
                  <a:srgbClr val="000000"/>
                </a:solidFill>
                <a:latin typeface="微软雅黑"/>
                <a:ea typeface="微软雅黑"/>
              </a:rPr>
              <a:t>解</a:t>
            </a:r>
            <a:r>
              <a:rPr b="0" lang="zh-CN" sz="2000" spc="-1" strike="noStrike">
                <a:solidFill>
                  <a:srgbClr val="000000"/>
                </a:solidFill>
                <a:latin typeface="微软雅黑"/>
                <a:ea typeface="微软雅黑"/>
              </a:rPr>
              <a:t>，</a:t>
            </a:r>
            <a:r>
              <a:rPr b="0" lang="zh-CN" sz="2000" spc="-1" strike="noStrike">
                <a:solidFill>
                  <a:srgbClr val="000000"/>
                </a:solidFill>
                <a:latin typeface="微软雅黑"/>
                <a:ea typeface="微软雅黑"/>
              </a:rPr>
              <a:t>并</a:t>
            </a:r>
            <a:r>
              <a:rPr b="0" lang="zh-CN" sz="2000" spc="-1" strike="noStrike">
                <a:solidFill>
                  <a:srgbClr val="000000"/>
                </a:solidFill>
                <a:latin typeface="微软雅黑"/>
                <a:ea typeface="微软雅黑"/>
              </a:rPr>
              <a:t>将</a:t>
            </a:r>
            <a:r>
              <a:rPr b="0" lang="zh-CN" sz="2000" spc="-1" strike="noStrike">
                <a:solidFill>
                  <a:srgbClr val="000000"/>
                </a:solidFill>
                <a:latin typeface="微软雅黑"/>
                <a:ea typeface="微软雅黑"/>
              </a:rPr>
              <a:t>其</a:t>
            </a:r>
            <a:r>
              <a:rPr b="0" lang="zh-CN" sz="2000" spc="-1" strike="noStrike">
                <a:solidFill>
                  <a:srgbClr val="000000"/>
                </a:solidFill>
                <a:latin typeface="微软雅黑"/>
                <a:ea typeface="微软雅黑"/>
              </a:rPr>
              <a:t>记</a:t>
            </a:r>
            <a:r>
              <a:rPr b="0" lang="zh-CN" sz="2000" spc="-1" strike="noStrike">
                <a:solidFill>
                  <a:srgbClr val="000000"/>
                </a:solidFill>
                <a:latin typeface="微软雅黑"/>
                <a:ea typeface="微软雅黑"/>
              </a:rPr>
              <a:t>为</a:t>
            </a:r>
            <a:r>
              <a:rPr b="0" lang="zh-CN" sz="2000" spc="-1" strike="noStrike">
                <a:solidFill>
                  <a:srgbClr val="000000"/>
                </a:solidFill>
                <a:latin typeface="微软雅黑"/>
                <a:ea typeface="微软雅黑"/>
              </a:rPr>
              <a:t>当</a:t>
            </a:r>
            <a:r>
              <a:rPr b="0" lang="zh-CN" sz="2000" spc="-1" strike="noStrike">
                <a:solidFill>
                  <a:srgbClr val="000000"/>
                </a:solidFill>
                <a:latin typeface="微软雅黑"/>
                <a:ea typeface="微软雅黑"/>
              </a:rPr>
              <a:t>前</a:t>
            </a:r>
            <a:r>
              <a:rPr b="0" lang="zh-CN" sz="2000" spc="-1" strike="noStrike">
                <a:solidFill>
                  <a:srgbClr val="000000"/>
                </a:solidFill>
                <a:latin typeface="微软雅黑"/>
                <a:ea typeface="微软雅黑"/>
              </a:rPr>
              <a:t>个</a:t>
            </a:r>
            <a:r>
              <a:rPr b="0" lang="zh-CN" sz="2000" spc="-1" strike="noStrike">
                <a:solidFill>
                  <a:srgbClr val="000000"/>
                </a:solidFill>
                <a:latin typeface="微软雅黑"/>
                <a:ea typeface="微软雅黑"/>
              </a:rPr>
              <a:t>体</a:t>
            </a:r>
            <a:r>
              <a:rPr b="0" lang="zh-CN" sz="2000" spc="-1" strike="noStrike">
                <a:solidFill>
                  <a:srgbClr val="000000"/>
                </a:solidFill>
                <a:latin typeface="微软雅黑"/>
                <a:ea typeface="微软雅黑"/>
              </a:rPr>
              <a:t>极</a:t>
            </a:r>
            <a:r>
              <a:rPr b="0" lang="zh-CN" sz="2000" spc="-1" strike="noStrike">
                <a:solidFill>
                  <a:srgbClr val="000000"/>
                </a:solidFill>
                <a:latin typeface="微软雅黑"/>
                <a:ea typeface="微软雅黑"/>
              </a:rPr>
              <a:t>值</a:t>
            </a:r>
            <a:r>
              <a:rPr b="0" lang="zh-CN" sz="2000" spc="-1" strike="noStrike">
                <a:solidFill>
                  <a:srgbClr val="000000"/>
                </a:solidFill>
                <a:latin typeface="微软雅黑"/>
                <a:ea typeface="微软雅黑"/>
              </a:rPr>
              <a:t>，</a:t>
            </a:r>
            <a:r>
              <a:rPr b="0" lang="zh-CN" sz="2000" spc="-1" strike="noStrike">
                <a:solidFill>
                  <a:srgbClr val="000000"/>
                </a:solidFill>
                <a:latin typeface="微软雅黑"/>
                <a:ea typeface="微软雅黑"/>
              </a:rPr>
              <a:t>并</a:t>
            </a:r>
            <a:r>
              <a:rPr b="0" lang="zh-CN" sz="2000" spc="-1" strike="noStrike">
                <a:solidFill>
                  <a:srgbClr val="000000"/>
                </a:solidFill>
                <a:latin typeface="微软雅黑"/>
                <a:ea typeface="微软雅黑"/>
              </a:rPr>
              <a:t>将</a:t>
            </a:r>
            <a:r>
              <a:rPr b="0" lang="zh-CN" sz="2000" spc="-1" strike="noStrike">
                <a:solidFill>
                  <a:srgbClr val="000000"/>
                </a:solidFill>
                <a:latin typeface="微软雅黑"/>
                <a:ea typeface="微软雅黑"/>
              </a:rPr>
              <a:t>个</a:t>
            </a:r>
            <a:r>
              <a:rPr b="0" lang="zh-CN" sz="2000" spc="-1" strike="noStrike">
                <a:solidFill>
                  <a:srgbClr val="000000"/>
                </a:solidFill>
                <a:latin typeface="微软雅黑"/>
                <a:ea typeface="微软雅黑"/>
              </a:rPr>
              <a:t>体</a:t>
            </a:r>
            <a:r>
              <a:rPr b="0" lang="zh-CN" sz="2000" spc="-1" strike="noStrike">
                <a:solidFill>
                  <a:srgbClr val="000000"/>
                </a:solidFill>
                <a:latin typeface="微软雅黑"/>
                <a:ea typeface="微软雅黑"/>
              </a:rPr>
              <a:t>极</a:t>
            </a:r>
            <a:r>
              <a:rPr b="0" lang="zh-CN" sz="2000" spc="-1" strike="noStrike">
                <a:solidFill>
                  <a:srgbClr val="000000"/>
                </a:solidFill>
                <a:latin typeface="微软雅黑"/>
                <a:ea typeface="微软雅黑"/>
              </a:rPr>
              <a:t>值</a:t>
            </a:r>
            <a:r>
              <a:rPr b="0" lang="zh-CN" sz="2000" spc="-1" strike="noStrike">
                <a:solidFill>
                  <a:srgbClr val="000000"/>
                </a:solidFill>
                <a:latin typeface="微软雅黑"/>
                <a:ea typeface="微软雅黑"/>
              </a:rPr>
              <a:t>与</a:t>
            </a:r>
            <a:r>
              <a:rPr b="0" lang="zh-CN" sz="2000" spc="-1" strike="noStrike">
                <a:solidFill>
                  <a:srgbClr val="000000"/>
                </a:solidFill>
                <a:latin typeface="微软雅黑"/>
                <a:ea typeface="微软雅黑"/>
              </a:rPr>
              <a:t>整</a:t>
            </a:r>
            <a:r>
              <a:rPr b="0" lang="zh-CN" sz="2000" spc="-1" strike="noStrike">
                <a:solidFill>
                  <a:srgbClr val="000000"/>
                </a:solidFill>
                <a:latin typeface="微软雅黑"/>
                <a:ea typeface="微软雅黑"/>
              </a:rPr>
              <a:t>个</a:t>
            </a:r>
            <a:r>
              <a:rPr b="0" lang="zh-CN" sz="2000" spc="-1" strike="noStrike">
                <a:solidFill>
                  <a:srgbClr val="000000"/>
                </a:solidFill>
                <a:latin typeface="微软雅黑"/>
                <a:ea typeface="微软雅黑"/>
              </a:rPr>
              <a:t>粒</a:t>
            </a:r>
            <a:r>
              <a:rPr b="0" lang="zh-CN" sz="2000" spc="-1" strike="noStrike">
                <a:solidFill>
                  <a:srgbClr val="000000"/>
                </a:solidFill>
                <a:latin typeface="微软雅黑"/>
                <a:ea typeface="微软雅黑"/>
              </a:rPr>
              <a:t>子</a:t>
            </a:r>
            <a:r>
              <a:rPr b="0" lang="zh-CN" sz="2000" spc="-1" strike="noStrike">
                <a:solidFill>
                  <a:srgbClr val="000000"/>
                </a:solidFill>
                <a:latin typeface="微软雅黑"/>
                <a:ea typeface="微软雅黑"/>
              </a:rPr>
              <a:t>群</a:t>
            </a:r>
            <a:r>
              <a:rPr b="0" lang="zh-CN" sz="2000" spc="-1" strike="noStrike">
                <a:solidFill>
                  <a:srgbClr val="000000"/>
                </a:solidFill>
                <a:latin typeface="微软雅黑"/>
                <a:ea typeface="微软雅黑"/>
              </a:rPr>
              <a:t>里</a:t>
            </a:r>
            <a:r>
              <a:rPr b="0" lang="zh-CN" sz="2000" spc="-1" strike="noStrike">
                <a:solidFill>
                  <a:srgbClr val="000000"/>
                </a:solidFill>
                <a:latin typeface="微软雅黑"/>
                <a:ea typeface="微软雅黑"/>
              </a:rPr>
              <a:t>的</a:t>
            </a:r>
            <a:r>
              <a:rPr b="0" lang="zh-CN" sz="2000" spc="-1" strike="noStrike">
                <a:solidFill>
                  <a:srgbClr val="000000"/>
                </a:solidFill>
                <a:latin typeface="微软雅黑"/>
                <a:ea typeface="微软雅黑"/>
              </a:rPr>
              <a:t>其</a:t>
            </a:r>
            <a:r>
              <a:rPr b="0" lang="zh-CN" sz="2000" spc="-1" strike="noStrike">
                <a:solidFill>
                  <a:srgbClr val="000000"/>
                </a:solidFill>
                <a:latin typeface="微软雅黑"/>
                <a:ea typeface="微软雅黑"/>
              </a:rPr>
              <a:t>他</a:t>
            </a:r>
            <a:r>
              <a:rPr b="0" lang="zh-CN" sz="2000" spc="-1" strike="noStrike">
                <a:solidFill>
                  <a:srgbClr val="000000"/>
                </a:solidFill>
                <a:latin typeface="微软雅黑"/>
                <a:ea typeface="微软雅黑"/>
              </a:rPr>
              <a:t>粒</a:t>
            </a:r>
            <a:r>
              <a:rPr b="0" lang="zh-CN" sz="2000" spc="-1" strike="noStrike">
                <a:solidFill>
                  <a:srgbClr val="000000"/>
                </a:solidFill>
                <a:latin typeface="微软雅黑"/>
                <a:ea typeface="微软雅黑"/>
              </a:rPr>
              <a:t>子</a:t>
            </a:r>
            <a:r>
              <a:rPr b="0" lang="zh-CN" sz="2000" spc="-1" strike="noStrike">
                <a:solidFill>
                  <a:srgbClr val="000000"/>
                </a:solidFill>
                <a:latin typeface="微软雅黑"/>
                <a:ea typeface="微软雅黑"/>
              </a:rPr>
              <a:t>共</a:t>
            </a:r>
            <a:r>
              <a:rPr b="0" lang="zh-CN" sz="2000" spc="-1" strike="noStrike">
                <a:solidFill>
                  <a:srgbClr val="000000"/>
                </a:solidFill>
                <a:latin typeface="微软雅黑"/>
                <a:ea typeface="微软雅黑"/>
              </a:rPr>
              <a:t>享</a:t>
            </a:r>
            <a:r>
              <a:rPr b="0" lang="zh-CN" sz="2000" spc="-1" strike="noStrike">
                <a:solidFill>
                  <a:srgbClr val="000000"/>
                </a:solidFill>
                <a:latin typeface="微软雅黑"/>
                <a:ea typeface="微软雅黑"/>
              </a:rPr>
              <a:t>，</a:t>
            </a:r>
            <a:r>
              <a:rPr b="0" lang="zh-CN" sz="2000" spc="-1" strike="noStrike">
                <a:solidFill>
                  <a:srgbClr val="000000"/>
                </a:solidFill>
                <a:latin typeface="微软雅黑"/>
                <a:ea typeface="微软雅黑"/>
              </a:rPr>
              <a:t>找</a:t>
            </a:r>
            <a:r>
              <a:rPr b="0" lang="zh-CN" sz="2000" spc="-1" strike="noStrike">
                <a:solidFill>
                  <a:srgbClr val="000000"/>
                </a:solidFill>
                <a:latin typeface="微软雅黑"/>
                <a:ea typeface="微软雅黑"/>
              </a:rPr>
              <a:t>到</a:t>
            </a:r>
            <a:r>
              <a:rPr b="0" lang="zh-CN" sz="2000" spc="-1" strike="noStrike">
                <a:solidFill>
                  <a:srgbClr val="000000"/>
                </a:solidFill>
                <a:latin typeface="微软雅黑"/>
                <a:ea typeface="微软雅黑"/>
              </a:rPr>
              <a:t>最</a:t>
            </a:r>
            <a:r>
              <a:rPr b="0" lang="zh-CN" sz="2000" spc="-1" strike="noStrike">
                <a:solidFill>
                  <a:srgbClr val="000000"/>
                </a:solidFill>
                <a:latin typeface="微软雅黑"/>
                <a:ea typeface="微软雅黑"/>
              </a:rPr>
              <a:t>优</a:t>
            </a:r>
            <a:r>
              <a:rPr b="0" lang="zh-CN" sz="2000" spc="-1" strike="noStrike">
                <a:solidFill>
                  <a:srgbClr val="000000"/>
                </a:solidFill>
                <a:latin typeface="微软雅黑"/>
                <a:ea typeface="微软雅黑"/>
              </a:rPr>
              <a:t>的</a:t>
            </a:r>
            <a:r>
              <a:rPr b="0" lang="zh-CN" sz="2000" spc="-1" strike="noStrike">
                <a:solidFill>
                  <a:srgbClr val="000000"/>
                </a:solidFill>
                <a:latin typeface="微软雅黑"/>
                <a:ea typeface="微软雅黑"/>
              </a:rPr>
              <a:t>那</a:t>
            </a:r>
            <a:r>
              <a:rPr b="0" lang="zh-CN" sz="2000" spc="-1" strike="noStrike">
                <a:solidFill>
                  <a:srgbClr val="000000"/>
                </a:solidFill>
                <a:latin typeface="微软雅黑"/>
                <a:ea typeface="微软雅黑"/>
              </a:rPr>
              <a:t>个</a:t>
            </a:r>
            <a:r>
              <a:rPr b="0" lang="zh-CN" sz="2000" spc="-1" strike="noStrike">
                <a:solidFill>
                  <a:srgbClr val="000000"/>
                </a:solidFill>
                <a:latin typeface="微软雅黑"/>
                <a:ea typeface="微软雅黑"/>
              </a:rPr>
              <a:t>个</a:t>
            </a:r>
            <a:r>
              <a:rPr b="0" lang="zh-CN" sz="2000" spc="-1" strike="noStrike">
                <a:solidFill>
                  <a:srgbClr val="000000"/>
                </a:solidFill>
                <a:latin typeface="微软雅黑"/>
                <a:ea typeface="微软雅黑"/>
              </a:rPr>
              <a:t>体</a:t>
            </a:r>
            <a:r>
              <a:rPr b="0" lang="zh-CN" sz="2000" spc="-1" strike="noStrike">
                <a:solidFill>
                  <a:srgbClr val="000000"/>
                </a:solidFill>
                <a:latin typeface="微软雅黑"/>
                <a:ea typeface="微软雅黑"/>
              </a:rPr>
              <a:t>极</a:t>
            </a:r>
            <a:r>
              <a:rPr b="0" lang="zh-CN" sz="2000" spc="-1" strike="noStrike">
                <a:solidFill>
                  <a:srgbClr val="000000"/>
                </a:solidFill>
                <a:latin typeface="微软雅黑"/>
                <a:ea typeface="微软雅黑"/>
              </a:rPr>
              <a:t>值</a:t>
            </a:r>
            <a:r>
              <a:rPr b="0" lang="zh-CN" sz="2000" spc="-1" strike="noStrike">
                <a:solidFill>
                  <a:srgbClr val="000000"/>
                </a:solidFill>
                <a:latin typeface="微软雅黑"/>
                <a:ea typeface="微软雅黑"/>
              </a:rPr>
              <a:t>作</a:t>
            </a:r>
            <a:r>
              <a:rPr b="0" lang="zh-CN" sz="2000" spc="-1" strike="noStrike">
                <a:solidFill>
                  <a:srgbClr val="000000"/>
                </a:solidFill>
                <a:latin typeface="微软雅黑"/>
                <a:ea typeface="微软雅黑"/>
              </a:rPr>
              <a:t>为</a:t>
            </a:r>
            <a:r>
              <a:rPr b="0" lang="zh-CN" sz="2000" spc="-1" strike="noStrike">
                <a:solidFill>
                  <a:srgbClr val="000000"/>
                </a:solidFill>
                <a:latin typeface="微软雅黑"/>
                <a:ea typeface="微软雅黑"/>
              </a:rPr>
              <a:t>整</a:t>
            </a:r>
            <a:r>
              <a:rPr b="0" lang="zh-CN" sz="2000" spc="-1" strike="noStrike">
                <a:solidFill>
                  <a:srgbClr val="000000"/>
                </a:solidFill>
                <a:latin typeface="微软雅黑"/>
                <a:ea typeface="微软雅黑"/>
              </a:rPr>
              <a:t>个</a:t>
            </a:r>
            <a:r>
              <a:rPr b="0" lang="zh-CN" sz="2000" spc="-1" strike="noStrike">
                <a:solidFill>
                  <a:srgbClr val="000000"/>
                </a:solidFill>
                <a:latin typeface="微软雅黑"/>
                <a:ea typeface="微软雅黑"/>
              </a:rPr>
              <a:t>粒</a:t>
            </a:r>
            <a:r>
              <a:rPr b="0" lang="zh-CN" sz="2000" spc="-1" strike="noStrike">
                <a:solidFill>
                  <a:srgbClr val="000000"/>
                </a:solidFill>
                <a:latin typeface="微软雅黑"/>
                <a:ea typeface="微软雅黑"/>
              </a:rPr>
              <a:t>子</a:t>
            </a:r>
            <a:r>
              <a:rPr b="0" lang="zh-CN" sz="2000" spc="-1" strike="noStrike">
                <a:solidFill>
                  <a:srgbClr val="000000"/>
                </a:solidFill>
                <a:latin typeface="微软雅黑"/>
                <a:ea typeface="微软雅黑"/>
              </a:rPr>
              <a:t>群</a:t>
            </a:r>
            <a:r>
              <a:rPr b="0" lang="zh-CN" sz="2000" spc="-1" strike="noStrike">
                <a:solidFill>
                  <a:srgbClr val="000000"/>
                </a:solidFill>
                <a:latin typeface="微软雅黑"/>
                <a:ea typeface="微软雅黑"/>
              </a:rPr>
              <a:t>的</a:t>
            </a:r>
            <a:r>
              <a:rPr b="0" lang="zh-CN" sz="2000" spc="-1" strike="noStrike">
                <a:solidFill>
                  <a:srgbClr val="000000"/>
                </a:solidFill>
                <a:latin typeface="微软雅黑"/>
                <a:ea typeface="微软雅黑"/>
              </a:rPr>
              <a:t>当</a:t>
            </a:r>
            <a:r>
              <a:rPr b="0" lang="zh-CN" sz="2000" spc="-1" strike="noStrike">
                <a:solidFill>
                  <a:srgbClr val="000000"/>
                </a:solidFill>
                <a:latin typeface="微软雅黑"/>
                <a:ea typeface="微软雅黑"/>
              </a:rPr>
              <a:t>前</a:t>
            </a:r>
            <a:r>
              <a:rPr b="0" lang="zh-CN" sz="2000" spc="-1" strike="noStrike">
                <a:solidFill>
                  <a:srgbClr val="000000"/>
                </a:solidFill>
                <a:latin typeface="微软雅黑"/>
                <a:ea typeface="微软雅黑"/>
              </a:rPr>
              <a:t>全</a:t>
            </a:r>
            <a:r>
              <a:rPr b="0" lang="zh-CN" sz="2000" spc="-1" strike="noStrike">
                <a:solidFill>
                  <a:srgbClr val="000000"/>
                </a:solidFill>
                <a:latin typeface="微软雅黑"/>
                <a:ea typeface="微软雅黑"/>
              </a:rPr>
              <a:t>局</a:t>
            </a:r>
            <a:r>
              <a:rPr b="0" lang="zh-CN" sz="2000" spc="-1" strike="noStrike">
                <a:solidFill>
                  <a:srgbClr val="000000"/>
                </a:solidFill>
                <a:latin typeface="微软雅黑"/>
                <a:ea typeface="微软雅黑"/>
              </a:rPr>
              <a:t>最</a:t>
            </a:r>
            <a:r>
              <a:rPr b="0" lang="zh-CN" sz="2000" spc="-1" strike="noStrike">
                <a:solidFill>
                  <a:srgbClr val="000000"/>
                </a:solidFill>
                <a:latin typeface="微软雅黑"/>
                <a:ea typeface="微软雅黑"/>
              </a:rPr>
              <a:t>优</a:t>
            </a:r>
            <a:r>
              <a:rPr b="0" lang="zh-CN" sz="2000" spc="-1" strike="noStrike">
                <a:solidFill>
                  <a:srgbClr val="000000"/>
                </a:solidFill>
                <a:latin typeface="微软雅黑"/>
                <a:ea typeface="微软雅黑"/>
              </a:rPr>
              <a:t>解</a:t>
            </a:r>
            <a:r>
              <a:rPr b="0" lang="zh-CN" sz="2000" spc="-1" strike="noStrike">
                <a:solidFill>
                  <a:srgbClr val="000000"/>
                </a:solidFill>
                <a:latin typeface="微软雅黑"/>
                <a:ea typeface="微软雅黑"/>
              </a:rPr>
              <a:t>，</a:t>
            </a:r>
            <a:r>
              <a:rPr b="0" lang="zh-CN" sz="2000" spc="-1" strike="noStrike">
                <a:solidFill>
                  <a:srgbClr val="000000"/>
                </a:solidFill>
                <a:latin typeface="微软雅黑"/>
                <a:ea typeface="微软雅黑"/>
              </a:rPr>
              <a:t>粒</a:t>
            </a:r>
            <a:r>
              <a:rPr b="0" lang="zh-CN" sz="2000" spc="-1" strike="noStrike">
                <a:solidFill>
                  <a:srgbClr val="000000"/>
                </a:solidFill>
                <a:latin typeface="微软雅黑"/>
                <a:ea typeface="微软雅黑"/>
              </a:rPr>
              <a:t>子</a:t>
            </a:r>
            <a:r>
              <a:rPr b="0" lang="zh-CN" sz="2000" spc="-1" strike="noStrike">
                <a:solidFill>
                  <a:srgbClr val="000000"/>
                </a:solidFill>
                <a:latin typeface="微软雅黑"/>
                <a:ea typeface="微软雅黑"/>
              </a:rPr>
              <a:t>群</a:t>
            </a:r>
            <a:r>
              <a:rPr b="0" lang="zh-CN" sz="2000" spc="-1" strike="noStrike">
                <a:solidFill>
                  <a:srgbClr val="000000"/>
                </a:solidFill>
                <a:latin typeface="微软雅黑"/>
                <a:ea typeface="微软雅黑"/>
              </a:rPr>
              <a:t>中</a:t>
            </a:r>
            <a:r>
              <a:rPr b="0" lang="zh-CN" sz="2000" spc="-1" strike="noStrike">
                <a:solidFill>
                  <a:srgbClr val="000000"/>
                </a:solidFill>
                <a:latin typeface="微软雅黑"/>
                <a:ea typeface="微软雅黑"/>
              </a:rPr>
              <a:t>的</a:t>
            </a:r>
            <a:r>
              <a:rPr b="0" lang="zh-CN" sz="2000" spc="-1" strike="noStrike">
                <a:solidFill>
                  <a:srgbClr val="000000"/>
                </a:solidFill>
                <a:latin typeface="微软雅黑"/>
                <a:ea typeface="微软雅黑"/>
              </a:rPr>
              <a:t>所</a:t>
            </a:r>
            <a:r>
              <a:rPr b="0" lang="zh-CN" sz="2000" spc="-1" strike="noStrike">
                <a:solidFill>
                  <a:srgbClr val="000000"/>
                </a:solidFill>
                <a:latin typeface="微软雅黑"/>
                <a:ea typeface="微软雅黑"/>
              </a:rPr>
              <a:t>有</a:t>
            </a:r>
            <a:r>
              <a:rPr b="0" lang="zh-CN" sz="2000" spc="-1" strike="noStrike">
                <a:solidFill>
                  <a:srgbClr val="000000"/>
                </a:solidFill>
                <a:latin typeface="微软雅黑"/>
                <a:ea typeface="微软雅黑"/>
              </a:rPr>
              <a:t>粒</a:t>
            </a:r>
            <a:r>
              <a:rPr b="0" lang="zh-CN" sz="2000" spc="-1" strike="noStrike">
                <a:solidFill>
                  <a:srgbClr val="000000"/>
                </a:solidFill>
                <a:latin typeface="微软雅黑"/>
                <a:ea typeface="微软雅黑"/>
              </a:rPr>
              <a:t>子</a:t>
            </a:r>
            <a:r>
              <a:rPr b="0" lang="zh-CN" sz="2000" spc="-1" strike="noStrike">
                <a:solidFill>
                  <a:srgbClr val="000000"/>
                </a:solidFill>
                <a:latin typeface="微软雅黑"/>
                <a:ea typeface="微软雅黑"/>
              </a:rPr>
              <a:t>根</a:t>
            </a:r>
            <a:r>
              <a:rPr b="0" lang="zh-CN" sz="2000" spc="-1" strike="noStrike">
                <a:solidFill>
                  <a:srgbClr val="000000"/>
                </a:solidFill>
                <a:latin typeface="微软雅黑"/>
                <a:ea typeface="微软雅黑"/>
              </a:rPr>
              <a:t>据</a:t>
            </a:r>
            <a:r>
              <a:rPr b="0" lang="zh-CN" sz="2000" spc="-1" strike="noStrike">
                <a:solidFill>
                  <a:srgbClr val="000000"/>
                </a:solidFill>
                <a:latin typeface="微软雅黑"/>
                <a:ea typeface="微软雅黑"/>
              </a:rPr>
              <a:t>自</a:t>
            </a:r>
            <a:r>
              <a:rPr b="0" lang="zh-CN" sz="2000" spc="-1" strike="noStrike">
                <a:solidFill>
                  <a:srgbClr val="000000"/>
                </a:solidFill>
                <a:latin typeface="微软雅黑"/>
                <a:ea typeface="微软雅黑"/>
              </a:rPr>
              <a:t>己</a:t>
            </a:r>
            <a:r>
              <a:rPr b="0" lang="zh-CN" sz="2000" spc="-1" strike="noStrike">
                <a:solidFill>
                  <a:srgbClr val="000000"/>
                </a:solidFill>
                <a:latin typeface="微软雅黑"/>
                <a:ea typeface="微软雅黑"/>
              </a:rPr>
              <a:t>找</a:t>
            </a:r>
            <a:r>
              <a:rPr b="0" lang="zh-CN" sz="2000" spc="-1" strike="noStrike">
                <a:solidFill>
                  <a:srgbClr val="000000"/>
                </a:solidFill>
                <a:latin typeface="微软雅黑"/>
                <a:ea typeface="微软雅黑"/>
              </a:rPr>
              <a:t>到</a:t>
            </a:r>
            <a:r>
              <a:rPr b="0" lang="zh-CN" sz="2000" spc="-1" strike="noStrike">
                <a:solidFill>
                  <a:srgbClr val="000000"/>
                </a:solidFill>
                <a:latin typeface="微软雅黑"/>
                <a:ea typeface="微软雅黑"/>
              </a:rPr>
              <a:t>的</a:t>
            </a:r>
            <a:r>
              <a:rPr b="0" lang="zh-CN" sz="2000" spc="-1" strike="noStrike">
                <a:solidFill>
                  <a:srgbClr val="000000"/>
                </a:solidFill>
                <a:latin typeface="微软雅黑"/>
                <a:ea typeface="微软雅黑"/>
              </a:rPr>
              <a:t>当</a:t>
            </a:r>
            <a:r>
              <a:rPr b="0" lang="zh-CN" sz="2000" spc="-1" strike="noStrike">
                <a:solidFill>
                  <a:srgbClr val="000000"/>
                </a:solidFill>
                <a:latin typeface="微软雅黑"/>
                <a:ea typeface="微软雅黑"/>
              </a:rPr>
              <a:t>前</a:t>
            </a:r>
            <a:r>
              <a:rPr b="0" lang="zh-CN" sz="2000" spc="-1" strike="noStrike">
                <a:solidFill>
                  <a:srgbClr val="000000"/>
                </a:solidFill>
                <a:latin typeface="微软雅黑"/>
                <a:ea typeface="微软雅黑"/>
              </a:rPr>
              <a:t>个</a:t>
            </a:r>
            <a:r>
              <a:rPr b="0" lang="zh-CN" sz="2000" spc="-1" strike="noStrike">
                <a:solidFill>
                  <a:srgbClr val="000000"/>
                </a:solidFill>
                <a:latin typeface="微软雅黑"/>
                <a:ea typeface="微软雅黑"/>
              </a:rPr>
              <a:t>体</a:t>
            </a:r>
            <a:r>
              <a:rPr b="0" lang="zh-CN" sz="2000" spc="-1" strike="noStrike">
                <a:solidFill>
                  <a:srgbClr val="000000"/>
                </a:solidFill>
                <a:latin typeface="微软雅黑"/>
                <a:ea typeface="微软雅黑"/>
              </a:rPr>
              <a:t>极</a:t>
            </a:r>
            <a:r>
              <a:rPr b="0" lang="zh-CN" sz="2000" spc="-1" strike="noStrike">
                <a:solidFill>
                  <a:srgbClr val="000000"/>
                </a:solidFill>
                <a:latin typeface="微软雅黑"/>
                <a:ea typeface="微软雅黑"/>
              </a:rPr>
              <a:t>值</a:t>
            </a:r>
            <a:r>
              <a:rPr b="0" lang="zh-CN" sz="2000" spc="-1" strike="noStrike">
                <a:solidFill>
                  <a:srgbClr val="000000"/>
                </a:solidFill>
                <a:latin typeface="微软雅黑"/>
                <a:ea typeface="微软雅黑"/>
              </a:rPr>
              <a:t>和</a:t>
            </a:r>
            <a:r>
              <a:rPr b="0" lang="zh-CN" sz="2000" spc="-1" strike="noStrike">
                <a:solidFill>
                  <a:srgbClr val="000000"/>
                </a:solidFill>
                <a:latin typeface="微软雅黑"/>
                <a:ea typeface="微软雅黑"/>
              </a:rPr>
              <a:t>整</a:t>
            </a:r>
            <a:r>
              <a:rPr b="0" lang="zh-CN" sz="2000" spc="-1" strike="noStrike">
                <a:solidFill>
                  <a:srgbClr val="000000"/>
                </a:solidFill>
                <a:latin typeface="微软雅黑"/>
                <a:ea typeface="微软雅黑"/>
              </a:rPr>
              <a:t>个</a:t>
            </a:r>
            <a:r>
              <a:rPr b="0" lang="zh-CN" sz="2000" spc="-1" strike="noStrike">
                <a:solidFill>
                  <a:srgbClr val="000000"/>
                </a:solidFill>
                <a:latin typeface="微软雅黑"/>
                <a:ea typeface="微软雅黑"/>
              </a:rPr>
              <a:t>粒</a:t>
            </a:r>
            <a:r>
              <a:rPr b="0" lang="zh-CN" sz="2000" spc="-1" strike="noStrike">
                <a:solidFill>
                  <a:srgbClr val="000000"/>
                </a:solidFill>
                <a:latin typeface="微软雅黑"/>
                <a:ea typeface="微软雅黑"/>
              </a:rPr>
              <a:t>子</a:t>
            </a:r>
            <a:r>
              <a:rPr b="0" lang="zh-CN" sz="2000" spc="-1" strike="noStrike">
                <a:solidFill>
                  <a:srgbClr val="000000"/>
                </a:solidFill>
                <a:latin typeface="微软雅黑"/>
                <a:ea typeface="微软雅黑"/>
              </a:rPr>
              <a:t>群</a:t>
            </a:r>
            <a:r>
              <a:rPr b="0" lang="zh-CN" sz="2000" spc="-1" strike="noStrike">
                <a:solidFill>
                  <a:srgbClr val="000000"/>
                </a:solidFill>
                <a:latin typeface="微软雅黑"/>
                <a:ea typeface="微软雅黑"/>
              </a:rPr>
              <a:t>共</a:t>
            </a:r>
            <a:r>
              <a:rPr b="0" lang="zh-CN" sz="2000" spc="-1" strike="noStrike">
                <a:solidFill>
                  <a:srgbClr val="000000"/>
                </a:solidFill>
                <a:latin typeface="微软雅黑"/>
                <a:ea typeface="微软雅黑"/>
              </a:rPr>
              <a:t>享</a:t>
            </a:r>
            <a:r>
              <a:rPr b="0" lang="zh-CN" sz="2000" spc="-1" strike="noStrike">
                <a:solidFill>
                  <a:srgbClr val="000000"/>
                </a:solidFill>
                <a:latin typeface="微软雅黑"/>
                <a:ea typeface="微软雅黑"/>
              </a:rPr>
              <a:t>的</a:t>
            </a:r>
            <a:r>
              <a:rPr b="0" lang="zh-CN" sz="2000" spc="-1" strike="noStrike">
                <a:solidFill>
                  <a:srgbClr val="000000"/>
                </a:solidFill>
                <a:latin typeface="微软雅黑"/>
                <a:ea typeface="微软雅黑"/>
              </a:rPr>
              <a:t>全</a:t>
            </a:r>
            <a:r>
              <a:rPr b="0" lang="zh-CN" sz="2000" spc="-1" strike="noStrike">
                <a:solidFill>
                  <a:srgbClr val="000000"/>
                </a:solidFill>
                <a:latin typeface="微软雅黑"/>
                <a:ea typeface="微软雅黑"/>
              </a:rPr>
              <a:t>局</a:t>
            </a:r>
            <a:r>
              <a:rPr b="0" lang="zh-CN" sz="2000" spc="-1" strike="noStrike">
                <a:solidFill>
                  <a:srgbClr val="000000"/>
                </a:solidFill>
                <a:latin typeface="微软雅黑"/>
                <a:ea typeface="微软雅黑"/>
              </a:rPr>
              <a:t>最</a:t>
            </a:r>
            <a:r>
              <a:rPr b="0" lang="zh-CN" sz="2000" spc="-1" strike="noStrike">
                <a:solidFill>
                  <a:srgbClr val="000000"/>
                </a:solidFill>
                <a:latin typeface="微软雅黑"/>
                <a:ea typeface="微软雅黑"/>
              </a:rPr>
              <a:t>优</a:t>
            </a:r>
            <a:r>
              <a:rPr b="0" lang="zh-CN" sz="2000" spc="-1" strike="noStrike">
                <a:solidFill>
                  <a:srgbClr val="000000"/>
                </a:solidFill>
                <a:latin typeface="微软雅黑"/>
                <a:ea typeface="微软雅黑"/>
              </a:rPr>
              <a:t>解</a:t>
            </a:r>
            <a:r>
              <a:rPr b="0" lang="zh-CN" sz="2000" spc="-1" strike="noStrike">
                <a:solidFill>
                  <a:srgbClr val="000000"/>
                </a:solidFill>
                <a:latin typeface="微软雅黑"/>
                <a:ea typeface="微软雅黑"/>
              </a:rPr>
              <a:t>来</a:t>
            </a:r>
            <a:r>
              <a:rPr b="0" lang="zh-CN" sz="2000" spc="-1" strike="noStrike">
                <a:solidFill>
                  <a:srgbClr val="000000"/>
                </a:solidFill>
                <a:latin typeface="微软雅黑"/>
                <a:ea typeface="微软雅黑"/>
              </a:rPr>
              <a:t>调</a:t>
            </a:r>
            <a:r>
              <a:rPr b="0" lang="zh-CN" sz="2000" spc="-1" strike="noStrike">
                <a:solidFill>
                  <a:srgbClr val="000000"/>
                </a:solidFill>
                <a:latin typeface="微软雅黑"/>
                <a:ea typeface="微软雅黑"/>
              </a:rPr>
              <a:t>整</a:t>
            </a:r>
            <a:r>
              <a:rPr b="0" lang="zh-CN" sz="2000" spc="-1" strike="noStrike">
                <a:solidFill>
                  <a:srgbClr val="000000"/>
                </a:solidFill>
                <a:latin typeface="微软雅黑"/>
                <a:ea typeface="微软雅黑"/>
              </a:rPr>
              <a:t>自</a:t>
            </a:r>
            <a:r>
              <a:rPr b="0" lang="zh-CN" sz="2000" spc="-1" strike="noStrike">
                <a:solidFill>
                  <a:srgbClr val="000000"/>
                </a:solidFill>
                <a:latin typeface="微软雅黑"/>
                <a:ea typeface="微软雅黑"/>
              </a:rPr>
              <a:t>己</a:t>
            </a:r>
            <a:r>
              <a:rPr b="0" lang="zh-CN" sz="2000" spc="-1" strike="noStrike">
                <a:solidFill>
                  <a:srgbClr val="000000"/>
                </a:solidFill>
                <a:latin typeface="微软雅黑"/>
                <a:ea typeface="微软雅黑"/>
              </a:rPr>
              <a:t>的</a:t>
            </a:r>
            <a:r>
              <a:rPr b="0" lang="zh-CN" sz="2000" spc="-1" strike="noStrike">
                <a:solidFill>
                  <a:srgbClr val="000000"/>
                </a:solidFill>
                <a:latin typeface="微软雅黑"/>
                <a:ea typeface="微软雅黑"/>
              </a:rPr>
              <a:t>速</a:t>
            </a:r>
            <a:r>
              <a:rPr b="0" lang="zh-CN" sz="2000" spc="-1" strike="noStrike">
                <a:solidFill>
                  <a:srgbClr val="000000"/>
                </a:solidFill>
                <a:latin typeface="微软雅黑"/>
                <a:ea typeface="微软雅黑"/>
              </a:rPr>
              <a:t>度</a:t>
            </a:r>
            <a:r>
              <a:rPr b="0" lang="zh-CN" sz="2000" spc="-1" strike="noStrike">
                <a:solidFill>
                  <a:srgbClr val="000000"/>
                </a:solidFill>
                <a:latin typeface="微软雅黑"/>
                <a:ea typeface="微软雅黑"/>
              </a:rPr>
              <a:t>和</a:t>
            </a:r>
            <a:r>
              <a:rPr b="0" lang="zh-CN" sz="2000" spc="-1" strike="noStrike">
                <a:solidFill>
                  <a:srgbClr val="000000"/>
                </a:solidFill>
                <a:latin typeface="微软雅黑"/>
                <a:ea typeface="微软雅黑"/>
              </a:rPr>
              <a:t>位</a:t>
            </a:r>
            <a:r>
              <a:rPr b="0" lang="zh-CN" sz="2000" spc="-1" strike="noStrike">
                <a:solidFill>
                  <a:srgbClr val="000000"/>
                </a:solidFill>
                <a:latin typeface="微软雅黑"/>
                <a:ea typeface="微软雅黑"/>
              </a:rPr>
              <a:t>置</a:t>
            </a:r>
            <a:r>
              <a:rPr b="0" lang="zh-CN" sz="2000" spc="-1" strike="noStrike">
                <a:solidFill>
                  <a:srgbClr val="000000"/>
                </a:solidFill>
                <a:latin typeface="微软雅黑"/>
                <a:ea typeface="微软雅黑"/>
              </a:rPr>
              <a:t>。</a:t>
            </a:r>
            <a:endParaRPr b="0" lang="en-US" sz="2000" spc="-1" strike="noStrike">
              <a:latin typeface="Arial"/>
            </a:endParaRPr>
          </a:p>
        </p:txBody>
      </p:sp>
    </p:spTree>
  </p:cSld>
  <mc:AlternateContent>
    <mc:Choice Requires="p14">
      <p:transition spd="slow" p14:dur="16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749520" y="371160"/>
            <a:ext cx="7644240" cy="13100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000" spc="-1" strike="noStrike">
                <a:solidFill>
                  <a:srgbClr val="000000"/>
                </a:solidFill>
                <a:latin typeface="微软雅黑"/>
                <a:ea typeface="微软雅黑"/>
              </a:rPr>
              <a:t>PSO</a:t>
            </a:r>
            <a:r>
              <a:rPr b="0" lang="zh-CN" sz="2000" spc="-1" strike="noStrike">
                <a:solidFill>
                  <a:srgbClr val="000000"/>
                </a:solidFill>
                <a:latin typeface="微软雅黑"/>
                <a:ea typeface="微软雅黑"/>
              </a:rPr>
              <a:t>初始化为一群随机粒子</a:t>
            </a:r>
            <a:r>
              <a:rPr b="0" lang="en-US" sz="2000" spc="-1" strike="noStrike">
                <a:solidFill>
                  <a:srgbClr val="000000"/>
                </a:solidFill>
                <a:latin typeface="微软雅黑"/>
                <a:ea typeface="微软雅黑"/>
              </a:rPr>
              <a:t>(</a:t>
            </a:r>
            <a:r>
              <a:rPr b="0" lang="zh-CN" sz="2000" spc="-1" strike="noStrike">
                <a:solidFill>
                  <a:srgbClr val="000000"/>
                </a:solidFill>
                <a:latin typeface="微软雅黑"/>
                <a:ea typeface="微软雅黑"/>
              </a:rPr>
              <a:t>随机解</a:t>
            </a:r>
            <a:r>
              <a:rPr b="0" lang="en-US" sz="2000" spc="-1" strike="noStrike">
                <a:solidFill>
                  <a:srgbClr val="000000"/>
                </a:solidFill>
                <a:latin typeface="微软雅黑"/>
                <a:ea typeface="微软雅黑"/>
              </a:rPr>
              <a:t>)</a:t>
            </a:r>
            <a:r>
              <a:rPr b="0" lang="zh-CN" sz="2000" spc="-1" strike="noStrike">
                <a:solidFill>
                  <a:srgbClr val="000000"/>
                </a:solidFill>
                <a:latin typeface="微软雅黑"/>
                <a:ea typeface="微软雅黑"/>
              </a:rPr>
              <a:t>。然后通过迭代找到最优解。在每一次的迭代中，粒子通过跟踪两个“极值”</a:t>
            </a:r>
            <a:r>
              <a:rPr b="0" lang="en-US" sz="2000" spc="-1" strike="noStrike">
                <a:solidFill>
                  <a:srgbClr val="000000"/>
                </a:solidFill>
                <a:latin typeface="微软雅黑"/>
                <a:ea typeface="微软雅黑"/>
              </a:rPr>
              <a:t>(pbest</a:t>
            </a:r>
            <a:r>
              <a:rPr b="0" lang="zh-CN" sz="2000" spc="-1" strike="noStrike">
                <a:solidFill>
                  <a:srgbClr val="000000"/>
                </a:solidFill>
                <a:latin typeface="微软雅黑"/>
                <a:ea typeface="微软雅黑"/>
              </a:rPr>
              <a:t>，</a:t>
            </a:r>
            <a:r>
              <a:rPr b="0" lang="en-US" sz="2000" spc="-1" strike="noStrike">
                <a:solidFill>
                  <a:srgbClr val="000000"/>
                </a:solidFill>
                <a:latin typeface="微软雅黑"/>
                <a:ea typeface="微软雅黑"/>
              </a:rPr>
              <a:t>gbest)</a:t>
            </a:r>
            <a:r>
              <a:rPr b="0" lang="zh-CN" sz="2000" spc="-1" strike="noStrike">
                <a:solidFill>
                  <a:srgbClr val="000000"/>
                </a:solidFill>
                <a:latin typeface="微软雅黑"/>
                <a:ea typeface="微软雅黑"/>
              </a:rPr>
              <a:t>来更新自己。在找到这两个最优值后，粒子通过下面的公式来更新自己的速度和位置。</a:t>
            </a:r>
            <a:endParaRPr b="0" lang="en-US" sz="2000" spc="-1" strike="noStrike">
              <a:latin typeface="Arial"/>
            </a:endParaRPr>
          </a:p>
        </p:txBody>
      </p:sp>
      <p:pic>
        <p:nvPicPr>
          <p:cNvPr id="132" name="Picture 2" descr=""/>
          <p:cNvPicPr/>
          <p:nvPr/>
        </p:nvPicPr>
        <p:blipFill>
          <a:blip r:embed="rId1"/>
          <a:stretch/>
        </p:blipFill>
        <p:spPr>
          <a:xfrm>
            <a:off x="1723680" y="1860120"/>
            <a:ext cx="3862800" cy="2825640"/>
          </a:xfrm>
          <a:prstGeom prst="rect">
            <a:avLst/>
          </a:prstGeom>
          <a:ln>
            <a:noFill/>
          </a:ln>
        </p:spPr>
      </p:pic>
      <p:pic>
        <p:nvPicPr>
          <p:cNvPr id="133" name="图片 2" descr="粒子运动方向"/>
          <p:cNvPicPr/>
          <p:nvPr/>
        </p:nvPicPr>
        <p:blipFill>
          <a:blip r:embed="rId2"/>
          <a:stretch/>
        </p:blipFill>
        <p:spPr>
          <a:xfrm>
            <a:off x="5586840" y="1860120"/>
            <a:ext cx="1519920" cy="2825640"/>
          </a:xfrm>
          <a:prstGeom prst="rect">
            <a:avLst/>
          </a:prstGeom>
          <a:ln>
            <a:noFill/>
          </a:ln>
        </p:spPr>
      </p:pic>
    </p:spTree>
  </p:cSld>
  <mc:AlternateContent>
    <mc:Choice Requires="p14">
      <p:transition spd="slow" p14:dur="16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615600" y="685800"/>
            <a:ext cx="7868880" cy="1167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2000" spc="-1" strike="noStrike">
                <a:solidFill>
                  <a:srgbClr val="000000"/>
                </a:solidFill>
                <a:latin typeface="微软雅黑"/>
                <a:ea typeface="微软雅黑"/>
              </a:rPr>
              <a:t>用数学语言对</a:t>
            </a:r>
            <a:r>
              <a:rPr b="0" lang="en-US" sz="2000" spc="-1" strike="noStrike">
                <a:solidFill>
                  <a:srgbClr val="000000"/>
                </a:solidFill>
                <a:latin typeface="微软雅黑"/>
                <a:ea typeface="微软雅黑"/>
              </a:rPr>
              <a:t>TSP</a:t>
            </a:r>
            <a:r>
              <a:rPr b="0" lang="zh-CN" sz="2000" spc="-1" strike="noStrike">
                <a:solidFill>
                  <a:srgbClr val="000000"/>
                </a:solidFill>
                <a:latin typeface="微软雅黑"/>
                <a:ea typeface="微软雅黑"/>
              </a:rPr>
              <a:t>问题的描述如下：有</a:t>
            </a:r>
            <a:r>
              <a:rPr b="0" lang="en-US" sz="2000" spc="-1" strike="noStrike">
                <a:solidFill>
                  <a:srgbClr val="000000"/>
                </a:solidFill>
                <a:latin typeface="微软雅黑"/>
                <a:ea typeface="微软雅黑"/>
              </a:rPr>
              <a:t>n</a:t>
            </a:r>
            <a:r>
              <a:rPr b="0" lang="zh-CN" sz="2000" spc="-1" strike="noStrike">
                <a:solidFill>
                  <a:srgbClr val="000000"/>
                </a:solidFill>
                <a:latin typeface="微软雅黑"/>
                <a:ea typeface="微软雅黑"/>
              </a:rPr>
              <a:t>个城市</a:t>
            </a:r>
            <a:r>
              <a:rPr b="0" lang="en-US" sz="2000" spc="-1" strike="noStrike">
                <a:solidFill>
                  <a:srgbClr val="000000"/>
                </a:solidFill>
                <a:latin typeface="微软雅黑"/>
                <a:ea typeface="微软雅黑"/>
              </a:rPr>
              <a:t>1,2,3</a:t>
            </a:r>
            <a:r>
              <a:rPr b="0" lang="zh-CN" sz="2000" spc="-1" strike="noStrike">
                <a:solidFill>
                  <a:srgbClr val="000000"/>
                </a:solidFill>
                <a:latin typeface="微软雅黑"/>
                <a:ea typeface="微软雅黑"/>
              </a:rPr>
              <a:t>，…，</a:t>
            </a:r>
            <a:r>
              <a:rPr b="0" lang="en-US" sz="2000" spc="-1" strike="noStrike">
                <a:solidFill>
                  <a:srgbClr val="000000"/>
                </a:solidFill>
                <a:latin typeface="微软雅黑"/>
                <a:ea typeface="微软雅黑"/>
              </a:rPr>
              <a:t>n</a:t>
            </a:r>
            <a:r>
              <a:rPr b="0" lang="zh-CN" sz="2000" spc="-1" strike="noStrike">
                <a:solidFill>
                  <a:srgbClr val="000000"/>
                </a:solidFill>
                <a:latin typeface="微软雅黑"/>
                <a:ea typeface="微软雅黑"/>
              </a:rPr>
              <a:t>，第</a:t>
            </a:r>
            <a:r>
              <a:rPr b="0" lang="en-US" sz="2000" spc="-1" strike="noStrike">
                <a:solidFill>
                  <a:srgbClr val="000000"/>
                </a:solidFill>
                <a:latin typeface="微软雅黑"/>
                <a:ea typeface="微软雅黑"/>
              </a:rPr>
              <a:t>i</a:t>
            </a:r>
            <a:r>
              <a:rPr b="0" lang="zh-CN" sz="2000" spc="-1" strike="noStrike">
                <a:solidFill>
                  <a:srgbClr val="000000"/>
                </a:solidFill>
                <a:latin typeface="微软雅黑"/>
                <a:ea typeface="微软雅黑"/>
              </a:rPr>
              <a:t>个与第</a:t>
            </a:r>
            <a:r>
              <a:rPr b="0" lang="en-US" sz="2000" spc="-1" strike="noStrike">
                <a:solidFill>
                  <a:srgbClr val="000000"/>
                </a:solidFill>
                <a:latin typeface="微软雅黑"/>
                <a:ea typeface="微软雅黑"/>
              </a:rPr>
              <a:t>j</a:t>
            </a:r>
            <a:r>
              <a:rPr b="0" lang="zh-CN" sz="2000" spc="-1" strike="noStrike">
                <a:solidFill>
                  <a:srgbClr val="000000"/>
                </a:solidFill>
                <a:latin typeface="微软雅黑"/>
                <a:ea typeface="微软雅黑"/>
              </a:rPr>
              <a:t>个城市间的距离为</a:t>
            </a:r>
            <a:r>
              <a:rPr b="0" lang="en-US" sz="2000" spc="-1" strike="noStrike">
                <a:solidFill>
                  <a:srgbClr val="000000"/>
                </a:solidFill>
                <a:latin typeface="微软雅黑"/>
                <a:ea typeface="微软雅黑"/>
              </a:rPr>
              <a:t>d</a:t>
            </a:r>
            <a:r>
              <a:rPr b="0" lang="en-US" sz="2000" spc="-1" strike="noStrike" baseline="-25000">
                <a:solidFill>
                  <a:srgbClr val="000000"/>
                </a:solidFill>
                <a:latin typeface="微软雅黑"/>
                <a:ea typeface="微软雅黑"/>
              </a:rPr>
              <a:t>ij</a:t>
            </a:r>
            <a:r>
              <a:rPr b="0" lang="zh-CN" sz="2000" spc="-1" strike="noStrike">
                <a:solidFill>
                  <a:srgbClr val="000000"/>
                </a:solidFill>
                <a:latin typeface="微软雅黑"/>
                <a:ea typeface="微软雅黑"/>
              </a:rPr>
              <a:t>，记</a:t>
            </a:r>
            <a:r>
              <a:rPr b="0" lang="en-US" sz="2000" spc="-1" strike="noStrike">
                <a:solidFill>
                  <a:srgbClr val="000000"/>
                </a:solidFill>
                <a:latin typeface="微软雅黑"/>
                <a:ea typeface="微软雅黑"/>
              </a:rPr>
              <a:t>x</a:t>
            </a:r>
            <a:r>
              <a:rPr b="0" lang="en-US" sz="2000" spc="-1" strike="noStrike" baseline="-25000">
                <a:solidFill>
                  <a:srgbClr val="000000"/>
                </a:solidFill>
                <a:latin typeface="微软雅黑"/>
                <a:ea typeface="微软雅黑"/>
              </a:rPr>
              <a:t>ij</a:t>
            </a:r>
            <a:r>
              <a:rPr b="0" lang="zh-CN" sz="2000" spc="-1" strike="noStrike">
                <a:solidFill>
                  <a:srgbClr val="000000"/>
                </a:solidFill>
                <a:latin typeface="微软雅黑"/>
                <a:ea typeface="微软雅黑"/>
              </a:rPr>
              <a:t>为决策变量，则有：</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pic>
        <p:nvPicPr>
          <p:cNvPr id="135" name="图片 8" descr=""/>
          <p:cNvPicPr/>
          <p:nvPr/>
        </p:nvPicPr>
        <p:blipFill>
          <a:blip r:embed="rId1"/>
          <a:stretch/>
        </p:blipFill>
        <p:spPr>
          <a:xfrm>
            <a:off x="3307680" y="1639800"/>
            <a:ext cx="2689560" cy="1013040"/>
          </a:xfrm>
          <a:prstGeom prst="rect">
            <a:avLst/>
          </a:prstGeom>
          <a:ln>
            <a:noFill/>
          </a:ln>
        </p:spPr>
      </p:pic>
      <p:pic>
        <p:nvPicPr>
          <p:cNvPr id="136" name="图片 10" descr=""/>
          <p:cNvPicPr/>
          <p:nvPr/>
        </p:nvPicPr>
        <p:blipFill>
          <a:blip r:embed="rId2"/>
          <a:stretch/>
        </p:blipFill>
        <p:spPr>
          <a:xfrm>
            <a:off x="3307680" y="3786480"/>
            <a:ext cx="2689560" cy="891360"/>
          </a:xfrm>
          <a:prstGeom prst="rect">
            <a:avLst/>
          </a:prstGeom>
          <a:ln>
            <a:noFill/>
          </a:ln>
        </p:spPr>
      </p:pic>
      <p:sp>
        <p:nvSpPr>
          <p:cNvPr id="137" name="CustomShape 2"/>
          <p:cNvSpPr/>
          <p:nvPr/>
        </p:nvSpPr>
        <p:spPr>
          <a:xfrm>
            <a:off x="813600" y="3012120"/>
            <a:ext cx="587592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2000" spc="-1" strike="noStrike">
                <a:solidFill>
                  <a:srgbClr val="000000"/>
                </a:solidFill>
                <a:latin typeface="微软雅黑"/>
                <a:ea typeface="微软雅黑"/>
              </a:rPr>
              <a:t>此时，可以得到旅行商问题的代价函数</a:t>
            </a:r>
            <a:r>
              <a:rPr b="0" lang="en-US" sz="2000" spc="-1" strike="noStrike">
                <a:solidFill>
                  <a:srgbClr val="000000"/>
                </a:solidFill>
                <a:latin typeface="微软雅黑"/>
                <a:ea typeface="微软雅黑"/>
              </a:rPr>
              <a:t>W:</a:t>
            </a:r>
            <a:endParaRPr b="0" lang="en-US" sz="2000" spc="-1" strike="noStrike">
              <a:latin typeface="Arial"/>
            </a:endParaRPr>
          </a:p>
        </p:txBody>
      </p:sp>
    </p:spTree>
  </p:cSld>
  <mc:AlternateContent>
    <mc:Choice Requires="p14">
      <p:transition spd="slow" p14:dur="1600">
        <p14:prism isInverted="true"/>
      </p:transition>
    </mc:Choice>
    <mc:Fallback>
      <p:transition spd="slow">
        <p:fade/>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8" name="图片 2" descr=""/>
          <p:cNvPicPr/>
          <p:nvPr/>
        </p:nvPicPr>
        <p:blipFill>
          <a:blip r:embed="rId1"/>
          <a:stretch/>
        </p:blipFill>
        <p:spPr>
          <a:xfrm>
            <a:off x="2614680" y="1253880"/>
            <a:ext cx="3474720" cy="1440000"/>
          </a:xfrm>
          <a:prstGeom prst="rect">
            <a:avLst/>
          </a:prstGeom>
          <a:ln>
            <a:noFill/>
          </a:ln>
        </p:spPr>
      </p:pic>
      <p:sp>
        <p:nvSpPr>
          <p:cNvPr id="139" name="CustomShape 1"/>
          <p:cNvSpPr/>
          <p:nvPr/>
        </p:nvSpPr>
        <p:spPr>
          <a:xfrm>
            <a:off x="958320" y="685800"/>
            <a:ext cx="783360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2000" spc="-1" strike="noStrike">
                <a:solidFill>
                  <a:srgbClr val="000000"/>
                </a:solidFill>
                <a:latin typeface="微软雅黑"/>
                <a:ea typeface="微软雅黑"/>
              </a:rPr>
              <a:t>在</a:t>
            </a:r>
            <a:r>
              <a:rPr b="0" lang="en-US" sz="2000" spc="-1" strike="noStrike">
                <a:solidFill>
                  <a:srgbClr val="000000"/>
                </a:solidFill>
                <a:latin typeface="微软雅黑"/>
                <a:ea typeface="微软雅黑"/>
              </a:rPr>
              <a:t>TSP</a:t>
            </a:r>
            <a:r>
              <a:rPr b="0" lang="zh-CN" sz="2000" spc="-1" strike="noStrike">
                <a:solidFill>
                  <a:srgbClr val="000000"/>
                </a:solidFill>
                <a:latin typeface="微软雅黑"/>
                <a:ea typeface="微软雅黑"/>
              </a:rPr>
              <a:t>问题中，粒子群算法的形式如下：</a:t>
            </a:r>
            <a:endParaRPr b="0" lang="en-US" sz="2000" spc="-1" strike="noStrike">
              <a:latin typeface="Arial"/>
            </a:endParaRPr>
          </a:p>
        </p:txBody>
      </p:sp>
      <p:sp>
        <p:nvSpPr>
          <p:cNvPr id="140" name="CustomShape 2"/>
          <p:cNvSpPr/>
          <p:nvPr/>
        </p:nvSpPr>
        <p:spPr>
          <a:xfrm>
            <a:off x="835200" y="3015720"/>
            <a:ext cx="7473240" cy="1005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2000" spc="-1" strike="noStrike">
                <a:solidFill>
                  <a:srgbClr val="000000"/>
                </a:solidFill>
                <a:latin typeface="微软雅黑"/>
                <a:ea typeface="微软雅黑"/>
              </a:rPr>
              <a:t>粒子群是比较适合连续型函数求最优值，不适用于对离散问题的求解。所以对迭代公式进行修改，运用组合优化是该算法满足离散问题</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41" name="CustomShape 1"/>
          <p:cNvSpPr/>
          <p:nvPr/>
        </p:nvSpPr>
        <p:spPr>
          <a:xfrm>
            <a:off x="3819600" y="1089000"/>
            <a:ext cx="1499760" cy="1499760"/>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p:style>
      </p:sp>
      <p:sp>
        <p:nvSpPr>
          <p:cNvPr id="142" name="CustomShape 2"/>
          <p:cNvSpPr/>
          <p:nvPr/>
        </p:nvSpPr>
        <p:spPr>
          <a:xfrm>
            <a:off x="2483640" y="2709720"/>
            <a:ext cx="4171320" cy="586440"/>
          </a:xfrm>
          <a:prstGeom prst="rect">
            <a:avLst/>
          </a:prstGeom>
          <a:noFill/>
          <a:ln>
            <a:noFill/>
          </a:ln>
        </p:spPr>
        <p:style>
          <a:lnRef idx="0"/>
          <a:fillRef idx="0"/>
          <a:effectRef idx="0"/>
          <a:fontRef idx="minor"/>
        </p:style>
        <p:txBody>
          <a:bodyPr lIns="68760" rIns="68760" tIns="34200" bIns="34200">
            <a:spAutoFit/>
          </a:bodyPr>
          <a:p>
            <a:pPr algn="ctr">
              <a:lnSpc>
                <a:spcPct val="100000"/>
              </a:lnSpc>
            </a:pPr>
            <a:r>
              <a:rPr b="1" lang="zh-CN" sz="3400" spc="-1" strike="noStrike">
                <a:solidFill>
                  <a:srgbClr val="1b4367"/>
                </a:solidFill>
                <a:latin typeface="微软雅黑"/>
                <a:ea typeface="微软雅黑"/>
              </a:rPr>
              <a:t>优势与特色</a:t>
            </a:r>
            <a:endParaRPr b="0" lang="en-US" sz="3400" spc="-1" strike="noStrike">
              <a:latin typeface="Arial"/>
            </a:endParaRPr>
          </a:p>
        </p:txBody>
      </p:sp>
      <p:sp>
        <p:nvSpPr>
          <p:cNvPr id="143" name="CustomShape 3"/>
          <p:cNvSpPr/>
          <p:nvPr/>
        </p:nvSpPr>
        <p:spPr>
          <a:xfrm>
            <a:off x="3713400" y="1575000"/>
            <a:ext cx="1732680" cy="830520"/>
          </a:xfrm>
          <a:prstGeom prst="rect">
            <a:avLst/>
          </a:prstGeom>
          <a:noFill/>
          <a:ln>
            <a:noFill/>
          </a:ln>
        </p:spPr>
        <p:style>
          <a:lnRef idx="0"/>
          <a:fillRef idx="0"/>
          <a:effectRef idx="0"/>
          <a:fontRef idx="minor"/>
        </p:style>
        <p:txBody>
          <a:bodyPr lIns="68760" rIns="68760" tIns="34200" bIns="34200">
            <a:spAutoFit/>
          </a:bodyPr>
          <a:p>
            <a:pPr algn="ctr">
              <a:lnSpc>
                <a:spcPts val="2999"/>
              </a:lnSpc>
            </a:pPr>
            <a:r>
              <a:rPr b="0" lang="en-US" sz="5400" spc="-1" strike="noStrike">
                <a:solidFill>
                  <a:srgbClr val="ffffff"/>
                </a:solidFill>
                <a:latin typeface="微软雅黑"/>
                <a:ea typeface="微软雅黑"/>
              </a:rPr>
              <a:t>05</a:t>
            </a:r>
            <a:endParaRPr b="0" lang="en-US" sz="5400" spc="-1" strike="noStrike">
              <a:latin typeface="Arial"/>
            </a:endParaRPr>
          </a:p>
          <a:p>
            <a:pPr algn="ctr">
              <a:lnSpc>
                <a:spcPts val="2999"/>
              </a:lnSpc>
            </a:pPr>
            <a:r>
              <a:rPr b="0" lang="en-US" sz="2400" spc="-1" strike="noStrike">
                <a:solidFill>
                  <a:srgbClr val="ffffff"/>
                </a:solidFill>
                <a:latin typeface="微软雅黑"/>
                <a:ea typeface="微软雅黑"/>
              </a:rPr>
              <a:t>PART </a:t>
            </a:r>
            <a:endParaRPr b="0" lang="en-US" sz="2400" spc="-1" strike="noStrike">
              <a:latin typeface="Arial"/>
            </a:endParaRPr>
          </a:p>
        </p:txBody>
      </p:sp>
    </p:spTree>
  </p:cSld>
  <mc:AlternateContent>
    <mc:Choice Requires="p14">
      <p:transition spd="slow" p14:dur="1200"/>
    </mc:Choice>
    <mc:Fallback>
      <p:transition spd="slow"/>
    </mc:Fallback>
  </mc:AlternateContent>
  <p:timing>
    <p:tnLst>
      <p:par>
        <p:cTn id="196" dur="indefinite" restart="never" nodeType="tmRoot">
          <p:childTnLst>
            <p:seq>
              <p:cTn id="197" dur="indefinite" nodeType="mainSeq">
                <p:childTnLst>
                  <p:par>
                    <p:cTn id="198" fill="hold">
                      <p:stCondLst>
                        <p:cond delay="0"/>
                      </p:stCondLst>
                      <p:childTnLst>
                        <p:par>
                          <p:cTn id="199" fill="hold">
                            <p:stCondLst>
                              <p:cond delay="0"/>
                            </p:stCondLst>
                            <p:childTnLst>
                              <p:par>
                                <p:cTn id="200" nodeType="afterEffect" fill="hold" presetClass="entr" presetID="21" presetSubtype="1">
                                  <p:stCondLst>
                                    <p:cond delay="0"/>
                                  </p:stCondLst>
                                  <p:childTnLst>
                                    <p:set>
                                      <p:cBhvr>
                                        <p:cTn id="201" dur="1" fill="hold">
                                          <p:stCondLst>
                                            <p:cond delay="0"/>
                                          </p:stCondLst>
                                        </p:cTn>
                                        <p:tgtEl>
                                          <p:spTgt spid="141"/>
                                        </p:tgtEl>
                                        <p:attrNameLst>
                                          <p:attrName>style.visibility</p:attrName>
                                        </p:attrNameLst>
                                      </p:cBhvr>
                                      <p:to>
                                        <p:strVal val="visible"/>
                                      </p:to>
                                    </p:set>
                                    <p:animEffect filter="wheel(1)" transition="in">
                                      <p:cBhvr additive="repl">
                                        <p:cTn id="202" dur="600"/>
                                        <p:tgtEl>
                                          <p:spTgt spid="141"/>
                                        </p:tgtEl>
                                      </p:cBhvr>
                                    </p:animEffect>
                                  </p:childTnLst>
                                </p:cTn>
                              </p:par>
                            </p:childTnLst>
                          </p:cTn>
                        </p:par>
                        <p:par>
                          <p:cTn id="203" fill="hold">
                            <p:stCondLst>
                              <p:cond delay="600"/>
                            </p:stCondLst>
                            <p:childTnLst>
                              <p:par>
                                <p:cTn id="204" nodeType="afterEffect" fill="hold" presetClass="entr" presetID="53" presetSubtype="16">
                                  <p:stCondLst>
                                    <p:cond delay="0"/>
                                  </p:stCondLst>
                                  <p:childTnLst>
                                    <p:set>
                                      <p:cBhvr>
                                        <p:cTn id="205" dur="1" fill="hold">
                                          <p:stCondLst>
                                            <p:cond delay="0"/>
                                          </p:stCondLst>
                                        </p:cTn>
                                        <p:tgtEl>
                                          <p:spTgt spid="143"/>
                                        </p:tgtEl>
                                        <p:attrNameLst>
                                          <p:attrName>style.visibility</p:attrName>
                                        </p:attrNameLst>
                                      </p:cBhvr>
                                      <p:to>
                                        <p:strVal val="visible"/>
                                      </p:to>
                                    </p:set>
                                    <p:anim calcmode="lin" valueType="num">
                                      <p:cBhvr additive="repl">
                                        <p:cTn id="206" dur="500" fill="hold"/>
                                        <p:tgtEl>
                                          <p:spTgt spid="143"/>
                                        </p:tgtEl>
                                        <p:attrNameLst>
                                          <p:attrName>ppt_w</p:attrName>
                                        </p:attrNameLst>
                                      </p:cBhvr>
                                      <p:tavLst>
                                        <p:tav tm="0">
                                          <p:val>
                                            <p:fltVal val="0"/>
                                          </p:val>
                                        </p:tav>
                                        <p:tav tm="100000">
                                          <p:val>
                                            <p:strVal val="#ppt_w"/>
                                          </p:val>
                                        </p:tav>
                                      </p:tavLst>
                                    </p:anim>
                                    <p:anim calcmode="lin" valueType="num">
                                      <p:cBhvr additive="repl">
                                        <p:cTn id="207" dur="500" fill="hold"/>
                                        <p:tgtEl>
                                          <p:spTgt spid="143"/>
                                        </p:tgtEl>
                                        <p:attrNameLst>
                                          <p:attrName>ppt_h</p:attrName>
                                        </p:attrNameLst>
                                      </p:cBhvr>
                                      <p:tavLst>
                                        <p:tav tm="0">
                                          <p:val>
                                            <p:fltVal val="0"/>
                                          </p:val>
                                        </p:tav>
                                        <p:tav tm="100000">
                                          <p:val>
                                            <p:strVal val="#ppt_h"/>
                                          </p:val>
                                        </p:tav>
                                      </p:tavLst>
                                    </p:anim>
                                    <p:animEffect filter="fade" transition="in">
                                      <p:cBhvr additive="repl">
                                        <p:cTn id="208" dur="500"/>
                                        <p:tgtEl>
                                          <p:spTgt spid="143"/>
                                        </p:tgtEl>
                                      </p:cBhvr>
                                    </p:animEffect>
                                  </p:childTnLst>
                                </p:cTn>
                              </p:par>
                            </p:childTnLst>
                          </p:cTn>
                        </p:par>
                        <p:par>
                          <p:cTn id="209" fill="hold">
                            <p:stCondLst>
                              <p:cond delay="1100"/>
                            </p:stCondLst>
                            <p:childTnLst>
                              <p:par>
                                <p:cTn id="210" nodeType="afterEffect" fill="hold" presetClass="entr" presetID="41">
                                  <p:stCondLst>
                                    <p:cond delay="0"/>
                                  </p:stCondLst>
                                  <p:iterate type="lt">
                                    <p:tmAbs val="100"/>
                                  </p:iterate>
                                  <p:childTnLst>
                                    <p:set>
                                      <p:cBhvr>
                                        <p:cTn id="211" dur="1" fill="hold">
                                          <p:stCondLst>
                                            <p:cond delay="0"/>
                                          </p:stCondLst>
                                        </p:cTn>
                                        <p:tgtEl>
                                          <p:spTgt spid="142"/>
                                        </p:tgtEl>
                                        <p:attrNameLst>
                                          <p:attrName>style.visibility</p:attrName>
                                        </p:attrNameLst>
                                      </p:cBhvr>
                                      <p:to>
                                        <p:strVal val="visible"/>
                                      </p:to>
                                    </p:set>
                                    <p:anim calcmode="lin" valueType="num">
                                      <p:cBhvr additive="repl">
                                        <p:cTn id="212" dur="500" fill="hold"/>
                                        <p:tgtEl>
                                          <p:spTgt spid="142"/>
                                        </p:tgtEl>
                                        <p:attrNameLst>
                                          <p:attrName>ppt_x</p:attrName>
                                        </p:attrNameLst>
                                      </p:cBhvr>
                                      <p:tavLst>
                                        <p:tav tm="0">
                                          <p:val>
                                            <p:strVal val="#ppt_x"/>
                                          </p:val>
                                        </p:tav>
                                        <p:tav tm="50000">
                                          <p:val>
                                            <p:strVal val="#ppt_x+.1"/>
                                          </p:val>
                                        </p:tav>
                                        <p:tav tm="100000">
                                          <p:val>
                                            <p:strVal val="#ppt_x"/>
                                          </p:val>
                                        </p:tav>
                                      </p:tavLst>
                                    </p:anim>
                                    <p:anim calcmode="lin" valueType="num">
                                      <p:cBhvr additive="repl">
                                        <p:cTn id="213" dur="500" fill="hold"/>
                                        <p:tgtEl>
                                          <p:spTgt spid="142"/>
                                        </p:tgtEl>
                                        <p:attrNameLst>
                                          <p:attrName>ppt_y</p:attrName>
                                        </p:attrNameLst>
                                      </p:cBhvr>
                                      <p:tavLst>
                                        <p:tav tm="0">
                                          <p:val>
                                            <p:strVal val="#ppt_y"/>
                                          </p:val>
                                        </p:tav>
                                        <p:tav tm="100000">
                                          <p:val>
                                            <p:strVal val="#ppt_y"/>
                                          </p:val>
                                        </p:tav>
                                      </p:tavLst>
                                    </p:anim>
                                    <p:anim calcmode="lin" valueType="num">
                                      <p:cBhvr additive="repl">
                                        <p:cTn id="214" dur="500" fill="hold"/>
                                        <p:tgtEl>
                                          <p:spTgt spid="142"/>
                                        </p:tgtEl>
                                        <p:attrNameLst>
                                          <p:attrName>ppt_h</p:attrName>
                                        </p:attrNameLst>
                                      </p:cBhvr>
                                      <p:tavLst>
                                        <p:tav tm="0">
                                          <p:val>
                                            <p:strVal val="#ppt_h/10"/>
                                          </p:val>
                                        </p:tav>
                                        <p:tav tm="50000">
                                          <p:val>
                                            <p:strVal val="#ppt_h+.01"/>
                                          </p:val>
                                        </p:tav>
                                        <p:tav tm="100000">
                                          <p:val>
                                            <p:strVal val="#ppt_h"/>
                                          </p:val>
                                        </p:tav>
                                      </p:tavLst>
                                    </p:anim>
                                    <p:anim calcmode="lin" valueType="num">
                                      <p:cBhvr additive="repl">
                                        <p:cTn id="215" dur="500" fill="hold"/>
                                        <p:tgtEl>
                                          <p:spTgt spid="142"/>
                                        </p:tgtEl>
                                        <p:attrNameLst>
                                          <p:attrName>ppt_w</p:attrName>
                                        </p:attrNameLst>
                                      </p:cBhvr>
                                      <p:tavLst>
                                        <p:tav tm="0">
                                          <p:val>
                                            <p:strVal val="#ppt_w/10"/>
                                          </p:val>
                                        </p:tav>
                                        <p:tav tm="50000">
                                          <p:val>
                                            <p:strVal val="#ppt_w+.01"/>
                                          </p:val>
                                        </p:tav>
                                        <p:tav tm="100000">
                                          <p:val>
                                            <p:strVal val="#ppt_w"/>
                                          </p:val>
                                        </p:tav>
                                      </p:tavLst>
                                    </p:anim>
                                    <p:animEffect filter="fade" transition="in">
                                      <p:cBhvr additive="repl">
                                        <p:cTn id="216" dur="5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755640" y="1068480"/>
            <a:ext cx="7778880" cy="3139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2000" spc="-1" strike="noStrike">
                <a:solidFill>
                  <a:srgbClr val="000000"/>
                </a:solidFill>
                <a:latin typeface="微软雅黑"/>
                <a:ea typeface="微软雅黑"/>
              </a:rPr>
              <a:t>该需求的问题实质是旅行商问题，该问题的复杂度是</a:t>
            </a:r>
            <a:r>
              <a:rPr b="0" lang="en-US" sz="2000" spc="-1" strike="noStrike">
                <a:solidFill>
                  <a:srgbClr val="000000"/>
                </a:solidFill>
                <a:latin typeface="微软雅黑"/>
                <a:ea typeface="微软雅黑"/>
              </a:rPr>
              <a:t>n!</a:t>
            </a:r>
            <a:r>
              <a:rPr b="0" lang="zh-CN" sz="2000" spc="-1" strike="noStrike">
                <a:solidFill>
                  <a:srgbClr val="000000"/>
                </a:solidFill>
                <a:latin typeface="微软雅黑"/>
                <a:ea typeface="微软雅黑"/>
              </a:rPr>
              <a:t>的。我们为了可以在可行的时间内对问题进行求解，舍弃了最优解，以较优解为答案。并最终通过迭代在极短的时间内找出答案。改进后的粒子群算法在一定问题规模下能有效地提高原始粒子群算法的寻优能力和摆脱陷入局部最优的能力。</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zh-CN" sz="2000" spc="-1" strike="noStrike">
                <a:solidFill>
                  <a:srgbClr val="000000"/>
                </a:solidFill>
                <a:latin typeface="微软雅黑"/>
                <a:ea typeface="微软雅黑"/>
              </a:rPr>
              <a:t>粒子群算法相较于其他算法，比如生成树算法和遗传算法而言有比较明显的优势，在实际应用中能提高计算的时间，选择出较优的路线，算法比较容易理解，实现的速度比较快而且有较强的收敛性，在配送路径项目上可以得到更优的解。</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45" name="CustomShape 1"/>
          <p:cNvSpPr/>
          <p:nvPr/>
        </p:nvSpPr>
        <p:spPr>
          <a:xfrm>
            <a:off x="3819600" y="1089000"/>
            <a:ext cx="1499760" cy="1499760"/>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p:style>
      </p:sp>
      <p:sp>
        <p:nvSpPr>
          <p:cNvPr id="146" name="CustomShape 2"/>
          <p:cNvSpPr/>
          <p:nvPr/>
        </p:nvSpPr>
        <p:spPr>
          <a:xfrm>
            <a:off x="2483640" y="2709720"/>
            <a:ext cx="4171320" cy="586440"/>
          </a:xfrm>
          <a:prstGeom prst="rect">
            <a:avLst/>
          </a:prstGeom>
          <a:noFill/>
          <a:ln>
            <a:noFill/>
          </a:ln>
        </p:spPr>
        <p:style>
          <a:lnRef idx="0"/>
          <a:fillRef idx="0"/>
          <a:effectRef idx="0"/>
          <a:fontRef idx="minor"/>
        </p:style>
        <p:txBody>
          <a:bodyPr lIns="68760" rIns="68760" tIns="34200" bIns="34200">
            <a:spAutoFit/>
          </a:bodyPr>
          <a:p>
            <a:pPr algn="ctr">
              <a:lnSpc>
                <a:spcPct val="100000"/>
              </a:lnSpc>
            </a:pPr>
            <a:r>
              <a:rPr b="1" lang="zh-CN" sz="3400" spc="-1" strike="noStrike">
                <a:solidFill>
                  <a:srgbClr val="1b4367"/>
                </a:solidFill>
                <a:latin typeface="微软雅黑"/>
                <a:ea typeface="微软雅黑"/>
              </a:rPr>
              <a:t>成果展示</a:t>
            </a:r>
            <a:endParaRPr b="0" lang="en-US" sz="3400" spc="-1" strike="noStrike">
              <a:latin typeface="Arial"/>
            </a:endParaRPr>
          </a:p>
        </p:txBody>
      </p:sp>
      <p:sp>
        <p:nvSpPr>
          <p:cNvPr id="147" name="CustomShape 3"/>
          <p:cNvSpPr/>
          <p:nvPr/>
        </p:nvSpPr>
        <p:spPr>
          <a:xfrm>
            <a:off x="3713400" y="1575000"/>
            <a:ext cx="1732680" cy="830520"/>
          </a:xfrm>
          <a:prstGeom prst="rect">
            <a:avLst/>
          </a:prstGeom>
          <a:noFill/>
          <a:ln>
            <a:noFill/>
          </a:ln>
        </p:spPr>
        <p:style>
          <a:lnRef idx="0"/>
          <a:fillRef idx="0"/>
          <a:effectRef idx="0"/>
          <a:fontRef idx="minor"/>
        </p:style>
        <p:txBody>
          <a:bodyPr lIns="68760" rIns="68760" tIns="34200" bIns="34200">
            <a:spAutoFit/>
          </a:bodyPr>
          <a:p>
            <a:pPr algn="ctr">
              <a:lnSpc>
                <a:spcPts val="2999"/>
              </a:lnSpc>
            </a:pPr>
            <a:r>
              <a:rPr b="0" lang="en-US" sz="5400" spc="-1" strike="noStrike">
                <a:solidFill>
                  <a:srgbClr val="ffffff"/>
                </a:solidFill>
                <a:latin typeface="微软雅黑"/>
                <a:ea typeface="微软雅黑"/>
              </a:rPr>
              <a:t>06</a:t>
            </a:r>
            <a:endParaRPr b="0" lang="en-US" sz="5400" spc="-1" strike="noStrike">
              <a:latin typeface="Arial"/>
            </a:endParaRPr>
          </a:p>
          <a:p>
            <a:pPr algn="ctr">
              <a:lnSpc>
                <a:spcPts val="2999"/>
              </a:lnSpc>
            </a:pPr>
            <a:r>
              <a:rPr b="0" lang="en-US" sz="2400" spc="-1" strike="noStrike">
                <a:solidFill>
                  <a:srgbClr val="ffffff"/>
                </a:solidFill>
                <a:latin typeface="微软雅黑"/>
                <a:ea typeface="微软雅黑"/>
              </a:rPr>
              <a:t>PART </a:t>
            </a:r>
            <a:endParaRPr b="0" lang="en-US" sz="2400" spc="-1" strike="noStrike">
              <a:latin typeface="Arial"/>
            </a:endParaRPr>
          </a:p>
        </p:txBody>
      </p:sp>
    </p:spTree>
  </p:cSld>
  <mc:AlternateContent>
    <mc:Choice Requires="p14">
      <p:transition spd="slow" p14:dur="1200"/>
    </mc:Choice>
    <mc:Fallback>
      <p:transition spd="slow"/>
    </mc:Fallback>
  </mc:AlternateContent>
  <p:timing>
    <p:tnLst>
      <p:par>
        <p:cTn id="217" dur="indefinite" restart="never" nodeType="tmRoot">
          <p:childTnLst>
            <p:seq>
              <p:cTn id="218" dur="indefinite" nodeType="mainSeq">
                <p:childTnLst>
                  <p:par>
                    <p:cTn id="219" fill="hold">
                      <p:stCondLst>
                        <p:cond delay="0"/>
                      </p:stCondLst>
                      <p:childTnLst>
                        <p:par>
                          <p:cTn id="220" fill="hold">
                            <p:stCondLst>
                              <p:cond delay="0"/>
                            </p:stCondLst>
                            <p:childTnLst>
                              <p:par>
                                <p:cTn id="221" nodeType="afterEffect" fill="hold" presetClass="entr" presetID="21" presetSubtype="1">
                                  <p:stCondLst>
                                    <p:cond delay="0"/>
                                  </p:stCondLst>
                                  <p:childTnLst>
                                    <p:set>
                                      <p:cBhvr>
                                        <p:cTn id="222" dur="1" fill="hold">
                                          <p:stCondLst>
                                            <p:cond delay="0"/>
                                          </p:stCondLst>
                                        </p:cTn>
                                        <p:tgtEl>
                                          <p:spTgt spid="145"/>
                                        </p:tgtEl>
                                        <p:attrNameLst>
                                          <p:attrName>style.visibility</p:attrName>
                                        </p:attrNameLst>
                                      </p:cBhvr>
                                      <p:to>
                                        <p:strVal val="visible"/>
                                      </p:to>
                                    </p:set>
                                    <p:animEffect filter="wheel(1)" transition="in">
                                      <p:cBhvr additive="repl">
                                        <p:cTn id="223" dur="600"/>
                                        <p:tgtEl>
                                          <p:spTgt spid="145"/>
                                        </p:tgtEl>
                                      </p:cBhvr>
                                    </p:animEffect>
                                  </p:childTnLst>
                                </p:cTn>
                              </p:par>
                            </p:childTnLst>
                          </p:cTn>
                        </p:par>
                        <p:par>
                          <p:cTn id="224" fill="hold">
                            <p:stCondLst>
                              <p:cond delay="600"/>
                            </p:stCondLst>
                            <p:childTnLst>
                              <p:par>
                                <p:cTn id="225" nodeType="afterEffect" fill="hold" presetClass="entr" presetID="53" presetSubtype="16">
                                  <p:stCondLst>
                                    <p:cond delay="0"/>
                                  </p:stCondLst>
                                  <p:childTnLst>
                                    <p:set>
                                      <p:cBhvr>
                                        <p:cTn id="226" dur="1" fill="hold">
                                          <p:stCondLst>
                                            <p:cond delay="0"/>
                                          </p:stCondLst>
                                        </p:cTn>
                                        <p:tgtEl>
                                          <p:spTgt spid="147"/>
                                        </p:tgtEl>
                                        <p:attrNameLst>
                                          <p:attrName>style.visibility</p:attrName>
                                        </p:attrNameLst>
                                      </p:cBhvr>
                                      <p:to>
                                        <p:strVal val="visible"/>
                                      </p:to>
                                    </p:set>
                                    <p:anim calcmode="lin" valueType="num">
                                      <p:cBhvr additive="repl">
                                        <p:cTn id="227" dur="500" fill="hold"/>
                                        <p:tgtEl>
                                          <p:spTgt spid="147"/>
                                        </p:tgtEl>
                                        <p:attrNameLst>
                                          <p:attrName>ppt_w</p:attrName>
                                        </p:attrNameLst>
                                      </p:cBhvr>
                                      <p:tavLst>
                                        <p:tav tm="0">
                                          <p:val>
                                            <p:fltVal val="0"/>
                                          </p:val>
                                        </p:tav>
                                        <p:tav tm="100000">
                                          <p:val>
                                            <p:strVal val="#ppt_w"/>
                                          </p:val>
                                        </p:tav>
                                      </p:tavLst>
                                    </p:anim>
                                    <p:anim calcmode="lin" valueType="num">
                                      <p:cBhvr additive="repl">
                                        <p:cTn id="228" dur="500" fill="hold"/>
                                        <p:tgtEl>
                                          <p:spTgt spid="147"/>
                                        </p:tgtEl>
                                        <p:attrNameLst>
                                          <p:attrName>ppt_h</p:attrName>
                                        </p:attrNameLst>
                                      </p:cBhvr>
                                      <p:tavLst>
                                        <p:tav tm="0">
                                          <p:val>
                                            <p:fltVal val="0"/>
                                          </p:val>
                                        </p:tav>
                                        <p:tav tm="100000">
                                          <p:val>
                                            <p:strVal val="#ppt_h"/>
                                          </p:val>
                                        </p:tav>
                                      </p:tavLst>
                                    </p:anim>
                                    <p:animEffect filter="fade" transition="in">
                                      <p:cBhvr additive="repl">
                                        <p:cTn id="229" dur="500"/>
                                        <p:tgtEl>
                                          <p:spTgt spid="147"/>
                                        </p:tgtEl>
                                      </p:cBhvr>
                                    </p:animEffect>
                                  </p:childTnLst>
                                </p:cTn>
                              </p:par>
                            </p:childTnLst>
                          </p:cTn>
                        </p:par>
                        <p:par>
                          <p:cTn id="230" fill="hold">
                            <p:stCondLst>
                              <p:cond delay="1100"/>
                            </p:stCondLst>
                            <p:childTnLst>
                              <p:par>
                                <p:cTn id="231" nodeType="afterEffect" fill="hold" presetClass="entr" presetID="41">
                                  <p:stCondLst>
                                    <p:cond delay="0"/>
                                  </p:stCondLst>
                                  <p:iterate type="lt">
                                    <p:tmAbs val="100"/>
                                  </p:iterate>
                                  <p:childTnLst>
                                    <p:set>
                                      <p:cBhvr>
                                        <p:cTn id="232" dur="1" fill="hold">
                                          <p:stCondLst>
                                            <p:cond delay="0"/>
                                          </p:stCondLst>
                                        </p:cTn>
                                        <p:tgtEl>
                                          <p:spTgt spid="146"/>
                                        </p:tgtEl>
                                        <p:attrNameLst>
                                          <p:attrName>style.visibility</p:attrName>
                                        </p:attrNameLst>
                                      </p:cBhvr>
                                      <p:to>
                                        <p:strVal val="visible"/>
                                      </p:to>
                                    </p:set>
                                    <p:anim calcmode="lin" valueType="num">
                                      <p:cBhvr additive="repl">
                                        <p:cTn id="233" dur="500" fill="hold"/>
                                        <p:tgtEl>
                                          <p:spTgt spid="146"/>
                                        </p:tgtEl>
                                        <p:attrNameLst>
                                          <p:attrName>ppt_x</p:attrName>
                                        </p:attrNameLst>
                                      </p:cBhvr>
                                      <p:tavLst>
                                        <p:tav tm="0">
                                          <p:val>
                                            <p:strVal val="#ppt_x"/>
                                          </p:val>
                                        </p:tav>
                                        <p:tav tm="50000">
                                          <p:val>
                                            <p:strVal val="#ppt_x+.1"/>
                                          </p:val>
                                        </p:tav>
                                        <p:tav tm="100000">
                                          <p:val>
                                            <p:strVal val="#ppt_x"/>
                                          </p:val>
                                        </p:tav>
                                      </p:tavLst>
                                    </p:anim>
                                    <p:anim calcmode="lin" valueType="num">
                                      <p:cBhvr additive="repl">
                                        <p:cTn id="234" dur="500" fill="hold"/>
                                        <p:tgtEl>
                                          <p:spTgt spid="146"/>
                                        </p:tgtEl>
                                        <p:attrNameLst>
                                          <p:attrName>ppt_y</p:attrName>
                                        </p:attrNameLst>
                                      </p:cBhvr>
                                      <p:tavLst>
                                        <p:tav tm="0">
                                          <p:val>
                                            <p:strVal val="#ppt_y"/>
                                          </p:val>
                                        </p:tav>
                                        <p:tav tm="100000">
                                          <p:val>
                                            <p:strVal val="#ppt_y"/>
                                          </p:val>
                                        </p:tav>
                                      </p:tavLst>
                                    </p:anim>
                                    <p:anim calcmode="lin" valueType="num">
                                      <p:cBhvr additive="repl">
                                        <p:cTn id="235" dur="500" fill="hold"/>
                                        <p:tgtEl>
                                          <p:spTgt spid="146"/>
                                        </p:tgtEl>
                                        <p:attrNameLst>
                                          <p:attrName>ppt_h</p:attrName>
                                        </p:attrNameLst>
                                      </p:cBhvr>
                                      <p:tavLst>
                                        <p:tav tm="0">
                                          <p:val>
                                            <p:strVal val="#ppt_h/10"/>
                                          </p:val>
                                        </p:tav>
                                        <p:tav tm="50000">
                                          <p:val>
                                            <p:strVal val="#ppt_h+.01"/>
                                          </p:val>
                                        </p:tav>
                                        <p:tav tm="100000">
                                          <p:val>
                                            <p:strVal val="#ppt_h"/>
                                          </p:val>
                                        </p:tav>
                                      </p:tavLst>
                                    </p:anim>
                                    <p:anim calcmode="lin" valueType="num">
                                      <p:cBhvr additive="repl">
                                        <p:cTn id="236" dur="500" fill="hold"/>
                                        <p:tgtEl>
                                          <p:spTgt spid="146"/>
                                        </p:tgtEl>
                                        <p:attrNameLst>
                                          <p:attrName>ppt_w</p:attrName>
                                        </p:attrNameLst>
                                      </p:cBhvr>
                                      <p:tavLst>
                                        <p:tav tm="0">
                                          <p:val>
                                            <p:strVal val="#ppt_w/10"/>
                                          </p:val>
                                        </p:tav>
                                        <p:tav tm="50000">
                                          <p:val>
                                            <p:strVal val="#ppt_w+.01"/>
                                          </p:val>
                                        </p:tav>
                                        <p:tav tm="100000">
                                          <p:val>
                                            <p:strVal val="#ppt_w"/>
                                          </p:val>
                                        </p:tav>
                                      </p:tavLst>
                                    </p:anim>
                                    <p:animEffect filter="fade" transition="in">
                                      <p:cBhvr additive="repl">
                                        <p:cTn id="237" dur="5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8" name="图片 4" descr=""/>
          <p:cNvPicPr/>
          <p:nvPr/>
        </p:nvPicPr>
        <p:blipFill>
          <a:blip r:embed="rId1"/>
          <a:stretch/>
        </p:blipFill>
        <p:spPr>
          <a:xfrm>
            <a:off x="1652040" y="1458360"/>
            <a:ext cx="5340240" cy="3684960"/>
          </a:xfrm>
          <a:prstGeom prst="rect">
            <a:avLst/>
          </a:prstGeom>
          <a:ln>
            <a:noFill/>
          </a:ln>
        </p:spPr>
      </p:pic>
      <p:sp>
        <p:nvSpPr>
          <p:cNvPr id="149" name="CustomShape 1"/>
          <p:cNvSpPr/>
          <p:nvPr/>
        </p:nvSpPr>
        <p:spPr>
          <a:xfrm>
            <a:off x="1515240" y="744120"/>
            <a:ext cx="561384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2000" spc="-1" strike="noStrike">
                <a:solidFill>
                  <a:srgbClr val="000000"/>
                </a:solidFill>
                <a:latin typeface="微软雅黑"/>
                <a:ea typeface="微软雅黑"/>
              </a:rPr>
              <a:t>加入</a:t>
            </a:r>
            <a:r>
              <a:rPr b="0" lang="en-US" sz="2000" spc="-1" strike="noStrike">
                <a:solidFill>
                  <a:srgbClr val="000000"/>
                </a:solidFill>
                <a:latin typeface="微软雅黑"/>
                <a:ea typeface="微软雅黑"/>
              </a:rPr>
              <a:t>4</a:t>
            </a:r>
            <a:r>
              <a:rPr b="0" lang="zh-CN" sz="2000" spc="-1" strike="noStrike">
                <a:solidFill>
                  <a:srgbClr val="000000"/>
                </a:solidFill>
                <a:latin typeface="微软雅黑"/>
                <a:ea typeface="微软雅黑"/>
              </a:rPr>
              <a:t>个配送位置，形成如下配送路径：</a:t>
            </a:r>
            <a:endParaRPr b="0" lang="en-US" sz="2000" spc="-1" strike="noStrike">
              <a:latin typeface="Arial"/>
            </a:endParaRPr>
          </a:p>
        </p:txBody>
      </p:sp>
    </p:spTree>
  </p:cSld>
  <p:transition spd="slow">
    <p:push dir="u"/>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0" name="图片 2" descr=""/>
          <p:cNvPicPr/>
          <p:nvPr/>
        </p:nvPicPr>
        <p:blipFill>
          <a:blip r:embed="rId1"/>
          <a:stretch/>
        </p:blipFill>
        <p:spPr>
          <a:xfrm>
            <a:off x="1809720" y="1523160"/>
            <a:ext cx="5222880" cy="3619800"/>
          </a:xfrm>
          <a:prstGeom prst="rect">
            <a:avLst/>
          </a:prstGeom>
          <a:ln>
            <a:noFill/>
          </a:ln>
        </p:spPr>
      </p:pic>
      <p:sp>
        <p:nvSpPr>
          <p:cNvPr id="151" name="CustomShape 1"/>
          <p:cNvSpPr/>
          <p:nvPr/>
        </p:nvSpPr>
        <p:spPr>
          <a:xfrm>
            <a:off x="1690920" y="484200"/>
            <a:ext cx="576180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2000" spc="-1" strike="noStrike">
                <a:solidFill>
                  <a:srgbClr val="000000"/>
                </a:solidFill>
                <a:latin typeface="微软雅黑"/>
                <a:ea typeface="微软雅黑"/>
              </a:rPr>
              <a:t>新加入一个配送位置，</a:t>
            </a:r>
            <a:r>
              <a:rPr b="0" lang="en-US" sz="2000" spc="-1" strike="noStrike">
                <a:solidFill>
                  <a:srgbClr val="000000"/>
                </a:solidFill>
                <a:latin typeface="微软雅黑"/>
                <a:ea typeface="微软雅黑"/>
              </a:rPr>
              <a:t>5</a:t>
            </a:r>
            <a:r>
              <a:rPr b="0" lang="zh-CN" sz="2000" spc="-1" strike="noStrike">
                <a:solidFill>
                  <a:srgbClr val="000000"/>
                </a:solidFill>
                <a:latin typeface="微软雅黑"/>
                <a:ea typeface="微软雅黑"/>
              </a:rPr>
              <a:t>个配送位置，形成如下配送路径：</a:t>
            </a:r>
            <a:endParaRPr b="0" lang="en-US" sz="2000" spc="-1" strike="noStrike">
              <a:latin typeface="Arial"/>
            </a:endParaRPr>
          </a:p>
        </p:txBody>
      </p:sp>
    </p:spTree>
  </p:cSld>
  <p:transition spd="slow">
    <p:push dir="u"/>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7" name="CustomShape 1"/>
          <p:cNvSpPr/>
          <p:nvPr/>
        </p:nvSpPr>
        <p:spPr>
          <a:xfrm>
            <a:off x="5625000" y="2175480"/>
            <a:ext cx="2214360" cy="387360"/>
          </a:xfrm>
          <a:prstGeom prst="roundRect">
            <a:avLst>
              <a:gd name="adj" fmla="val 16667"/>
            </a:avLst>
          </a:prstGeom>
          <a:solidFill>
            <a:srgbClr val="1b4367"/>
          </a:solidFill>
          <a:ln>
            <a:noFill/>
          </a:ln>
        </p:spPr>
        <p:style>
          <a:lnRef idx="0"/>
          <a:fillRef idx="0"/>
          <a:effectRef idx="0"/>
          <a:fontRef idx="minor"/>
        </p:style>
        <p:txBody>
          <a:bodyPr lIns="90000" rIns="90000" tIns="45000" bIns="45000">
            <a:spAutoFit/>
          </a:bodyPr>
          <a:p>
            <a:pPr algn="ctr">
              <a:lnSpc>
                <a:spcPct val="100000"/>
              </a:lnSpc>
              <a:tabLst>
                <a:tab algn="l" pos="0"/>
              </a:tabLst>
            </a:pPr>
            <a:r>
              <a:rPr b="0" lang="zh-CN" sz="1700" spc="-1" strike="noStrike">
                <a:solidFill>
                  <a:srgbClr val="ffffff"/>
                </a:solidFill>
                <a:latin typeface="微软雅黑"/>
                <a:ea typeface="微软雅黑"/>
              </a:rPr>
              <a:t>功能介绍</a:t>
            </a:r>
            <a:endParaRPr b="0" lang="en-US" sz="1700" spc="-1" strike="noStrike">
              <a:latin typeface="Arial"/>
            </a:endParaRPr>
          </a:p>
        </p:txBody>
      </p:sp>
      <p:grpSp>
        <p:nvGrpSpPr>
          <p:cNvPr id="88" name="Group 2"/>
          <p:cNvGrpSpPr/>
          <p:nvPr/>
        </p:nvGrpSpPr>
        <p:grpSpPr>
          <a:xfrm>
            <a:off x="5115600" y="2155680"/>
            <a:ext cx="478080" cy="393120"/>
            <a:chOff x="5115600" y="2155680"/>
            <a:chExt cx="478080" cy="393120"/>
          </a:xfrm>
        </p:grpSpPr>
        <p:sp>
          <p:nvSpPr>
            <p:cNvPr id="89" name="CustomShape 3"/>
            <p:cNvSpPr/>
            <p:nvPr/>
          </p:nvSpPr>
          <p:spPr>
            <a:xfrm>
              <a:off x="5149080" y="2155680"/>
              <a:ext cx="393120" cy="393120"/>
            </a:xfrm>
            <a:prstGeom prst="ellipse">
              <a:avLst/>
            </a:prstGeom>
            <a:solidFill>
              <a:srgbClr val="1b4367"/>
            </a:solidFill>
            <a:ln w="9360">
              <a:noFill/>
            </a:ln>
          </p:spPr>
          <p:style>
            <a:lnRef idx="2">
              <a:schemeClr val="accent1">
                <a:shade val="50000"/>
              </a:schemeClr>
            </a:lnRef>
            <a:fillRef idx="1">
              <a:schemeClr val="accent1"/>
            </a:fillRef>
            <a:effectRef idx="0">
              <a:schemeClr val="accent1"/>
            </a:effectRef>
            <a:fontRef idx="minor"/>
          </p:style>
        </p:sp>
        <p:sp>
          <p:nvSpPr>
            <p:cNvPr id="90" name="CustomShape 4"/>
            <p:cNvSpPr/>
            <p:nvPr/>
          </p:nvSpPr>
          <p:spPr>
            <a:xfrm>
              <a:off x="5115600" y="2165040"/>
              <a:ext cx="47808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en-US" sz="1800" spc="-1" strike="noStrike">
                  <a:solidFill>
                    <a:srgbClr val="ffffff"/>
                  </a:solidFill>
                  <a:latin typeface="微软雅黑"/>
                  <a:ea typeface="微软雅黑"/>
                </a:rPr>
                <a:t>03</a:t>
              </a:r>
              <a:endParaRPr b="0" lang="en-US" sz="1800" spc="-1" strike="noStrike">
                <a:latin typeface="Arial"/>
              </a:endParaRPr>
            </a:p>
          </p:txBody>
        </p:sp>
      </p:grpSp>
      <p:sp>
        <p:nvSpPr>
          <p:cNvPr id="91" name="CustomShape 5"/>
          <p:cNvSpPr/>
          <p:nvPr/>
        </p:nvSpPr>
        <p:spPr>
          <a:xfrm>
            <a:off x="2866320" y="2012760"/>
            <a:ext cx="2147040" cy="7606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1" lang="zh-CN" sz="4400" spc="-225" strike="noStrike">
                <a:solidFill>
                  <a:srgbClr val="1b4367"/>
                </a:solidFill>
                <a:latin typeface="微软雅黑"/>
                <a:ea typeface="微软雅黑"/>
              </a:rPr>
              <a:t>目 录</a:t>
            </a:r>
            <a:endParaRPr b="0" lang="en-US" sz="4400" spc="-1" strike="noStrike">
              <a:latin typeface="Arial"/>
            </a:endParaRPr>
          </a:p>
        </p:txBody>
      </p:sp>
      <p:sp>
        <p:nvSpPr>
          <p:cNvPr id="92" name="CustomShape 6"/>
          <p:cNvSpPr/>
          <p:nvPr/>
        </p:nvSpPr>
        <p:spPr>
          <a:xfrm>
            <a:off x="2866320" y="2643840"/>
            <a:ext cx="2112840" cy="45612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1" lang="en-US" sz="2400" spc="-1" strike="noStrike">
                <a:solidFill>
                  <a:srgbClr val="1b4367"/>
                </a:solidFill>
                <a:latin typeface="微软雅黑"/>
                <a:ea typeface="微软雅黑"/>
              </a:rPr>
              <a:t>CONTENTS</a:t>
            </a:r>
            <a:endParaRPr b="0" lang="en-US" sz="2400" spc="-1" strike="noStrike">
              <a:latin typeface="Arial"/>
            </a:endParaRPr>
          </a:p>
        </p:txBody>
      </p:sp>
      <p:sp>
        <p:nvSpPr>
          <p:cNvPr id="93" name="CustomShape 7"/>
          <p:cNvSpPr/>
          <p:nvPr/>
        </p:nvSpPr>
        <p:spPr>
          <a:xfrm>
            <a:off x="4284360" y="2183400"/>
            <a:ext cx="256320" cy="448200"/>
          </a:xfrm>
          <a:prstGeom prst="chevron">
            <a:avLst>
              <a:gd name="adj" fmla="val 50000"/>
            </a:avLst>
          </a:prstGeom>
          <a:solidFill>
            <a:srgbClr val="1b4367"/>
          </a:solidFill>
          <a:ln>
            <a:noFill/>
          </a:ln>
        </p:spPr>
        <p:style>
          <a:lnRef idx="2">
            <a:schemeClr val="accent1">
              <a:shade val="50000"/>
            </a:schemeClr>
          </a:lnRef>
          <a:fillRef idx="1">
            <a:schemeClr val="accent1"/>
          </a:fillRef>
          <a:effectRef idx="0">
            <a:schemeClr val="accent1"/>
          </a:effectRef>
          <a:fontRef idx="minor"/>
        </p:style>
      </p:sp>
      <p:sp>
        <p:nvSpPr>
          <p:cNvPr id="94" name="CustomShape 8"/>
          <p:cNvSpPr/>
          <p:nvPr/>
        </p:nvSpPr>
        <p:spPr>
          <a:xfrm>
            <a:off x="5655600" y="684360"/>
            <a:ext cx="2214360" cy="387360"/>
          </a:xfrm>
          <a:prstGeom prst="roundRect">
            <a:avLst>
              <a:gd name="adj" fmla="val 16667"/>
            </a:avLst>
          </a:prstGeom>
          <a:solidFill>
            <a:srgbClr val="1b4367"/>
          </a:solidFill>
          <a:ln>
            <a:noFill/>
          </a:ln>
        </p:spPr>
        <p:style>
          <a:lnRef idx="0"/>
          <a:fillRef idx="0"/>
          <a:effectRef idx="0"/>
          <a:fontRef idx="minor"/>
        </p:style>
        <p:txBody>
          <a:bodyPr lIns="90000" rIns="90000" tIns="45000" bIns="45000">
            <a:spAutoFit/>
          </a:bodyPr>
          <a:p>
            <a:pPr algn="ctr">
              <a:lnSpc>
                <a:spcPct val="100000"/>
              </a:lnSpc>
              <a:tabLst>
                <a:tab algn="l" pos="0"/>
              </a:tabLst>
            </a:pPr>
            <a:r>
              <a:rPr b="0" lang="zh-CN" sz="1700" spc="-1" strike="noStrike">
                <a:solidFill>
                  <a:srgbClr val="ffffff"/>
                </a:solidFill>
                <a:latin typeface="微软雅黑"/>
                <a:ea typeface="微软雅黑"/>
              </a:rPr>
              <a:t>项目简介</a:t>
            </a:r>
            <a:endParaRPr b="0" lang="en-US" sz="1700" spc="-1" strike="noStrike">
              <a:latin typeface="Arial"/>
            </a:endParaRPr>
          </a:p>
        </p:txBody>
      </p:sp>
      <p:grpSp>
        <p:nvGrpSpPr>
          <p:cNvPr id="95" name="Group 9"/>
          <p:cNvGrpSpPr/>
          <p:nvPr/>
        </p:nvGrpSpPr>
        <p:grpSpPr>
          <a:xfrm>
            <a:off x="5115600" y="675000"/>
            <a:ext cx="478080" cy="393120"/>
            <a:chOff x="5115600" y="675000"/>
            <a:chExt cx="478080" cy="393120"/>
          </a:xfrm>
        </p:grpSpPr>
        <p:sp>
          <p:nvSpPr>
            <p:cNvPr id="96" name="CustomShape 10"/>
            <p:cNvSpPr/>
            <p:nvPr/>
          </p:nvSpPr>
          <p:spPr>
            <a:xfrm>
              <a:off x="5149080" y="675000"/>
              <a:ext cx="393120" cy="393120"/>
            </a:xfrm>
            <a:prstGeom prst="ellipse">
              <a:avLst/>
            </a:prstGeom>
            <a:solidFill>
              <a:srgbClr val="1b4367"/>
            </a:solidFill>
            <a:ln w="9360">
              <a:noFill/>
            </a:ln>
          </p:spPr>
          <p:style>
            <a:lnRef idx="2">
              <a:schemeClr val="accent1">
                <a:shade val="50000"/>
              </a:schemeClr>
            </a:lnRef>
            <a:fillRef idx="1">
              <a:schemeClr val="accent1"/>
            </a:fillRef>
            <a:effectRef idx="0">
              <a:schemeClr val="accent1"/>
            </a:effectRef>
            <a:fontRef idx="minor"/>
          </p:style>
        </p:sp>
        <p:sp>
          <p:nvSpPr>
            <p:cNvPr id="97" name="CustomShape 11"/>
            <p:cNvSpPr/>
            <p:nvPr/>
          </p:nvSpPr>
          <p:spPr>
            <a:xfrm>
              <a:off x="5115600" y="684360"/>
              <a:ext cx="47808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en-US" sz="1800" spc="-1" strike="noStrike">
                  <a:solidFill>
                    <a:srgbClr val="ffffff"/>
                  </a:solidFill>
                  <a:latin typeface="微软雅黑"/>
                  <a:ea typeface="微软雅黑"/>
                </a:rPr>
                <a:t>01</a:t>
              </a:r>
              <a:endParaRPr b="0" lang="en-US" sz="1800" spc="-1" strike="noStrike">
                <a:latin typeface="Arial"/>
              </a:endParaRPr>
            </a:p>
          </p:txBody>
        </p:sp>
      </p:grpSp>
      <p:sp>
        <p:nvSpPr>
          <p:cNvPr id="98" name="CustomShape 12"/>
          <p:cNvSpPr/>
          <p:nvPr/>
        </p:nvSpPr>
        <p:spPr>
          <a:xfrm>
            <a:off x="5625000" y="1428840"/>
            <a:ext cx="2214360" cy="387360"/>
          </a:xfrm>
          <a:prstGeom prst="roundRect">
            <a:avLst>
              <a:gd name="adj" fmla="val 16667"/>
            </a:avLst>
          </a:prstGeom>
          <a:solidFill>
            <a:srgbClr val="1b4367"/>
          </a:solidFill>
          <a:ln>
            <a:noFill/>
          </a:ln>
        </p:spPr>
        <p:style>
          <a:lnRef idx="0"/>
          <a:fillRef idx="0"/>
          <a:effectRef idx="0"/>
          <a:fontRef idx="minor"/>
        </p:style>
        <p:txBody>
          <a:bodyPr lIns="90000" rIns="90000" tIns="45000" bIns="45000">
            <a:spAutoFit/>
          </a:bodyPr>
          <a:p>
            <a:pPr algn="ctr">
              <a:lnSpc>
                <a:spcPct val="100000"/>
              </a:lnSpc>
              <a:tabLst>
                <a:tab algn="l" pos="0"/>
              </a:tabLst>
            </a:pPr>
            <a:r>
              <a:rPr b="0" lang="zh-CN" sz="1700" spc="-1" strike="noStrike">
                <a:solidFill>
                  <a:srgbClr val="ffffff"/>
                </a:solidFill>
                <a:latin typeface="微软雅黑"/>
                <a:ea typeface="微软雅黑"/>
              </a:rPr>
              <a:t>需求说明</a:t>
            </a:r>
            <a:endParaRPr b="0" lang="en-US" sz="1700" spc="-1" strike="noStrike">
              <a:latin typeface="Arial"/>
            </a:endParaRPr>
          </a:p>
        </p:txBody>
      </p:sp>
      <p:grpSp>
        <p:nvGrpSpPr>
          <p:cNvPr id="99" name="Group 13"/>
          <p:cNvGrpSpPr/>
          <p:nvPr/>
        </p:nvGrpSpPr>
        <p:grpSpPr>
          <a:xfrm>
            <a:off x="5115600" y="1409040"/>
            <a:ext cx="478080" cy="393120"/>
            <a:chOff x="5115600" y="1409040"/>
            <a:chExt cx="478080" cy="393120"/>
          </a:xfrm>
        </p:grpSpPr>
        <p:sp>
          <p:nvSpPr>
            <p:cNvPr id="100" name="CustomShape 14"/>
            <p:cNvSpPr/>
            <p:nvPr/>
          </p:nvSpPr>
          <p:spPr>
            <a:xfrm>
              <a:off x="5149080" y="1409040"/>
              <a:ext cx="393120" cy="393120"/>
            </a:xfrm>
            <a:prstGeom prst="ellipse">
              <a:avLst/>
            </a:prstGeom>
            <a:solidFill>
              <a:srgbClr val="1b4367"/>
            </a:solidFill>
            <a:ln w="9360">
              <a:noFill/>
            </a:ln>
          </p:spPr>
          <p:style>
            <a:lnRef idx="2">
              <a:schemeClr val="accent1">
                <a:shade val="50000"/>
              </a:schemeClr>
            </a:lnRef>
            <a:fillRef idx="1">
              <a:schemeClr val="accent1"/>
            </a:fillRef>
            <a:effectRef idx="0">
              <a:schemeClr val="accent1"/>
            </a:effectRef>
            <a:fontRef idx="minor"/>
          </p:style>
        </p:sp>
        <p:sp>
          <p:nvSpPr>
            <p:cNvPr id="101" name="CustomShape 15"/>
            <p:cNvSpPr/>
            <p:nvPr/>
          </p:nvSpPr>
          <p:spPr>
            <a:xfrm>
              <a:off x="5115600" y="1418760"/>
              <a:ext cx="47808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en-US" sz="1800" spc="-1" strike="noStrike">
                  <a:solidFill>
                    <a:srgbClr val="ffffff"/>
                  </a:solidFill>
                  <a:latin typeface="微软雅黑"/>
                  <a:ea typeface="微软雅黑"/>
                </a:rPr>
                <a:t>02</a:t>
              </a:r>
              <a:endParaRPr b="0" lang="en-US" sz="1800" spc="-1" strike="noStrike">
                <a:latin typeface="Arial"/>
              </a:endParaRPr>
            </a:p>
          </p:txBody>
        </p:sp>
      </p:grpSp>
      <p:sp>
        <p:nvSpPr>
          <p:cNvPr id="102" name="CustomShape 16"/>
          <p:cNvSpPr/>
          <p:nvPr/>
        </p:nvSpPr>
        <p:spPr>
          <a:xfrm>
            <a:off x="5625000" y="2921760"/>
            <a:ext cx="2214360" cy="387360"/>
          </a:xfrm>
          <a:prstGeom prst="roundRect">
            <a:avLst>
              <a:gd name="adj" fmla="val 16667"/>
            </a:avLst>
          </a:prstGeom>
          <a:solidFill>
            <a:srgbClr val="1b4367"/>
          </a:solidFill>
          <a:ln>
            <a:noFill/>
          </a:ln>
        </p:spPr>
        <p:style>
          <a:lnRef idx="0"/>
          <a:fillRef idx="0"/>
          <a:effectRef idx="0"/>
          <a:fontRef idx="minor"/>
        </p:style>
        <p:txBody>
          <a:bodyPr lIns="90000" rIns="90000" tIns="45000" bIns="45000">
            <a:spAutoFit/>
          </a:bodyPr>
          <a:p>
            <a:pPr algn="ctr">
              <a:lnSpc>
                <a:spcPct val="100000"/>
              </a:lnSpc>
              <a:tabLst>
                <a:tab algn="l" pos="0"/>
              </a:tabLst>
            </a:pPr>
            <a:r>
              <a:rPr b="0" lang="zh-CN" sz="1700" spc="-1" strike="noStrike">
                <a:solidFill>
                  <a:srgbClr val="ffffff"/>
                </a:solidFill>
                <a:latin typeface="微软雅黑"/>
                <a:ea typeface="微软雅黑"/>
              </a:rPr>
              <a:t>技术路线</a:t>
            </a:r>
            <a:endParaRPr b="0" lang="en-US" sz="1700" spc="-1" strike="noStrike">
              <a:latin typeface="Arial"/>
            </a:endParaRPr>
          </a:p>
        </p:txBody>
      </p:sp>
      <p:grpSp>
        <p:nvGrpSpPr>
          <p:cNvPr id="103" name="Group 17"/>
          <p:cNvGrpSpPr/>
          <p:nvPr/>
        </p:nvGrpSpPr>
        <p:grpSpPr>
          <a:xfrm>
            <a:off x="5115600" y="2901960"/>
            <a:ext cx="478080" cy="393120"/>
            <a:chOff x="5115600" y="2901960"/>
            <a:chExt cx="478080" cy="393120"/>
          </a:xfrm>
        </p:grpSpPr>
        <p:sp>
          <p:nvSpPr>
            <p:cNvPr id="104" name="CustomShape 18"/>
            <p:cNvSpPr/>
            <p:nvPr/>
          </p:nvSpPr>
          <p:spPr>
            <a:xfrm>
              <a:off x="5149080" y="2901960"/>
              <a:ext cx="393120" cy="393120"/>
            </a:xfrm>
            <a:prstGeom prst="ellipse">
              <a:avLst/>
            </a:prstGeom>
            <a:solidFill>
              <a:srgbClr val="1b4367"/>
            </a:solidFill>
            <a:ln w="9360">
              <a:noFill/>
            </a:ln>
          </p:spPr>
          <p:style>
            <a:lnRef idx="2">
              <a:schemeClr val="accent1">
                <a:shade val="50000"/>
              </a:schemeClr>
            </a:lnRef>
            <a:fillRef idx="1">
              <a:schemeClr val="accent1"/>
            </a:fillRef>
            <a:effectRef idx="0">
              <a:schemeClr val="accent1"/>
            </a:effectRef>
            <a:fontRef idx="minor"/>
          </p:style>
        </p:sp>
        <p:sp>
          <p:nvSpPr>
            <p:cNvPr id="105" name="CustomShape 19"/>
            <p:cNvSpPr/>
            <p:nvPr/>
          </p:nvSpPr>
          <p:spPr>
            <a:xfrm>
              <a:off x="5115600" y="2911680"/>
              <a:ext cx="47808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en-US" sz="1800" spc="-1" strike="noStrike">
                  <a:solidFill>
                    <a:srgbClr val="ffffff"/>
                  </a:solidFill>
                  <a:latin typeface="微软雅黑"/>
                  <a:ea typeface="微软雅黑"/>
                </a:rPr>
                <a:t>04</a:t>
              </a:r>
              <a:endParaRPr b="0" lang="en-US" sz="1800" spc="-1" strike="noStrike">
                <a:latin typeface="Arial"/>
              </a:endParaRPr>
            </a:p>
          </p:txBody>
        </p:sp>
      </p:grpSp>
      <p:sp>
        <p:nvSpPr>
          <p:cNvPr id="106" name="CustomShape 20"/>
          <p:cNvSpPr/>
          <p:nvPr/>
        </p:nvSpPr>
        <p:spPr>
          <a:xfrm>
            <a:off x="5625000" y="3664440"/>
            <a:ext cx="2214360" cy="387360"/>
          </a:xfrm>
          <a:prstGeom prst="roundRect">
            <a:avLst>
              <a:gd name="adj" fmla="val 16667"/>
            </a:avLst>
          </a:prstGeom>
          <a:solidFill>
            <a:srgbClr val="1b4367"/>
          </a:solidFill>
          <a:ln>
            <a:noFill/>
          </a:ln>
        </p:spPr>
        <p:style>
          <a:lnRef idx="0"/>
          <a:fillRef idx="0"/>
          <a:effectRef idx="0"/>
          <a:fontRef idx="minor"/>
        </p:style>
        <p:txBody>
          <a:bodyPr lIns="90000" rIns="90000" tIns="45000" bIns="45000">
            <a:spAutoFit/>
          </a:bodyPr>
          <a:p>
            <a:pPr algn="ctr">
              <a:lnSpc>
                <a:spcPct val="100000"/>
              </a:lnSpc>
              <a:tabLst>
                <a:tab algn="l" pos="0"/>
              </a:tabLst>
            </a:pPr>
            <a:r>
              <a:rPr b="0" lang="zh-CN" sz="1700" spc="-1" strike="noStrike">
                <a:solidFill>
                  <a:srgbClr val="ffffff"/>
                </a:solidFill>
                <a:latin typeface="微软雅黑"/>
                <a:ea typeface="微软雅黑"/>
              </a:rPr>
              <a:t>优势与特色</a:t>
            </a:r>
            <a:endParaRPr b="0" lang="en-US" sz="1700" spc="-1" strike="noStrike">
              <a:latin typeface="Arial"/>
            </a:endParaRPr>
          </a:p>
        </p:txBody>
      </p:sp>
      <p:grpSp>
        <p:nvGrpSpPr>
          <p:cNvPr id="107" name="Group 21"/>
          <p:cNvGrpSpPr/>
          <p:nvPr/>
        </p:nvGrpSpPr>
        <p:grpSpPr>
          <a:xfrm>
            <a:off x="5115600" y="3644640"/>
            <a:ext cx="478080" cy="393120"/>
            <a:chOff x="5115600" y="3644640"/>
            <a:chExt cx="478080" cy="393120"/>
          </a:xfrm>
        </p:grpSpPr>
        <p:sp>
          <p:nvSpPr>
            <p:cNvPr id="108" name="CustomShape 22"/>
            <p:cNvSpPr/>
            <p:nvPr/>
          </p:nvSpPr>
          <p:spPr>
            <a:xfrm>
              <a:off x="5149080" y="3644640"/>
              <a:ext cx="393120" cy="393120"/>
            </a:xfrm>
            <a:prstGeom prst="ellipse">
              <a:avLst/>
            </a:prstGeom>
            <a:solidFill>
              <a:srgbClr val="1b4367"/>
            </a:solidFill>
            <a:ln w="9360">
              <a:noFill/>
            </a:ln>
          </p:spPr>
          <p:style>
            <a:lnRef idx="2">
              <a:schemeClr val="accent1">
                <a:shade val="50000"/>
              </a:schemeClr>
            </a:lnRef>
            <a:fillRef idx="1">
              <a:schemeClr val="accent1"/>
            </a:fillRef>
            <a:effectRef idx="0">
              <a:schemeClr val="accent1"/>
            </a:effectRef>
            <a:fontRef idx="minor"/>
          </p:style>
        </p:sp>
        <p:sp>
          <p:nvSpPr>
            <p:cNvPr id="109" name="CustomShape 23"/>
            <p:cNvSpPr/>
            <p:nvPr/>
          </p:nvSpPr>
          <p:spPr>
            <a:xfrm>
              <a:off x="5115600" y="3654000"/>
              <a:ext cx="47808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en-US" sz="1800" spc="-1" strike="noStrike">
                  <a:solidFill>
                    <a:srgbClr val="ffffff"/>
                  </a:solidFill>
                  <a:latin typeface="微软雅黑"/>
                  <a:ea typeface="微软雅黑"/>
                </a:rPr>
                <a:t>05</a:t>
              </a:r>
              <a:endParaRPr b="0" lang="en-US" sz="1800" spc="-1" strike="noStrike">
                <a:latin typeface="Arial"/>
              </a:endParaRPr>
            </a:p>
          </p:txBody>
        </p:sp>
      </p:grpSp>
      <p:sp>
        <p:nvSpPr>
          <p:cNvPr id="110" name="CustomShape 24"/>
          <p:cNvSpPr/>
          <p:nvPr/>
        </p:nvSpPr>
        <p:spPr>
          <a:xfrm>
            <a:off x="5625000" y="4406760"/>
            <a:ext cx="2214360" cy="387360"/>
          </a:xfrm>
          <a:prstGeom prst="roundRect">
            <a:avLst>
              <a:gd name="adj" fmla="val 16667"/>
            </a:avLst>
          </a:prstGeom>
          <a:solidFill>
            <a:srgbClr val="1b4367"/>
          </a:solidFill>
          <a:ln>
            <a:noFill/>
          </a:ln>
        </p:spPr>
        <p:style>
          <a:lnRef idx="0"/>
          <a:fillRef idx="0"/>
          <a:effectRef idx="0"/>
          <a:fontRef idx="minor"/>
        </p:style>
        <p:txBody>
          <a:bodyPr lIns="90000" rIns="90000" tIns="45000" bIns="45000">
            <a:spAutoFit/>
          </a:bodyPr>
          <a:p>
            <a:pPr algn="ctr">
              <a:lnSpc>
                <a:spcPct val="100000"/>
              </a:lnSpc>
              <a:tabLst>
                <a:tab algn="l" pos="0"/>
              </a:tabLst>
            </a:pPr>
            <a:r>
              <a:rPr b="0" lang="zh-CN" sz="1700" spc="-1" strike="noStrike">
                <a:solidFill>
                  <a:srgbClr val="ffffff"/>
                </a:solidFill>
                <a:latin typeface="微软雅黑"/>
                <a:ea typeface="微软雅黑"/>
              </a:rPr>
              <a:t>成果展示</a:t>
            </a:r>
            <a:endParaRPr b="0" lang="en-US" sz="1700" spc="-1" strike="noStrike">
              <a:latin typeface="Arial"/>
            </a:endParaRPr>
          </a:p>
        </p:txBody>
      </p:sp>
      <p:grpSp>
        <p:nvGrpSpPr>
          <p:cNvPr id="111" name="Group 25"/>
          <p:cNvGrpSpPr/>
          <p:nvPr/>
        </p:nvGrpSpPr>
        <p:grpSpPr>
          <a:xfrm>
            <a:off x="5115600" y="4386960"/>
            <a:ext cx="478080" cy="393120"/>
            <a:chOff x="5115600" y="4386960"/>
            <a:chExt cx="478080" cy="393120"/>
          </a:xfrm>
        </p:grpSpPr>
        <p:sp>
          <p:nvSpPr>
            <p:cNvPr id="112" name="CustomShape 26"/>
            <p:cNvSpPr/>
            <p:nvPr/>
          </p:nvSpPr>
          <p:spPr>
            <a:xfrm>
              <a:off x="5149080" y="4386960"/>
              <a:ext cx="393120" cy="393120"/>
            </a:xfrm>
            <a:prstGeom prst="ellipse">
              <a:avLst/>
            </a:prstGeom>
            <a:solidFill>
              <a:srgbClr val="1b4367"/>
            </a:solidFill>
            <a:ln w="9360">
              <a:noFill/>
            </a:ln>
          </p:spPr>
          <p:style>
            <a:lnRef idx="2">
              <a:schemeClr val="accent1">
                <a:shade val="50000"/>
              </a:schemeClr>
            </a:lnRef>
            <a:fillRef idx="1">
              <a:schemeClr val="accent1"/>
            </a:fillRef>
            <a:effectRef idx="0">
              <a:schemeClr val="accent1"/>
            </a:effectRef>
            <a:fontRef idx="minor"/>
          </p:style>
        </p:sp>
        <p:sp>
          <p:nvSpPr>
            <p:cNvPr id="113" name="CustomShape 27"/>
            <p:cNvSpPr/>
            <p:nvPr/>
          </p:nvSpPr>
          <p:spPr>
            <a:xfrm>
              <a:off x="5115600" y="4396320"/>
              <a:ext cx="47808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en-US" sz="1800" spc="-1" strike="noStrike">
                  <a:solidFill>
                    <a:srgbClr val="ffffff"/>
                  </a:solidFill>
                  <a:latin typeface="微软雅黑"/>
                  <a:ea typeface="微软雅黑"/>
                </a:rPr>
                <a:t>06</a:t>
              </a:r>
              <a:endParaRPr b="0" lang="en-US" sz="1800" spc="-1" strike="noStrike">
                <a:latin typeface="Arial"/>
              </a:endParaRPr>
            </a:p>
          </p:txBody>
        </p:sp>
      </p:grpSp>
    </p:spTree>
  </p:cSld>
  <mc:AlternateContent>
    <mc:Choice Requires="p14">
      <p:transition spd="slow" p14:dur="1600">
        <p14:prism isInverted="true"/>
      </p:transition>
    </mc:Choice>
    <mc:Fallback>
      <p:transition spd="slow">
        <p:fade/>
      </p:transition>
    </mc:Fallback>
  </mc:AlternateContent>
  <p:timing>
    <p:tnLst>
      <p:par>
        <p:cTn id="16" dur="indefinite" restart="never" nodeType="tmRoot">
          <p:childTnLst>
            <p:seq>
              <p:cTn id="17" dur="indefinite" nodeType="mainSeq">
                <p:childTnLst>
                  <p:par>
                    <p:cTn id="18" fill="hold">
                      <p:stCondLst>
                        <p:cond delay="0"/>
                      </p:stCondLst>
                      <p:childTnLst>
                        <p:par>
                          <p:cTn id="19" fill="hold">
                            <p:stCondLst>
                              <p:cond delay="0"/>
                            </p:stCondLst>
                            <p:childTnLst>
                              <p:par>
                                <p:cTn id="20" nodeType="afterEffect" fill="hold" presetClass="entr" presetID="12" presetSubtype="8">
                                  <p:stCondLst>
                                    <p:cond delay="0"/>
                                  </p:stCondLst>
                                  <p:childTnLst>
                                    <p:set>
                                      <p:cBhvr>
                                        <p:cTn id="21" dur="1" fill="hold">
                                          <p:stCondLst>
                                            <p:cond delay="0"/>
                                          </p:stCondLst>
                                        </p:cTn>
                                        <p:tgtEl>
                                          <p:spTgt spid="91"/>
                                        </p:tgtEl>
                                        <p:attrNameLst>
                                          <p:attrName>style.visibility</p:attrName>
                                        </p:attrNameLst>
                                      </p:cBhvr>
                                      <p:to>
                                        <p:strVal val="visible"/>
                                      </p:to>
                                    </p:set>
                                    <p:anim calcmode="lin" valueType="num">
                                      <p:cBhvr additive="repl">
                                        <p:cTn id="22" dur="500"/>
                                        <p:tgtEl>
                                          <p:spTgt spid="91"/>
                                        </p:tgtEl>
                                        <p:attrNameLst>
                                          <p:attrName>ppt_x</p:attrName>
                                        </p:attrNameLst>
                                      </p:cBhvr>
                                      <p:tavLst>
                                        <p:tav tm="0">
                                          <p:val>
                                            <p:strVal val="#ppt_x-#ppt_w*1.125000"/>
                                          </p:val>
                                        </p:tav>
                                        <p:tav tm="100000">
                                          <p:val>
                                            <p:strVal val="#ppt_x"/>
                                          </p:val>
                                        </p:tav>
                                      </p:tavLst>
                                    </p:anim>
                                    <p:animEffect filter="wipe(right)" transition="in">
                                      <p:cBhvr additive="repl">
                                        <p:cTn id="23" dur="500"/>
                                        <p:tgtEl>
                                          <p:spTgt spid="91"/>
                                        </p:tgtEl>
                                      </p:cBhvr>
                                    </p:animEffect>
                                  </p:childTnLst>
                                </p:cTn>
                              </p:par>
                            </p:childTnLst>
                          </p:cTn>
                        </p:par>
                        <p:par>
                          <p:cTn id="24" fill="hold">
                            <p:stCondLst>
                              <p:cond delay="500"/>
                            </p:stCondLst>
                            <p:childTnLst>
                              <p:par>
                                <p:cTn id="25" nodeType="afterEffect" fill="hold" presetClass="entr" presetID="12" presetSubtype="8">
                                  <p:stCondLst>
                                    <p:cond delay="0"/>
                                  </p:stCondLst>
                                  <p:childTnLst>
                                    <p:set>
                                      <p:cBhvr>
                                        <p:cTn id="26" dur="1" fill="hold">
                                          <p:stCondLst>
                                            <p:cond delay="0"/>
                                          </p:stCondLst>
                                        </p:cTn>
                                        <p:tgtEl>
                                          <p:spTgt spid="92"/>
                                        </p:tgtEl>
                                        <p:attrNameLst>
                                          <p:attrName>style.visibility</p:attrName>
                                        </p:attrNameLst>
                                      </p:cBhvr>
                                      <p:to>
                                        <p:strVal val="visible"/>
                                      </p:to>
                                    </p:set>
                                    <p:anim calcmode="lin" valueType="num">
                                      <p:cBhvr additive="repl">
                                        <p:cTn id="27" dur="500"/>
                                        <p:tgtEl>
                                          <p:spTgt spid="92"/>
                                        </p:tgtEl>
                                        <p:attrNameLst>
                                          <p:attrName>ppt_x</p:attrName>
                                        </p:attrNameLst>
                                      </p:cBhvr>
                                      <p:tavLst>
                                        <p:tav tm="0">
                                          <p:val>
                                            <p:strVal val="#ppt_x-#ppt_w*1.125000"/>
                                          </p:val>
                                        </p:tav>
                                        <p:tav tm="100000">
                                          <p:val>
                                            <p:strVal val="#ppt_x"/>
                                          </p:val>
                                        </p:tav>
                                      </p:tavLst>
                                    </p:anim>
                                    <p:animEffect filter="wipe(right)" transition="in">
                                      <p:cBhvr additive="repl">
                                        <p:cTn id="28" dur="500"/>
                                        <p:tgtEl>
                                          <p:spTgt spid="92"/>
                                        </p:tgtEl>
                                      </p:cBhvr>
                                    </p:animEffect>
                                  </p:childTnLst>
                                </p:cTn>
                              </p:par>
                            </p:childTnLst>
                          </p:cTn>
                        </p:par>
                        <p:par>
                          <p:cTn id="29" fill="hold">
                            <p:stCondLst>
                              <p:cond delay="1000"/>
                            </p:stCondLst>
                            <p:childTnLst>
                              <p:par>
                                <p:cTn id="30" nodeType="afterEffect" fill="hold" presetClass="entr" presetID="12" presetSubtype="8">
                                  <p:stCondLst>
                                    <p:cond delay="0"/>
                                  </p:stCondLst>
                                  <p:childTnLst>
                                    <p:set>
                                      <p:cBhvr>
                                        <p:cTn id="31" dur="1" fill="hold">
                                          <p:stCondLst>
                                            <p:cond delay="0"/>
                                          </p:stCondLst>
                                        </p:cTn>
                                        <p:tgtEl>
                                          <p:spTgt spid="93"/>
                                        </p:tgtEl>
                                        <p:attrNameLst>
                                          <p:attrName>style.visibility</p:attrName>
                                        </p:attrNameLst>
                                      </p:cBhvr>
                                      <p:to>
                                        <p:strVal val="visible"/>
                                      </p:to>
                                    </p:set>
                                    <p:anim calcmode="lin" valueType="num">
                                      <p:cBhvr additive="repl">
                                        <p:cTn id="32" dur="500"/>
                                        <p:tgtEl>
                                          <p:spTgt spid="93"/>
                                        </p:tgtEl>
                                        <p:attrNameLst>
                                          <p:attrName>ppt_x</p:attrName>
                                        </p:attrNameLst>
                                      </p:cBhvr>
                                      <p:tavLst>
                                        <p:tav tm="0">
                                          <p:val>
                                            <p:strVal val="#ppt_x-#ppt_w*1.125000"/>
                                          </p:val>
                                        </p:tav>
                                        <p:tav tm="100000">
                                          <p:val>
                                            <p:strVal val="#ppt_x"/>
                                          </p:val>
                                        </p:tav>
                                      </p:tavLst>
                                    </p:anim>
                                    <p:animEffect filter="wipe(right)" transition="in">
                                      <p:cBhvr additive="repl">
                                        <p:cTn id="33" dur="500"/>
                                        <p:tgtEl>
                                          <p:spTgt spid="93"/>
                                        </p:tgtEl>
                                      </p:cBhvr>
                                    </p:animEffect>
                                  </p:childTnLst>
                                </p:cTn>
                              </p:par>
                            </p:childTnLst>
                          </p:cTn>
                        </p:par>
                        <p:par>
                          <p:cTn id="34" fill="hold">
                            <p:stCondLst>
                              <p:cond delay="1500"/>
                            </p:stCondLst>
                            <p:childTnLst>
                              <p:par>
                                <p:cTn id="35" nodeType="afterEffect" fill="hold" presetClass="entr" presetID="53" presetSubtype="528">
                                  <p:stCondLst>
                                    <p:cond delay="0"/>
                                  </p:stCondLst>
                                  <p:childTnLst>
                                    <p:set>
                                      <p:cBhvr>
                                        <p:cTn id="36" dur="1" fill="hold">
                                          <p:stCondLst>
                                            <p:cond delay="0"/>
                                          </p:stCondLst>
                                        </p:cTn>
                                        <p:tgtEl>
                                          <p:spTgt spid="95"/>
                                        </p:tgtEl>
                                        <p:attrNameLst>
                                          <p:attrName>style.visibility</p:attrName>
                                        </p:attrNameLst>
                                      </p:cBhvr>
                                      <p:to>
                                        <p:strVal val="visible"/>
                                      </p:to>
                                    </p:set>
                                    <p:anim calcmode="lin" valueType="num">
                                      <p:cBhvr additive="repl">
                                        <p:cTn id="37" dur="500" fill="hold"/>
                                        <p:tgtEl>
                                          <p:spTgt spid="95"/>
                                        </p:tgtEl>
                                        <p:attrNameLst>
                                          <p:attrName>ppt_w</p:attrName>
                                        </p:attrNameLst>
                                      </p:cBhvr>
                                      <p:tavLst>
                                        <p:tav tm="0">
                                          <p:val>
                                            <p:fltVal val="0"/>
                                          </p:val>
                                        </p:tav>
                                        <p:tav tm="100000">
                                          <p:val>
                                            <p:strVal val="#ppt_w"/>
                                          </p:val>
                                        </p:tav>
                                      </p:tavLst>
                                    </p:anim>
                                    <p:anim calcmode="lin" valueType="num">
                                      <p:cBhvr additive="repl">
                                        <p:cTn id="38" dur="500" fill="hold"/>
                                        <p:tgtEl>
                                          <p:spTgt spid="95"/>
                                        </p:tgtEl>
                                        <p:attrNameLst>
                                          <p:attrName>ppt_h</p:attrName>
                                        </p:attrNameLst>
                                      </p:cBhvr>
                                      <p:tavLst>
                                        <p:tav tm="0">
                                          <p:val>
                                            <p:fltVal val="0"/>
                                          </p:val>
                                        </p:tav>
                                        <p:tav tm="100000">
                                          <p:val>
                                            <p:strVal val="#ppt_h"/>
                                          </p:val>
                                        </p:tav>
                                      </p:tavLst>
                                    </p:anim>
                                    <p:animEffect filter="fade" transition="in">
                                      <p:cBhvr additive="repl">
                                        <p:cTn id="39" dur="500"/>
                                        <p:tgtEl>
                                          <p:spTgt spid="95"/>
                                        </p:tgtEl>
                                      </p:cBhvr>
                                    </p:animEffect>
                                    <p:anim calcmode="lin" valueType="num">
                                      <p:cBhvr additive="repl">
                                        <p:cTn id="40" dur="500" fill="hold"/>
                                        <p:tgtEl>
                                          <p:spTgt spid="95"/>
                                        </p:tgtEl>
                                        <p:attrNameLst>
                                          <p:attrName>ppt_x</p:attrName>
                                        </p:attrNameLst>
                                      </p:cBhvr>
                                      <p:tavLst>
                                        <p:tav tm="0">
                                          <p:val>
                                            <p:fltVal val="0.5"/>
                                          </p:val>
                                        </p:tav>
                                        <p:tav tm="100000">
                                          <p:val>
                                            <p:strVal val="#ppt_x"/>
                                          </p:val>
                                        </p:tav>
                                      </p:tavLst>
                                    </p:anim>
                                    <p:anim calcmode="lin" valueType="num">
                                      <p:cBhvr additive="repl">
                                        <p:cTn id="41" dur="500" fill="hold"/>
                                        <p:tgtEl>
                                          <p:spTgt spid="95"/>
                                        </p:tgtEl>
                                        <p:attrNameLst>
                                          <p:attrName>ppt_y</p:attrName>
                                        </p:attrNameLst>
                                      </p:cBhvr>
                                      <p:tavLst>
                                        <p:tav tm="0">
                                          <p:val>
                                            <p:fltVal val="0.5"/>
                                          </p:val>
                                        </p:tav>
                                        <p:tav tm="100000">
                                          <p:val>
                                            <p:strVal val="#ppt_y"/>
                                          </p:val>
                                        </p:tav>
                                      </p:tavLst>
                                    </p:anim>
                                  </p:childTnLst>
                                </p:cTn>
                              </p:par>
                            </p:childTnLst>
                          </p:cTn>
                        </p:par>
                        <p:par>
                          <p:cTn id="42" fill="hold">
                            <p:stCondLst>
                              <p:cond delay="2000"/>
                            </p:stCondLst>
                            <p:childTnLst>
                              <p:par>
                                <p:cTn id="43" nodeType="afterEffect" fill="hold" presetClass="entr" presetID="2" presetSubtype="2">
                                  <p:stCondLst>
                                    <p:cond delay="0"/>
                                  </p:stCondLst>
                                  <p:childTnLst>
                                    <p:set>
                                      <p:cBhvr>
                                        <p:cTn id="44" dur="1" fill="hold">
                                          <p:stCondLst>
                                            <p:cond delay="0"/>
                                          </p:stCondLst>
                                        </p:cTn>
                                        <p:tgtEl>
                                          <p:spTgt spid="94"/>
                                        </p:tgtEl>
                                        <p:attrNameLst>
                                          <p:attrName>style.visibility</p:attrName>
                                        </p:attrNameLst>
                                      </p:cBhvr>
                                      <p:to>
                                        <p:strVal val="visible"/>
                                      </p:to>
                                    </p:set>
                                    <p:anim calcmode="lin" valueType="num">
                                      <p:cBhvr additive="repl">
                                        <p:cTn id="45" dur="500" fill="hold"/>
                                        <p:tgtEl>
                                          <p:spTgt spid="94"/>
                                        </p:tgtEl>
                                        <p:attrNameLst>
                                          <p:attrName>ppt_x</p:attrName>
                                        </p:attrNameLst>
                                      </p:cBhvr>
                                      <p:tavLst>
                                        <p:tav tm="0">
                                          <p:val>
                                            <p:strVal val="1+#ppt_w/2"/>
                                          </p:val>
                                        </p:tav>
                                        <p:tav tm="100000">
                                          <p:val>
                                            <p:strVal val="#ppt_x"/>
                                          </p:val>
                                        </p:tav>
                                      </p:tavLst>
                                    </p:anim>
                                    <p:anim calcmode="lin" valueType="num">
                                      <p:cBhvr additive="repl">
                                        <p:cTn id="46" dur="500" fill="hold"/>
                                        <p:tgtEl>
                                          <p:spTgt spid="94"/>
                                        </p:tgtEl>
                                        <p:attrNameLst>
                                          <p:attrName>ppt_y</p:attrName>
                                        </p:attrNameLst>
                                      </p:cBhvr>
                                      <p:tavLst>
                                        <p:tav tm="0">
                                          <p:val>
                                            <p:strVal val="#ppt_y"/>
                                          </p:val>
                                        </p:tav>
                                        <p:tav tm="100000">
                                          <p:val>
                                            <p:strVal val="#ppt_y"/>
                                          </p:val>
                                        </p:tav>
                                      </p:tavLst>
                                    </p:anim>
                                  </p:childTnLst>
                                </p:cTn>
                              </p:par>
                            </p:childTnLst>
                          </p:cTn>
                        </p:par>
                        <p:par>
                          <p:cTn id="47" fill="hold">
                            <p:stCondLst>
                              <p:cond delay="2500"/>
                            </p:stCondLst>
                            <p:childTnLst>
                              <p:par>
                                <p:cTn id="48" nodeType="afterEffect" fill="hold" presetClass="entr" presetID="53" presetSubtype="528">
                                  <p:stCondLst>
                                    <p:cond delay="0"/>
                                  </p:stCondLst>
                                  <p:childTnLst>
                                    <p:set>
                                      <p:cBhvr>
                                        <p:cTn id="49" dur="1" fill="hold">
                                          <p:stCondLst>
                                            <p:cond delay="0"/>
                                          </p:stCondLst>
                                        </p:cTn>
                                        <p:tgtEl>
                                          <p:spTgt spid="99"/>
                                        </p:tgtEl>
                                        <p:attrNameLst>
                                          <p:attrName>style.visibility</p:attrName>
                                        </p:attrNameLst>
                                      </p:cBhvr>
                                      <p:to>
                                        <p:strVal val="visible"/>
                                      </p:to>
                                    </p:set>
                                    <p:anim calcmode="lin" valueType="num">
                                      <p:cBhvr additive="repl">
                                        <p:cTn id="50" dur="500" fill="hold"/>
                                        <p:tgtEl>
                                          <p:spTgt spid="99"/>
                                        </p:tgtEl>
                                        <p:attrNameLst>
                                          <p:attrName>ppt_w</p:attrName>
                                        </p:attrNameLst>
                                      </p:cBhvr>
                                      <p:tavLst>
                                        <p:tav tm="0">
                                          <p:val>
                                            <p:fltVal val="0"/>
                                          </p:val>
                                        </p:tav>
                                        <p:tav tm="100000">
                                          <p:val>
                                            <p:strVal val="#ppt_w"/>
                                          </p:val>
                                        </p:tav>
                                      </p:tavLst>
                                    </p:anim>
                                    <p:anim calcmode="lin" valueType="num">
                                      <p:cBhvr additive="repl">
                                        <p:cTn id="51" dur="500" fill="hold"/>
                                        <p:tgtEl>
                                          <p:spTgt spid="99"/>
                                        </p:tgtEl>
                                        <p:attrNameLst>
                                          <p:attrName>ppt_h</p:attrName>
                                        </p:attrNameLst>
                                      </p:cBhvr>
                                      <p:tavLst>
                                        <p:tav tm="0">
                                          <p:val>
                                            <p:fltVal val="0"/>
                                          </p:val>
                                        </p:tav>
                                        <p:tav tm="100000">
                                          <p:val>
                                            <p:strVal val="#ppt_h"/>
                                          </p:val>
                                        </p:tav>
                                      </p:tavLst>
                                    </p:anim>
                                    <p:animEffect filter="fade" transition="in">
                                      <p:cBhvr additive="repl">
                                        <p:cTn id="52" dur="500"/>
                                        <p:tgtEl>
                                          <p:spTgt spid="99"/>
                                        </p:tgtEl>
                                      </p:cBhvr>
                                    </p:animEffect>
                                    <p:anim calcmode="lin" valueType="num">
                                      <p:cBhvr additive="repl">
                                        <p:cTn id="53" dur="500" fill="hold"/>
                                        <p:tgtEl>
                                          <p:spTgt spid="99"/>
                                        </p:tgtEl>
                                        <p:attrNameLst>
                                          <p:attrName>ppt_x</p:attrName>
                                        </p:attrNameLst>
                                      </p:cBhvr>
                                      <p:tavLst>
                                        <p:tav tm="0">
                                          <p:val>
                                            <p:fltVal val="0.5"/>
                                          </p:val>
                                        </p:tav>
                                        <p:tav tm="100000">
                                          <p:val>
                                            <p:strVal val="#ppt_x"/>
                                          </p:val>
                                        </p:tav>
                                      </p:tavLst>
                                    </p:anim>
                                    <p:anim calcmode="lin" valueType="num">
                                      <p:cBhvr additive="repl">
                                        <p:cTn id="54" dur="500" fill="hold"/>
                                        <p:tgtEl>
                                          <p:spTgt spid="99"/>
                                        </p:tgtEl>
                                        <p:attrNameLst>
                                          <p:attrName>ppt_y</p:attrName>
                                        </p:attrNameLst>
                                      </p:cBhvr>
                                      <p:tavLst>
                                        <p:tav tm="0">
                                          <p:val>
                                            <p:fltVal val="0.5"/>
                                          </p:val>
                                        </p:tav>
                                        <p:tav tm="100000">
                                          <p:val>
                                            <p:strVal val="#ppt_y"/>
                                          </p:val>
                                        </p:tav>
                                      </p:tavLst>
                                    </p:anim>
                                  </p:childTnLst>
                                </p:cTn>
                              </p:par>
                            </p:childTnLst>
                          </p:cTn>
                        </p:par>
                        <p:par>
                          <p:cTn id="55" fill="hold">
                            <p:stCondLst>
                              <p:cond delay="3000"/>
                            </p:stCondLst>
                            <p:childTnLst>
                              <p:par>
                                <p:cTn id="56" nodeType="afterEffect" fill="hold" presetClass="entr" presetID="2" presetSubtype="2">
                                  <p:stCondLst>
                                    <p:cond delay="0"/>
                                  </p:stCondLst>
                                  <p:childTnLst>
                                    <p:set>
                                      <p:cBhvr>
                                        <p:cTn id="57" dur="1" fill="hold">
                                          <p:stCondLst>
                                            <p:cond delay="0"/>
                                          </p:stCondLst>
                                        </p:cTn>
                                        <p:tgtEl>
                                          <p:spTgt spid="98"/>
                                        </p:tgtEl>
                                        <p:attrNameLst>
                                          <p:attrName>style.visibility</p:attrName>
                                        </p:attrNameLst>
                                      </p:cBhvr>
                                      <p:to>
                                        <p:strVal val="visible"/>
                                      </p:to>
                                    </p:set>
                                    <p:anim calcmode="lin" valueType="num">
                                      <p:cBhvr additive="repl">
                                        <p:cTn id="58" dur="500" fill="hold"/>
                                        <p:tgtEl>
                                          <p:spTgt spid="98"/>
                                        </p:tgtEl>
                                        <p:attrNameLst>
                                          <p:attrName>ppt_x</p:attrName>
                                        </p:attrNameLst>
                                      </p:cBhvr>
                                      <p:tavLst>
                                        <p:tav tm="0">
                                          <p:val>
                                            <p:strVal val="1+#ppt_w/2"/>
                                          </p:val>
                                        </p:tav>
                                        <p:tav tm="100000">
                                          <p:val>
                                            <p:strVal val="#ppt_x"/>
                                          </p:val>
                                        </p:tav>
                                      </p:tavLst>
                                    </p:anim>
                                    <p:anim calcmode="lin" valueType="num">
                                      <p:cBhvr additive="repl">
                                        <p:cTn id="59" dur="500" fill="hold"/>
                                        <p:tgtEl>
                                          <p:spTgt spid="98"/>
                                        </p:tgtEl>
                                        <p:attrNameLst>
                                          <p:attrName>ppt_y</p:attrName>
                                        </p:attrNameLst>
                                      </p:cBhvr>
                                      <p:tavLst>
                                        <p:tav tm="0">
                                          <p:val>
                                            <p:strVal val="#ppt_y"/>
                                          </p:val>
                                        </p:tav>
                                        <p:tav tm="100000">
                                          <p:val>
                                            <p:strVal val="#ppt_y"/>
                                          </p:val>
                                        </p:tav>
                                      </p:tavLst>
                                    </p:anim>
                                  </p:childTnLst>
                                </p:cTn>
                              </p:par>
                            </p:childTnLst>
                          </p:cTn>
                        </p:par>
                        <p:par>
                          <p:cTn id="60" fill="hold">
                            <p:stCondLst>
                              <p:cond delay="3500"/>
                            </p:stCondLst>
                            <p:childTnLst>
                              <p:par>
                                <p:cTn id="61" nodeType="afterEffect" fill="hold" presetClass="entr" presetID="53" presetSubtype="528">
                                  <p:stCondLst>
                                    <p:cond delay="0"/>
                                  </p:stCondLst>
                                  <p:childTnLst>
                                    <p:set>
                                      <p:cBhvr>
                                        <p:cTn id="62" dur="1" fill="hold">
                                          <p:stCondLst>
                                            <p:cond delay="0"/>
                                          </p:stCondLst>
                                        </p:cTn>
                                        <p:tgtEl>
                                          <p:spTgt spid="88"/>
                                        </p:tgtEl>
                                        <p:attrNameLst>
                                          <p:attrName>style.visibility</p:attrName>
                                        </p:attrNameLst>
                                      </p:cBhvr>
                                      <p:to>
                                        <p:strVal val="visible"/>
                                      </p:to>
                                    </p:set>
                                    <p:anim calcmode="lin" valueType="num">
                                      <p:cBhvr additive="repl">
                                        <p:cTn id="63" dur="500" fill="hold"/>
                                        <p:tgtEl>
                                          <p:spTgt spid="88"/>
                                        </p:tgtEl>
                                        <p:attrNameLst>
                                          <p:attrName>ppt_w</p:attrName>
                                        </p:attrNameLst>
                                      </p:cBhvr>
                                      <p:tavLst>
                                        <p:tav tm="0">
                                          <p:val>
                                            <p:fltVal val="0"/>
                                          </p:val>
                                        </p:tav>
                                        <p:tav tm="100000">
                                          <p:val>
                                            <p:strVal val="#ppt_w"/>
                                          </p:val>
                                        </p:tav>
                                      </p:tavLst>
                                    </p:anim>
                                    <p:anim calcmode="lin" valueType="num">
                                      <p:cBhvr additive="repl">
                                        <p:cTn id="64" dur="500" fill="hold"/>
                                        <p:tgtEl>
                                          <p:spTgt spid="88"/>
                                        </p:tgtEl>
                                        <p:attrNameLst>
                                          <p:attrName>ppt_h</p:attrName>
                                        </p:attrNameLst>
                                      </p:cBhvr>
                                      <p:tavLst>
                                        <p:tav tm="0">
                                          <p:val>
                                            <p:fltVal val="0"/>
                                          </p:val>
                                        </p:tav>
                                        <p:tav tm="100000">
                                          <p:val>
                                            <p:strVal val="#ppt_h"/>
                                          </p:val>
                                        </p:tav>
                                      </p:tavLst>
                                    </p:anim>
                                    <p:animEffect filter="fade" transition="in">
                                      <p:cBhvr additive="repl">
                                        <p:cTn id="65" dur="500"/>
                                        <p:tgtEl>
                                          <p:spTgt spid="88"/>
                                        </p:tgtEl>
                                      </p:cBhvr>
                                    </p:animEffect>
                                    <p:anim calcmode="lin" valueType="num">
                                      <p:cBhvr additive="repl">
                                        <p:cTn id="66" dur="500" fill="hold"/>
                                        <p:tgtEl>
                                          <p:spTgt spid="88"/>
                                        </p:tgtEl>
                                        <p:attrNameLst>
                                          <p:attrName>ppt_x</p:attrName>
                                        </p:attrNameLst>
                                      </p:cBhvr>
                                      <p:tavLst>
                                        <p:tav tm="0">
                                          <p:val>
                                            <p:fltVal val="0.5"/>
                                          </p:val>
                                        </p:tav>
                                        <p:tav tm="100000">
                                          <p:val>
                                            <p:strVal val="#ppt_x"/>
                                          </p:val>
                                        </p:tav>
                                      </p:tavLst>
                                    </p:anim>
                                    <p:anim calcmode="lin" valueType="num">
                                      <p:cBhvr additive="repl">
                                        <p:cTn id="67" dur="500" fill="hold"/>
                                        <p:tgtEl>
                                          <p:spTgt spid="88"/>
                                        </p:tgtEl>
                                        <p:attrNameLst>
                                          <p:attrName>ppt_y</p:attrName>
                                        </p:attrNameLst>
                                      </p:cBhvr>
                                      <p:tavLst>
                                        <p:tav tm="0">
                                          <p:val>
                                            <p:fltVal val="0.5"/>
                                          </p:val>
                                        </p:tav>
                                        <p:tav tm="100000">
                                          <p:val>
                                            <p:strVal val="#ppt_y"/>
                                          </p:val>
                                        </p:tav>
                                      </p:tavLst>
                                    </p:anim>
                                  </p:childTnLst>
                                </p:cTn>
                              </p:par>
                            </p:childTnLst>
                          </p:cTn>
                        </p:par>
                        <p:par>
                          <p:cTn id="68" fill="hold">
                            <p:stCondLst>
                              <p:cond delay="4000"/>
                            </p:stCondLst>
                            <p:childTnLst>
                              <p:par>
                                <p:cTn id="69" nodeType="afterEffect" fill="hold" presetClass="entr" presetID="2" presetSubtype="2">
                                  <p:stCondLst>
                                    <p:cond delay="0"/>
                                  </p:stCondLst>
                                  <p:childTnLst>
                                    <p:set>
                                      <p:cBhvr>
                                        <p:cTn id="70" dur="1" fill="hold">
                                          <p:stCondLst>
                                            <p:cond delay="0"/>
                                          </p:stCondLst>
                                        </p:cTn>
                                        <p:tgtEl>
                                          <p:spTgt spid="87"/>
                                        </p:tgtEl>
                                        <p:attrNameLst>
                                          <p:attrName>style.visibility</p:attrName>
                                        </p:attrNameLst>
                                      </p:cBhvr>
                                      <p:to>
                                        <p:strVal val="visible"/>
                                      </p:to>
                                    </p:set>
                                    <p:anim calcmode="lin" valueType="num">
                                      <p:cBhvr additive="repl">
                                        <p:cTn id="71" dur="500" fill="hold"/>
                                        <p:tgtEl>
                                          <p:spTgt spid="87"/>
                                        </p:tgtEl>
                                        <p:attrNameLst>
                                          <p:attrName>ppt_x</p:attrName>
                                        </p:attrNameLst>
                                      </p:cBhvr>
                                      <p:tavLst>
                                        <p:tav tm="0">
                                          <p:val>
                                            <p:strVal val="1+#ppt_w/2"/>
                                          </p:val>
                                        </p:tav>
                                        <p:tav tm="100000">
                                          <p:val>
                                            <p:strVal val="#ppt_x"/>
                                          </p:val>
                                        </p:tav>
                                      </p:tavLst>
                                    </p:anim>
                                    <p:anim calcmode="lin" valueType="num">
                                      <p:cBhvr additive="repl">
                                        <p:cTn id="72" dur="500" fill="hold"/>
                                        <p:tgtEl>
                                          <p:spTgt spid="87"/>
                                        </p:tgtEl>
                                        <p:attrNameLst>
                                          <p:attrName>ppt_y</p:attrName>
                                        </p:attrNameLst>
                                      </p:cBhvr>
                                      <p:tavLst>
                                        <p:tav tm="0">
                                          <p:val>
                                            <p:strVal val="#ppt_y"/>
                                          </p:val>
                                        </p:tav>
                                        <p:tav tm="100000">
                                          <p:val>
                                            <p:strVal val="#ppt_y"/>
                                          </p:val>
                                        </p:tav>
                                      </p:tavLst>
                                    </p:anim>
                                  </p:childTnLst>
                                </p:cTn>
                              </p:par>
                            </p:childTnLst>
                          </p:cTn>
                        </p:par>
                        <p:par>
                          <p:cTn id="73" fill="hold">
                            <p:stCondLst>
                              <p:cond delay="4500"/>
                            </p:stCondLst>
                            <p:childTnLst>
                              <p:par>
                                <p:cTn id="74" nodeType="afterEffect" fill="hold" presetClass="entr" presetID="53" presetSubtype="528">
                                  <p:stCondLst>
                                    <p:cond delay="0"/>
                                  </p:stCondLst>
                                  <p:childTnLst>
                                    <p:set>
                                      <p:cBhvr>
                                        <p:cTn id="75" dur="1" fill="hold">
                                          <p:stCondLst>
                                            <p:cond delay="0"/>
                                          </p:stCondLst>
                                        </p:cTn>
                                        <p:tgtEl>
                                          <p:spTgt spid="103"/>
                                        </p:tgtEl>
                                        <p:attrNameLst>
                                          <p:attrName>style.visibility</p:attrName>
                                        </p:attrNameLst>
                                      </p:cBhvr>
                                      <p:to>
                                        <p:strVal val="visible"/>
                                      </p:to>
                                    </p:set>
                                    <p:anim calcmode="lin" valueType="num">
                                      <p:cBhvr additive="repl">
                                        <p:cTn id="76" dur="500" fill="hold"/>
                                        <p:tgtEl>
                                          <p:spTgt spid="103"/>
                                        </p:tgtEl>
                                        <p:attrNameLst>
                                          <p:attrName>ppt_w</p:attrName>
                                        </p:attrNameLst>
                                      </p:cBhvr>
                                      <p:tavLst>
                                        <p:tav tm="0">
                                          <p:val>
                                            <p:fltVal val="0"/>
                                          </p:val>
                                        </p:tav>
                                        <p:tav tm="100000">
                                          <p:val>
                                            <p:strVal val="#ppt_w"/>
                                          </p:val>
                                        </p:tav>
                                      </p:tavLst>
                                    </p:anim>
                                    <p:anim calcmode="lin" valueType="num">
                                      <p:cBhvr additive="repl">
                                        <p:cTn id="77" dur="500" fill="hold"/>
                                        <p:tgtEl>
                                          <p:spTgt spid="103"/>
                                        </p:tgtEl>
                                        <p:attrNameLst>
                                          <p:attrName>ppt_h</p:attrName>
                                        </p:attrNameLst>
                                      </p:cBhvr>
                                      <p:tavLst>
                                        <p:tav tm="0">
                                          <p:val>
                                            <p:fltVal val="0"/>
                                          </p:val>
                                        </p:tav>
                                        <p:tav tm="100000">
                                          <p:val>
                                            <p:strVal val="#ppt_h"/>
                                          </p:val>
                                        </p:tav>
                                      </p:tavLst>
                                    </p:anim>
                                    <p:animEffect filter="fade" transition="in">
                                      <p:cBhvr additive="repl">
                                        <p:cTn id="78" dur="500"/>
                                        <p:tgtEl>
                                          <p:spTgt spid="103"/>
                                        </p:tgtEl>
                                      </p:cBhvr>
                                    </p:animEffect>
                                    <p:anim calcmode="lin" valueType="num">
                                      <p:cBhvr additive="repl">
                                        <p:cTn id="79" dur="500" fill="hold"/>
                                        <p:tgtEl>
                                          <p:spTgt spid="103"/>
                                        </p:tgtEl>
                                        <p:attrNameLst>
                                          <p:attrName>ppt_x</p:attrName>
                                        </p:attrNameLst>
                                      </p:cBhvr>
                                      <p:tavLst>
                                        <p:tav tm="0">
                                          <p:val>
                                            <p:fltVal val="0.5"/>
                                          </p:val>
                                        </p:tav>
                                        <p:tav tm="100000">
                                          <p:val>
                                            <p:strVal val="#ppt_x"/>
                                          </p:val>
                                        </p:tav>
                                      </p:tavLst>
                                    </p:anim>
                                    <p:anim calcmode="lin" valueType="num">
                                      <p:cBhvr additive="repl">
                                        <p:cTn id="80" dur="500" fill="hold"/>
                                        <p:tgtEl>
                                          <p:spTgt spid="103"/>
                                        </p:tgtEl>
                                        <p:attrNameLst>
                                          <p:attrName>ppt_y</p:attrName>
                                        </p:attrNameLst>
                                      </p:cBhvr>
                                      <p:tavLst>
                                        <p:tav tm="0">
                                          <p:val>
                                            <p:fltVal val="0.5"/>
                                          </p:val>
                                        </p:tav>
                                        <p:tav tm="100000">
                                          <p:val>
                                            <p:strVal val="#ppt_y"/>
                                          </p:val>
                                        </p:tav>
                                      </p:tavLst>
                                    </p:anim>
                                  </p:childTnLst>
                                </p:cTn>
                              </p:par>
                            </p:childTnLst>
                          </p:cTn>
                        </p:par>
                        <p:par>
                          <p:cTn id="81" fill="hold">
                            <p:stCondLst>
                              <p:cond delay="5000"/>
                            </p:stCondLst>
                            <p:childTnLst>
                              <p:par>
                                <p:cTn id="82" nodeType="afterEffect" fill="hold" presetClass="entr" presetID="2" presetSubtype="2">
                                  <p:stCondLst>
                                    <p:cond delay="0"/>
                                  </p:stCondLst>
                                  <p:childTnLst>
                                    <p:set>
                                      <p:cBhvr>
                                        <p:cTn id="83" dur="1" fill="hold">
                                          <p:stCondLst>
                                            <p:cond delay="0"/>
                                          </p:stCondLst>
                                        </p:cTn>
                                        <p:tgtEl>
                                          <p:spTgt spid="102"/>
                                        </p:tgtEl>
                                        <p:attrNameLst>
                                          <p:attrName>style.visibility</p:attrName>
                                        </p:attrNameLst>
                                      </p:cBhvr>
                                      <p:to>
                                        <p:strVal val="visible"/>
                                      </p:to>
                                    </p:set>
                                    <p:anim calcmode="lin" valueType="num">
                                      <p:cBhvr additive="repl">
                                        <p:cTn id="84" dur="500" fill="hold"/>
                                        <p:tgtEl>
                                          <p:spTgt spid="102"/>
                                        </p:tgtEl>
                                        <p:attrNameLst>
                                          <p:attrName>ppt_x</p:attrName>
                                        </p:attrNameLst>
                                      </p:cBhvr>
                                      <p:tavLst>
                                        <p:tav tm="0">
                                          <p:val>
                                            <p:strVal val="1+#ppt_w/2"/>
                                          </p:val>
                                        </p:tav>
                                        <p:tav tm="100000">
                                          <p:val>
                                            <p:strVal val="#ppt_x"/>
                                          </p:val>
                                        </p:tav>
                                      </p:tavLst>
                                    </p:anim>
                                    <p:anim calcmode="lin" valueType="num">
                                      <p:cBhvr additive="repl">
                                        <p:cTn id="85" dur="500" fill="hold"/>
                                        <p:tgtEl>
                                          <p:spTgt spid="102"/>
                                        </p:tgtEl>
                                        <p:attrNameLst>
                                          <p:attrName>ppt_y</p:attrName>
                                        </p:attrNameLst>
                                      </p:cBhvr>
                                      <p:tavLst>
                                        <p:tav tm="0">
                                          <p:val>
                                            <p:strVal val="#ppt_y"/>
                                          </p:val>
                                        </p:tav>
                                        <p:tav tm="100000">
                                          <p:val>
                                            <p:strVal val="#ppt_y"/>
                                          </p:val>
                                        </p:tav>
                                      </p:tavLst>
                                    </p:anim>
                                  </p:childTnLst>
                                </p:cTn>
                              </p:par>
                            </p:childTnLst>
                          </p:cTn>
                        </p:par>
                        <p:par>
                          <p:cTn id="86" fill="hold">
                            <p:stCondLst>
                              <p:cond delay="5500"/>
                            </p:stCondLst>
                            <p:childTnLst>
                              <p:par>
                                <p:cTn id="87" nodeType="afterEffect" fill="hold" presetClass="entr" presetID="53" presetSubtype="528">
                                  <p:stCondLst>
                                    <p:cond delay="0"/>
                                  </p:stCondLst>
                                  <p:childTnLst>
                                    <p:set>
                                      <p:cBhvr>
                                        <p:cTn id="88" dur="1" fill="hold">
                                          <p:stCondLst>
                                            <p:cond delay="0"/>
                                          </p:stCondLst>
                                        </p:cTn>
                                        <p:tgtEl>
                                          <p:spTgt spid="107"/>
                                        </p:tgtEl>
                                        <p:attrNameLst>
                                          <p:attrName>style.visibility</p:attrName>
                                        </p:attrNameLst>
                                      </p:cBhvr>
                                      <p:to>
                                        <p:strVal val="visible"/>
                                      </p:to>
                                    </p:set>
                                    <p:anim calcmode="lin" valueType="num">
                                      <p:cBhvr additive="repl">
                                        <p:cTn id="89" dur="500" fill="hold"/>
                                        <p:tgtEl>
                                          <p:spTgt spid="107"/>
                                        </p:tgtEl>
                                        <p:attrNameLst>
                                          <p:attrName>ppt_w</p:attrName>
                                        </p:attrNameLst>
                                      </p:cBhvr>
                                      <p:tavLst>
                                        <p:tav tm="0">
                                          <p:val>
                                            <p:fltVal val="0"/>
                                          </p:val>
                                        </p:tav>
                                        <p:tav tm="100000">
                                          <p:val>
                                            <p:strVal val="#ppt_w"/>
                                          </p:val>
                                        </p:tav>
                                      </p:tavLst>
                                    </p:anim>
                                    <p:anim calcmode="lin" valueType="num">
                                      <p:cBhvr additive="repl">
                                        <p:cTn id="90" dur="500" fill="hold"/>
                                        <p:tgtEl>
                                          <p:spTgt spid="107"/>
                                        </p:tgtEl>
                                        <p:attrNameLst>
                                          <p:attrName>ppt_h</p:attrName>
                                        </p:attrNameLst>
                                      </p:cBhvr>
                                      <p:tavLst>
                                        <p:tav tm="0">
                                          <p:val>
                                            <p:fltVal val="0"/>
                                          </p:val>
                                        </p:tav>
                                        <p:tav tm="100000">
                                          <p:val>
                                            <p:strVal val="#ppt_h"/>
                                          </p:val>
                                        </p:tav>
                                      </p:tavLst>
                                    </p:anim>
                                    <p:animEffect filter="fade" transition="in">
                                      <p:cBhvr additive="repl">
                                        <p:cTn id="91" dur="500"/>
                                        <p:tgtEl>
                                          <p:spTgt spid="107"/>
                                        </p:tgtEl>
                                      </p:cBhvr>
                                    </p:animEffect>
                                    <p:anim calcmode="lin" valueType="num">
                                      <p:cBhvr additive="repl">
                                        <p:cTn id="92" dur="500" fill="hold"/>
                                        <p:tgtEl>
                                          <p:spTgt spid="107"/>
                                        </p:tgtEl>
                                        <p:attrNameLst>
                                          <p:attrName>ppt_x</p:attrName>
                                        </p:attrNameLst>
                                      </p:cBhvr>
                                      <p:tavLst>
                                        <p:tav tm="0">
                                          <p:val>
                                            <p:fltVal val="0.5"/>
                                          </p:val>
                                        </p:tav>
                                        <p:tav tm="100000">
                                          <p:val>
                                            <p:strVal val="#ppt_x"/>
                                          </p:val>
                                        </p:tav>
                                      </p:tavLst>
                                    </p:anim>
                                    <p:anim calcmode="lin" valueType="num">
                                      <p:cBhvr additive="repl">
                                        <p:cTn id="93" dur="500" fill="hold"/>
                                        <p:tgtEl>
                                          <p:spTgt spid="107"/>
                                        </p:tgtEl>
                                        <p:attrNameLst>
                                          <p:attrName>ppt_y</p:attrName>
                                        </p:attrNameLst>
                                      </p:cBhvr>
                                      <p:tavLst>
                                        <p:tav tm="0">
                                          <p:val>
                                            <p:fltVal val="0.5"/>
                                          </p:val>
                                        </p:tav>
                                        <p:tav tm="100000">
                                          <p:val>
                                            <p:strVal val="#ppt_y"/>
                                          </p:val>
                                        </p:tav>
                                      </p:tavLst>
                                    </p:anim>
                                  </p:childTnLst>
                                </p:cTn>
                              </p:par>
                            </p:childTnLst>
                          </p:cTn>
                        </p:par>
                        <p:par>
                          <p:cTn id="94" fill="hold">
                            <p:stCondLst>
                              <p:cond delay="6000"/>
                            </p:stCondLst>
                            <p:childTnLst>
                              <p:par>
                                <p:cTn id="95" nodeType="afterEffect" fill="hold" presetClass="entr" presetID="2" presetSubtype="2">
                                  <p:stCondLst>
                                    <p:cond delay="0"/>
                                  </p:stCondLst>
                                  <p:childTnLst>
                                    <p:set>
                                      <p:cBhvr>
                                        <p:cTn id="96" dur="1" fill="hold">
                                          <p:stCondLst>
                                            <p:cond delay="0"/>
                                          </p:stCondLst>
                                        </p:cTn>
                                        <p:tgtEl>
                                          <p:spTgt spid="106"/>
                                        </p:tgtEl>
                                        <p:attrNameLst>
                                          <p:attrName>style.visibility</p:attrName>
                                        </p:attrNameLst>
                                      </p:cBhvr>
                                      <p:to>
                                        <p:strVal val="visible"/>
                                      </p:to>
                                    </p:set>
                                    <p:anim calcmode="lin" valueType="num">
                                      <p:cBhvr additive="repl">
                                        <p:cTn id="97" dur="500" fill="hold"/>
                                        <p:tgtEl>
                                          <p:spTgt spid="106"/>
                                        </p:tgtEl>
                                        <p:attrNameLst>
                                          <p:attrName>ppt_x</p:attrName>
                                        </p:attrNameLst>
                                      </p:cBhvr>
                                      <p:tavLst>
                                        <p:tav tm="0">
                                          <p:val>
                                            <p:strVal val="1+#ppt_w/2"/>
                                          </p:val>
                                        </p:tav>
                                        <p:tav tm="100000">
                                          <p:val>
                                            <p:strVal val="#ppt_x"/>
                                          </p:val>
                                        </p:tav>
                                      </p:tavLst>
                                    </p:anim>
                                    <p:anim calcmode="lin" valueType="num">
                                      <p:cBhvr additive="repl">
                                        <p:cTn id="98" dur="500" fill="hold"/>
                                        <p:tgtEl>
                                          <p:spTgt spid="106"/>
                                        </p:tgtEl>
                                        <p:attrNameLst>
                                          <p:attrName>ppt_y</p:attrName>
                                        </p:attrNameLst>
                                      </p:cBhvr>
                                      <p:tavLst>
                                        <p:tav tm="0">
                                          <p:val>
                                            <p:strVal val="#ppt_y"/>
                                          </p:val>
                                        </p:tav>
                                        <p:tav tm="100000">
                                          <p:val>
                                            <p:strVal val="#ppt_y"/>
                                          </p:val>
                                        </p:tav>
                                      </p:tavLst>
                                    </p:anim>
                                  </p:childTnLst>
                                </p:cTn>
                              </p:par>
                            </p:childTnLst>
                          </p:cTn>
                        </p:par>
                        <p:par>
                          <p:cTn id="99" fill="hold">
                            <p:stCondLst>
                              <p:cond delay="6500"/>
                            </p:stCondLst>
                            <p:childTnLst>
                              <p:par>
                                <p:cTn id="100" nodeType="afterEffect" fill="hold" presetClass="entr" presetID="53" presetSubtype="528">
                                  <p:stCondLst>
                                    <p:cond delay="0"/>
                                  </p:stCondLst>
                                  <p:childTnLst>
                                    <p:set>
                                      <p:cBhvr>
                                        <p:cTn id="101" dur="1" fill="hold">
                                          <p:stCondLst>
                                            <p:cond delay="0"/>
                                          </p:stCondLst>
                                        </p:cTn>
                                        <p:tgtEl>
                                          <p:spTgt spid="111"/>
                                        </p:tgtEl>
                                        <p:attrNameLst>
                                          <p:attrName>style.visibility</p:attrName>
                                        </p:attrNameLst>
                                      </p:cBhvr>
                                      <p:to>
                                        <p:strVal val="visible"/>
                                      </p:to>
                                    </p:set>
                                    <p:anim calcmode="lin" valueType="num">
                                      <p:cBhvr additive="repl">
                                        <p:cTn id="102" dur="500" fill="hold"/>
                                        <p:tgtEl>
                                          <p:spTgt spid="111"/>
                                        </p:tgtEl>
                                        <p:attrNameLst>
                                          <p:attrName>ppt_w</p:attrName>
                                        </p:attrNameLst>
                                      </p:cBhvr>
                                      <p:tavLst>
                                        <p:tav tm="0">
                                          <p:val>
                                            <p:fltVal val="0"/>
                                          </p:val>
                                        </p:tav>
                                        <p:tav tm="100000">
                                          <p:val>
                                            <p:strVal val="#ppt_w"/>
                                          </p:val>
                                        </p:tav>
                                      </p:tavLst>
                                    </p:anim>
                                    <p:anim calcmode="lin" valueType="num">
                                      <p:cBhvr additive="repl">
                                        <p:cTn id="103" dur="500" fill="hold"/>
                                        <p:tgtEl>
                                          <p:spTgt spid="111"/>
                                        </p:tgtEl>
                                        <p:attrNameLst>
                                          <p:attrName>ppt_h</p:attrName>
                                        </p:attrNameLst>
                                      </p:cBhvr>
                                      <p:tavLst>
                                        <p:tav tm="0">
                                          <p:val>
                                            <p:fltVal val="0"/>
                                          </p:val>
                                        </p:tav>
                                        <p:tav tm="100000">
                                          <p:val>
                                            <p:strVal val="#ppt_h"/>
                                          </p:val>
                                        </p:tav>
                                      </p:tavLst>
                                    </p:anim>
                                    <p:animEffect filter="fade" transition="in">
                                      <p:cBhvr additive="repl">
                                        <p:cTn id="104" dur="500"/>
                                        <p:tgtEl>
                                          <p:spTgt spid="111"/>
                                        </p:tgtEl>
                                      </p:cBhvr>
                                    </p:animEffect>
                                    <p:anim calcmode="lin" valueType="num">
                                      <p:cBhvr additive="repl">
                                        <p:cTn id="105" dur="500" fill="hold"/>
                                        <p:tgtEl>
                                          <p:spTgt spid="111"/>
                                        </p:tgtEl>
                                        <p:attrNameLst>
                                          <p:attrName>ppt_x</p:attrName>
                                        </p:attrNameLst>
                                      </p:cBhvr>
                                      <p:tavLst>
                                        <p:tav tm="0">
                                          <p:val>
                                            <p:fltVal val="0.5"/>
                                          </p:val>
                                        </p:tav>
                                        <p:tav tm="100000">
                                          <p:val>
                                            <p:strVal val="#ppt_x"/>
                                          </p:val>
                                        </p:tav>
                                      </p:tavLst>
                                    </p:anim>
                                    <p:anim calcmode="lin" valueType="num">
                                      <p:cBhvr additive="repl">
                                        <p:cTn id="106" dur="500" fill="hold"/>
                                        <p:tgtEl>
                                          <p:spTgt spid="111"/>
                                        </p:tgtEl>
                                        <p:attrNameLst>
                                          <p:attrName>ppt_y</p:attrName>
                                        </p:attrNameLst>
                                      </p:cBhvr>
                                      <p:tavLst>
                                        <p:tav tm="0">
                                          <p:val>
                                            <p:fltVal val="0.5"/>
                                          </p:val>
                                        </p:tav>
                                        <p:tav tm="100000">
                                          <p:val>
                                            <p:strVal val="#ppt_y"/>
                                          </p:val>
                                        </p:tav>
                                      </p:tavLst>
                                    </p:anim>
                                  </p:childTnLst>
                                </p:cTn>
                              </p:par>
                            </p:childTnLst>
                          </p:cTn>
                        </p:par>
                        <p:par>
                          <p:cTn id="107" fill="hold">
                            <p:stCondLst>
                              <p:cond delay="7000"/>
                            </p:stCondLst>
                            <p:childTnLst>
                              <p:par>
                                <p:cTn id="108" nodeType="afterEffect" fill="hold" presetClass="entr" presetID="2" presetSubtype="2">
                                  <p:stCondLst>
                                    <p:cond delay="0"/>
                                  </p:stCondLst>
                                  <p:childTnLst>
                                    <p:set>
                                      <p:cBhvr>
                                        <p:cTn id="109" dur="1" fill="hold">
                                          <p:stCondLst>
                                            <p:cond delay="0"/>
                                          </p:stCondLst>
                                        </p:cTn>
                                        <p:tgtEl>
                                          <p:spTgt spid="110"/>
                                        </p:tgtEl>
                                        <p:attrNameLst>
                                          <p:attrName>style.visibility</p:attrName>
                                        </p:attrNameLst>
                                      </p:cBhvr>
                                      <p:to>
                                        <p:strVal val="visible"/>
                                      </p:to>
                                    </p:set>
                                    <p:anim calcmode="lin" valueType="num">
                                      <p:cBhvr additive="repl">
                                        <p:cTn id="110" dur="500" fill="hold"/>
                                        <p:tgtEl>
                                          <p:spTgt spid="110"/>
                                        </p:tgtEl>
                                        <p:attrNameLst>
                                          <p:attrName>ppt_x</p:attrName>
                                        </p:attrNameLst>
                                      </p:cBhvr>
                                      <p:tavLst>
                                        <p:tav tm="0">
                                          <p:val>
                                            <p:strVal val="1+#ppt_w/2"/>
                                          </p:val>
                                        </p:tav>
                                        <p:tav tm="100000">
                                          <p:val>
                                            <p:strVal val="#ppt_x"/>
                                          </p:val>
                                        </p:tav>
                                      </p:tavLst>
                                    </p:anim>
                                    <p:anim calcmode="lin" valueType="num">
                                      <p:cBhvr additive="repl">
                                        <p:cTn id="111" dur="500" fill="hold"/>
                                        <p:tgtEl>
                                          <p:spTgt spid="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2" name="图片 2" descr=""/>
          <p:cNvPicPr/>
          <p:nvPr/>
        </p:nvPicPr>
        <p:blipFill>
          <a:blip r:embed="rId1"/>
          <a:stretch/>
        </p:blipFill>
        <p:spPr>
          <a:xfrm>
            <a:off x="1891080" y="1554840"/>
            <a:ext cx="5148000" cy="3588480"/>
          </a:xfrm>
          <a:prstGeom prst="rect">
            <a:avLst/>
          </a:prstGeom>
          <a:ln>
            <a:noFill/>
          </a:ln>
        </p:spPr>
      </p:pic>
      <p:sp>
        <p:nvSpPr>
          <p:cNvPr id="153" name="CustomShape 1"/>
          <p:cNvSpPr/>
          <p:nvPr/>
        </p:nvSpPr>
        <p:spPr>
          <a:xfrm>
            <a:off x="1690920" y="813600"/>
            <a:ext cx="576180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2000" spc="-1" strike="noStrike">
                <a:solidFill>
                  <a:srgbClr val="000000"/>
                </a:solidFill>
                <a:latin typeface="微软雅黑"/>
                <a:ea typeface="微软雅黑"/>
              </a:rPr>
              <a:t>删除第</a:t>
            </a:r>
            <a:r>
              <a:rPr b="0" lang="en-US" sz="2000" spc="-1" strike="noStrike">
                <a:solidFill>
                  <a:srgbClr val="000000"/>
                </a:solidFill>
                <a:latin typeface="微软雅黑"/>
                <a:ea typeface="微软雅黑"/>
              </a:rPr>
              <a:t>4</a:t>
            </a:r>
            <a:r>
              <a:rPr b="0" lang="zh-CN" sz="2000" spc="-1" strike="noStrike">
                <a:solidFill>
                  <a:srgbClr val="000000"/>
                </a:solidFill>
                <a:latin typeface="微软雅黑"/>
                <a:ea typeface="微软雅黑"/>
              </a:rPr>
              <a:t>个配送位置，形成如下配送路径：</a:t>
            </a:r>
            <a:endParaRPr b="0" lang="en-US" sz="2000" spc="-1" strike="noStrike">
              <a:latin typeface="Arial"/>
            </a:endParaRPr>
          </a:p>
        </p:txBody>
      </p:sp>
    </p:spTree>
  </p:cSld>
  <p:transition spd="slow">
    <p:push dir="u"/>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54" name="CustomShape 1"/>
          <p:cNvSpPr/>
          <p:nvPr/>
        </p:nvSpPr>
        <p:spPr>
          <a:xfrm>
            <a:off x="2374200" y="1884600"/>
            <a:ext cx="4272120" cy="1074240"/>
          </a:xfrm>
          <a:prstGeom prst="rect">
            <a:avLst/>
          </a:prstGeom>
          <a:noFill/>
          <a:ln>
            <a:noFill/>
          </a:ln>
        </p:spPr>
        <p:style>
          <a:lnRef idx="0"/>
          <a:fillRef idx="0"/>
          <a:effectRef idx="0"/>
          <a:fontRef idx="minor"/>
        </p:style>
        <p:txBody>
          <a:bodyPr lIns="68760" rIns="68760" tIns="34200" bIns="34200">
            <a:spAutoFit/>
          </a:bodyPr>
          <a:p>
            <a:pPr algn="ctr">
              <a:lnSpc>
                <a:spcPct val="100000"/>
              </a:lnSpc>
            </a:pPr>
            <a:r>
              <a:rPr b="1" lang="en-US" sz="6600" spc="-1" strike="noStrike">
                <a:solidFill>
                  <a:srgbClr val="1b4367"/>
                </a:solidFill>
                <a:latin typeface="微软雅黑"/>
                <a:ea typeface="微软雅黑"/>
              </a:rPr>
              <a:t>THANKS</a:t>
            </a:r>
            <a:endParaRPr b="0" lang="en-US" sz="6600" spc="-1" strike="noStrike">
              <a:latin typeface="Arial"/>
            </a:endParaRPr>
          </a:p>
        </p:txBody>
      </p:sp>
    </p:spTree>
  </p:cSld>
  <mc:AlternateContent>
    <mc:Choice Requires="p14">
      <p:transition spd="med" p14:dur="700">
        <p:fade/>
      </p:transition>
    </mc:Choice>
    <mc:Fallback>
      <p:transition spd="med">
        <p:fade/>
      </p:transition>
    </mc:Fallback>
  </mc:AlternateContent>
  <p:timing>
    <p:tnLst>
      <p:par>
        <p:cTn id="238" dur="indefinite" restart="never" nodeType="tmRoot">
          <p:childTnLst>
            <p:seq>
              <p:cTn id="239" dur="indefinite" nodeType="mainSeq">
                <p:childTnLst>
                  <p:par>
                    <p:cTn id="240" fill="hold">
                      <p:stCondLst>
                        <p:cond delay="0"/>
                      </p:stCondLst>
                      <p:childTnLst>
                        <p:par>
                          <p:cTn id="241" fill="hold">
                            <p:stCondLst>
                              <p:cond delay="0"/>
                            </p:stCondLst>
                            <p:childTnLst>
                              <p:par>
                                <p:cTn id="242" nodeType="afterEffect" fill="hold" presetClass="entr" presetID="53" presetSubtype="16">
                                  <p:stCondLst>
                                    <p:cond delay="0"/>
                                  </p:stCondLst>
                                  <p:childTnLst>
                                    <p:set>
                                      <p:cBhvr>
                                        <p:cTn id="243" dur="1" fill="hold">
                                          <p:stCondLst>
                                            <p:cond delay="0"/>
                                          </p:stCondLst>
                                        </p:cTn>
                                        <p:tgtEl>
                                          <p:spTgt spid="154"/>
                                        </p:tgtEl>
                                        <p:attrNameLst>
                                          <p:attrName>style.visibility</p:attrName>
                                        </p:attrNameLst>
                                      </p:cBhvr>
                                      <p:to>
                                        <p:strVal val="visible"/>
                                      </p:to>
                                    </p:set>
                                    <p:anim calcmode="lin" valueType="num">
                                      <p:cBhvr additive="repl">
                                        <p:cTn id="244" dur="500" fill="hold"/>
                                        <p:tgtEl>
                                          <p:spTgt spid="154"/>
                                        </p:tgtEl>
                                        <p:attrNameLst>
                                          <p:attrName>ppt_w</p:attrName>
                                        </p:attrNameLst>
                                      </p:cBhvr>
                                      <p:tavLst>
                                        <p:tav tm="0">
                                          <p:val>
                                            <p:fltVal val="0"/>
                                          </p:val>
                                        </p:tav>
                                        <p:tav tm="100000">
                                          <p:val>
                                            <p:strVal val="#ppt_w"/>
                                          </p:val>
                                        </p:tav>
                                      </p:tavLst>
                                    </p:anim>
                                    <p:anim calcmode="lin" valueType="num">
                                      <p:cBhvr additive="repl">
                                        <p:cTn id="245" dur="500" fill="hold"/>
                                        <p:tgtEl>
                                          <p:spTgt spid="154"/>
                                        </p:tgtEl>
                                        <p:attrNameLst>
                                          <p:attrName>ppt_h</p:attrName>
                                        </p:attrNameLst>
                                      </p:cBhvr>
                                      <p:tavLst>
                                        <p:tav tm="0">
                                          <p:val>
                                            <p:fltVal val="0"/>
                                          </p:val>
                                        </p:tav>
                                        <p:tav tm="100000">
                                          <p:val>
                                            <p:strVal val="#ppt_h"/>
                                          </p:val>
                                        </p:tav>
                                      </p:tavLst>
                                    </p:anim>
                                    <p:animEffect filter="fade" transition="in">
                                      <p:cBhvr additive="repl">
                                        <p:cTn id="246" dur="5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14" name="CustomShape 1"/>
          <p:cNvSpPr/>
          <p:nvPr/>
        </p:nvSpPr>
        <p:spPr>
          <a:xfrm>
            <a:off x="3819600" y="1089000"/>
            <a:ext cx="1499760" cy="1499760"/>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p:style>
      </p:sp>
      <p:sp>
        <p:nvSpPr>
          <p:cNvPr id="115" name="CustomShape 2"/>
          <p:cNvSpPr/>
          <p:nvPr/>
        </p:nvSpPr>
        <p:spPr>
          <a:xfrm>
            <a:off x="2483640" y="2709720"/>
            <a:ext cx="4171320" cy="586440"/>
          </a:xfrm>
          <a:prstGeom prst="rect">
            <a:avLst/>
          </a:prstGeom>
          <a:noFill/>
          <a:ln>
            <a:noFill/>
          </a:ln>
        </p:spPr>
        <p:style>
          <a:lnRef idx="0"/>
          <a:fillRef idx="0"/>
          <a:effectRef idx="0"/>
          <a:fontRef idx="minor"/>
        </p:style>
        <p:txBody>
          <a:bodyPr lIns="68760" rIns="68760" tIns="34200" bIns="34200">
            <a:spAutoFit/>
          </a:bodyPr>
          <a:p>
            <a:pPr algn="ctr">
              <a:lnSpc>
                <a:spcPct val="100000"/>
              </a:lnSpc>
            </a:pPr>
            <a:r>
              <a:rPr b="1" lang="zh-CN" sz="3400" spc="-1" strike="noStrike">
                <a:solidFill>
                  <a:srgbClr val="1b4367"/>
                </a:solidFill>
                <a:latin typeface="微软雅黑"/>
                <a:ea typeface="微软雅黑"/>
              </a:rPr>
              <a:t>项目简介</a:t>
            </a:r>
            <a:endParaRPr b="0" lang="en-US" sz="3400" spc="-1" strike="noStrike">
              <a:latin typeface="Arial"/>
            </a:endParaRPr>
          </a:p>
        </p:txBody>
      </p:sp>
      <p:sp>
        <p:nvSpPr>
          <p:cNvPr id="116" name="CustomShape 3"/>
          <p:cNvSpPr/>
          <p:nvPr/>
        </p:nvSpPr>
        <p:spPr>
          <a:xfrm>
            <a:off x="3713400" y="1575000"/>
            <a:ext cx="1732680" cy="829800"/>
          </a:xfrm>
          <a:prstGeom prst="rect">
            <a:avLst/>
          </a:prstGeom>
          <a:noFill/>
          <a:ln>
            <a:noFill/>
          </a:ln>
        </p:spPr>
        <p:style>
          <a:lnRef idx="0"/>
          <a:fillRef idx="0"/>
          <a:effectRef idx="0"/>
          <a:fontRef idx="minor"/>
        </p:style>
        <p:txBody>
          <a:bodyPr lIns="68760" rIns="68760" tIns="34200" bIns="34200">
            <a:spAutoFit/>
          </a:bodyPr>
          <a:p>
            <a:pPr algn="ctr">
              <a:lnSpc>
                <a:spcPts val="2999"/>
              </a:lnSpc>
            </a:pPr>
            <a:r>
              <a:rPr b="0" lang="en-US" sz="5400" spc="-1" strike="noStrike">
                <a:solidFill>
                  <a:srgbClr val="ffffff"/>
                </a:solidFill>
                <a:latin typeface="微软雅黑"/>
                <a:ea typeface="微软雅黑"/>
              </a:rPr>
              <a:t>01</a:t>
            </a:r>
            <a:endParaRPr b="0" lang="en-US" sz="5400" spc="-1" strike="noStrike">
              <a:latin typeface="Arial"/>
            </a:endParaRPr>
          </a:p>
          <a:p>
            <a:pPr algn="ctr">
              <a:lnSpc>
                <a:spcPts val="2999"/>
              </a:lnSpc>
            </a:pPr>
            <a:r>
              <a:rPr b="0" lang="en-US" sz="2400" spc="-1" strike="noStrike">
                <a:solidFill>
                  <a:srgbClr val="ffffff"/>
                </a:solidFill>
                <a:latin typeface="微软雅黑"/>
                <a:ea typeface="微软雅黑"/>
              </a:rPr>
              <a:t>PART </a:t>
            </a:r>
            <a:endParaRPr b="0" lang="en-US" sz="2400" spc="-1" strike="noStrike">
              <a:latin typeface="Arial"/>
            </a:endParaRPr>
          </a:p>
        </p:txBody>
      </p:sp>
    </p:spTree>
  </p:cSld>
  <mc:AlternateContent>
    <mc:Choice Requires="p14">
      <p:transition spd="slow" p14:dur="1600"/>
    </mc:Choice>
    <mc:Fallback>
      <p:transition spd="slow"/>
    </mc:Fallback>
  </mc:AlternateContent>
  <p:timing>
    <p:tnLst>
      <p:par>
        <p:cTn id="112" dur="indefinite" restart="never" nodeType="tmRoot">
          <p:childTnLst>
            <p:seq>
              <p:cTn id="113" dur="indefinite" nodeType="mainSeq">
                <p:childTnLst>
                  <p:par>
                    <p:cTn id="114" fill="hold">
                      <p:stCondLst>
                        <p:cond delay="0"/>
                      </p:stCondLst>
                      <p:childTnLst>
                        <p:par>
                          <p:cTn id="115" fill="hold">
                            <p:stCondLst>
                              <p:cond delay="0"/>
                            </p:stCondLst>
                            <p:childTnLst>
                              <p:par>
                                <p:cTn id="116" nodeType="afterEffect" fill="hold" presetClass="entr" presetID="21" presetSubtype="1">
                                  <p:stCondLst>
                                    <p:cond delay="0"/>
                                  </p:stCondLst>
                                  <p:childTnLst>
                                    <p:set>
                                      <p:cBhvr>
                                        <p:cTn id="117" dur="1" fill="hold">
                                          <p:stCondLst>
                                            <p:cond delay="0"/>
                                          </p:stCondLst>
                                        </p:cTn>
                                        <p:tgtEl>
                                          <p:spTgt spid="114"/>
                                        </p:tgtEl>
                                        <p:attrNameLst>
                                          <p:attrName>style.visibility</p:attrName>
                                        </p:attrNameLst>
                                      </p:cBhvr>
                                      <p:to>
                                        <p:strVal val="visible"/>
                                      </p:to>
                                    </p:set>
                                    <p:animEffect filter="wheel(1)" transition="in">
                                      <p:cBhvr additive="repl">
                                        <p:cTn id="118" dur="600"/>
                                        <p:tgtEl>
                                          <p:spTgt spid="114"/>
                                        </p:tgtEl>
                                      </p:cBhvr>
                                    </p:animEffect>
                                  </p:childTnLst>
                                </p:cTn>
                              </p:par>
                            </p:childTnLst>
                          </p:cTn>
                        </p:par>
                        <p:par>
                          <p:cTn id="119" fill="hold">
                            <p:stCondLst>
                              <p:cond delay="600"/>
                            </p:stCondLst>
                            <p:childTnLst>
                              <p:par>
                                <p:cTn id="120" nodeType="afterEffect" fill="hold" presetClass="entr" presetID="53" presetSubtype="16">
                                  <p:stCondLst>
                                    <p:cond delay="0"/>
                                  </p:stCondLst>
                                  <p:childTnLst>
                                    <p:set>
                                      <p:cBhvr>
                                        <p:cTn id="121" dur="1" fill="hold">
                                          <p:stCondLst>
                                            <p:cond delay="0"/>
                                          </p:stCondLst>
                                        </p:cTn>
                                        <p:tgtEl>
                                          <p:spTgt spid="116"/>
                                        </p:tgtEl>
                                        <p:attrNameLst>
                                          <p:attrName>style.visibility</p:attrName>
                                        </p:attrNameLst>
                                      </p:cBhvr>
                                      <p:to>
                                        <p:strVal val="visible"/>
                                      </p:to>
                                    </p:set>
                                    <p:anim calcmode="lin" valueType="num">
                                      <p:cBhvr additive="repl">
                                        <p:cTn id="122" dur="500" fill="hold"/>
                                        <p:tgtEl>
                                          <p:spTgt spid="116"/>
                                        </p:tgtEl>
                                        <p:attrNameLst>
                                          <p:attrName>ppt_w</p:attrName>
                                        </p:attrNameLst>
                                      </p:cBhvr>
                                      <p:tavLst>
                                        <p:tav tm="0">
                                          <p:val>
                                            <p:fltVal val="0"/>
                                          </p:val>
                                        </p:tav>
                                        <p:tav tm="100000">
                                          <p:val>
                                            <p:strVal val="#ppt_w"/>
                                          </p:val>
                                        </p:tav>
                                      </p:tavLst>
                                    </p:anim>
                                    <p:anim calcmode="lin" valueType="num">
                                      <p:cBhvr additive="repl">
                                        <p:cTn id="123" dur="500" fill="hold"/>
                                        <p:tgtEl>
                                          <p:spTgt spid="116"/>
                                        </p:tgtEl>
                                        <p:attrNameLst>
                                          <p:attrName>ppt_h</p:attrName>
                                        </p:attrNameLst>
                                      </p:cBhvr>
                                      <p:tavLst>
                                        <p:tav tm="0">
                                          <p:val>
                                            <p:fltVal val="0"/>
                                          </p:val>
                                        </p:tav>
                                        <p:tav tm="100000">
                                          <p:val>
                                            <p:strVal val="#ppt_h"/>
                                          </p:val>
                                        </p:tav>
                                      </p:tavLst>
                                    </p:anim>
                                    <p:animEffect filter="fade" transition="in">
                                      <p:cBhvr additive="repl">
                                        <p:cTn id="124" dur="500"/>
                                        <p:tgtEl>
                                          <p:spTgt spid="116"/>
                                        </p:tgtEl>
                                      </p:cBhvr>
                                    </p:animEffect>
                                  </p:childTnLst>
                                </p:cTn>
                              </p:par>
                            </p:childTnLst>
                          </p:cTn>
                        </p:par>
                        <p:par>
                          <p:cTn id="125" fill="hold">
                            <p:stCondLst>
                              <p:cond delay="1100"/>
                            </p:stCondLst>
                            <p:childTnLst>
                              <p:par>
                                <p:cTn id="126" nodeType="afterEffect" fill="hold" presetClass="entr" presetID="41">
                                  <p:stCondLst>
                                    <p:cond delay="0"/>
                                  </p:stCondLst>
                                  <p:iterate type="lt">
                                    <p:tmAbs val="100"/>
                                  </p:iterate>
                                  <p:childTnLst>
                                    <p:set>
                                      <p:cBhvr>
                                        <p:cTn id="127" dur="1" fill="hold">
                                          <p:stCondLst>
                                            <p:cond delay="0"/>
                                          </p:stCondLst>
                                        </p:cTn>
                                        <p:tgtEl>
                                          <p:spTgt spid="115"/>
                                        </p:tgtEl>
                                        <p:attrNameLst>
                                          <p:attrName>style.visibility</p:attrName>
                                        </p:attrNameLst>
                                      </p:cBhvr>
                                      <p:to>
                                        <p:strVal val="visible"/>
                                      </p:to>
                                    </p:set>
                                    <p:anim calcmode="lin" valueType="num">
                                      <p:cBhvr additive="repl">
                                        <p:cTn id="128" dur="500" fill="hold"/>
                                        <p:tgtEl>
                                          <p:spTgt spid="115"/>
                                        </p:tgtEl>
                                        <p:attrNameLst>
                                          <p:attrName>ppt_x</p:attrName>
                                        </p:attrNameLst>
                                      </p:cBhvr>
                                      <p:tavLst>
                                        <p:tav tm="0">
                                          <p:val>
                                            <p:strVal val="#ppt_x"/>
                                          </p:val>
                                        </p:tav>
                                        <p:tav tm="50000">
                                          <p:val>
                                            <p:strVal val="#ppt_x+.1"/>
                                          </p:val>
                                        </p:tav>
                                        <p:tav tm="100000">
                                          <p:val>
                                            <p:strVal val="#ppt_x"/>
                                          </p:val>
                                        </p:tav>
                                      </p:tavLst>
                                    </p:anim>
                                    <p:anim calcmode="lin" valueType="num">
                                      <p:cBhvr additive="repl">
                                        <p:cTn id="129" dur="500" fill="hold"/>
                                        <p:tgtEl>
                                          <p:spTgt spid="115"/>
                                        </p:tgtEl>
                                        <p:attrNameLst>
                                          <p:attrName>ppt_y</p:attrName>
                                        </p:attrNameLst>
                                      </p:cBhvr>
                                      <p:tavLst>
                                        <p:tav tm="0">
                                          <p:val>
                                            <p:strVal val="#ppt_y"/>
                                          </p:val>
                                        </p:tav>
                                        <p:tav tm="100000">
                                          <p:val>
                                            <p:strVal val="#ppt_y"/>
                                          </p:val>
                                        </p:tav>
                                      </p:tavLst>
                                    </p:anim>
                                    <p:anim calcmode="lin" valueType="num">
                                      <p:cBhvr additive="repl">
                                        <p:cTn id="130" dur="500" fill="hold"/>
                                        <p:tgtEl>
                                          <p:spTgt spid="115"/>
                                        </p:tgtEl>
                                        <p:attrNameLst>
                                          <p:attrName>ppt_h</p:attrName>
                                        </p:attrNameLst>
                                      </p:cBhvr>
                                      <p:tavLst>
                                        <p:tav tm="0">
                                          <p:val>
                                            <p:strVal val="#ppt_h/10"/>
                                          </p:val>
                                        </p:tav>
                                        <p:tav tm="50000">
                                          <p:val>
                                            <p:strVal val="#ppt_h+.01"/>
                                          </p:val>
                                        </p:tav>
                                        <p:tav tm="100000">
                                          <p:val>
                                            <p:strVal val="#ppt_h"/>
                                          </p:val>
                                        </p:tav>
                                      </p:tavLst>
                                    </p:anim>
                                    <p:anim calcmode="lin" valueType="num">
                                      <p:cBhvr additive="repl">
                                        <p:cTn id="131" dur="500" fill="hold"/>
                                        <p:tgtEl>
                                          <p:spTgt spid="115"/>
                                        </p:tgtEl>
                                        <p:attrNameLst>
                                          <p:attrName>ppt_w</p:attrName>
                                        </p:attrNameLst>
                                      </p:cBhvr>
                                      <p:tavLst>
                                        <p:tav tm="0">
                                          <p:val>
                                            <p:strVal val="#ppt_w/10"/>
                                          </p:val>
                                        </p:tav>
                                        <p:tav tm="50000">
                                          <p:val>
                                            <p:strVal val="#ppt_w+.01"/>
                                          </p:val>
                                        </p:tav>
                                        <p:tav tm="100000">
                                          <p:val>
                                            <p:strVal val="#ppt_w"/>
                                          </p:val>
                                        </p:tav>
                                      </p:tavLst>
                                    </p:anim>
                                    <p:animEffect filter="fade" transition="in">
                                      <p:cBhvr additive="repl">
                                        <p:cTn id="132" dur="5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659880" y="874800"/>
            <a:ext cx="7911360" cy="3626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zh-CN" sz="2400" spc="-1" strike="noStrike">
                <a:solidFill>
                  <a:srgbClr val="1b4367"/>
                </a:solidFill>
                <a:latin typeface="微软雅黑"/>
                <a:ea typeface="微软雅黑"/>
              </a:rPr>
              <a:t>基于粒子群算法的物流配送路径规划项目：</a:t>
            </a:r>
            <a:endParaRPr b="0" lang="en-US" sz="2400" spc="-1" strike="noStrike">
              <a:latin typeface="Arial"/>
            </a:endParaRPr>
          </a:p>
          <a:p>
            <a:pPr>
              <a:lnSpc>
                <a:spcPct val="100000"/>
              </a:lnSpc>
            </a:pPr>
            <a:r>
              <a:rPr b="0" lang="zh-CN" sz="2000" spc="-1" strike="noStrike">
                <a:solidFill>
                  <a:srgbClr val="000000"/>
                </a:solidFill>
                <a:latin typeface="微软雅黑"/>
                <a:ea typeface="微软雅黑"/>
              </a:rPr>
              <a:t>此项目针对物流领域降低配送成本、提升配送效率的需求</a:t>
            </a:r>
            <a:r>
              <a:rPr b="0" lang="en-US" sz="2000" spc="-1" strike="noStrike">
                <a:solidFill>
                  <a:srgbClr val="000000"/>
                </a:solidFill>
                <a:latin typeface="微软雅黑"/>
                <a:ea typeface="微软雅黑"/>
              </a:rPr>
              <a:t>,</a:t>
            </a:r>
            <a:r>
              <a:rPr b="0" lang="zh-CN" sz="2000" spc="-1" strike="noStrike">
                <a:solidFill>
                  <a:srgbClr val="000000"/>
                </a:solidFill>
                <a:latin typeface="微软雅黑"/>
                <a:ea typeface="微软雅黑"/>
              </a:rPr>
              <a:t>项目引入粒子群算法，并对粒子群算法进行了改进，对物流配送路径进行了优化。可以应用于快递、外卖等配送项目。</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zh-CN" sz="2000" spc="-1" strike="noStrike">
                <a:solidFill>
                  <a:srgbClr val="000000"/>
                </a:solidFill>
                <a:latin typeface="微软雅黑"/>
                <a:ea typeface="微软雅黑"/>
              </a:rPr>
              <a:t>物流配送问题可以抽象为数学领域的优化问题，即以路径最短为目标函数。在某些约束条件下，对配送路径不断进行优化。优化问题是贯穿人类社会发展历史的问题，早在牛顿、拉格朗日时代，人们对该问题就有了深入的研究，拉格朗日乘子、梯度下降法均是解决优化问题的重要方法之一，当前随着计算机计算能力的提升，优化问题有了更多的解决方案。</a:t>
            </a:r>
            <a:endParaRPr b="0" lang="en-US" sz="2000" spc="-1" strike="noStrike">
              <a:latin typeface="Arial"/>
            </a:endParaRPr>
          </a:p>
          <a:p>
            <a:pPr>
              <a:lnSpc>
                <a:spcPct val="100000"/>
              </a:lnSpc>
            </a:pPr>
            <a:endParaRPr b="0" lang="en-US" sz="2000" spc="-1" strike="noStrike">
              <a:latin typeface="Arial"/>
            </a:endParaRPr>
          </a:p>
        </p:txBody>
      </p:sp>
    </p:spTree>
  </p:cSld>
  <p:transition spd="slow">
    <p:wipe dir="l"/>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18" name="CustomShape 1"/>
          <p:cNvSpPr/>
          <p:nvPr/>
        </p:nvSpPr>
        <p:spPr>
          <a:xfrm>
            <a:off x="3819600" y="1089000"/>
            <a:ext cx="1499760" cy="1499760"/>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p:style>
      </p:sp>
      <p:sp>
        <p:nvSpPr>
          <p:cNvPr id="119" name="CustomShape 2"/>
          <p:cNvSpPr/>
          <p:nvPr/>
        </p:nvSpPr>
        <p:spPr>
          <a:xfrm>
            <a:off x="2483640" y="2709720"/>
            <a:ext cx="4171320" cy="586440"/>
          </a:xfrm>
          <a:prstGeom prst="rect">
            <a:avLst/>
          </a:prstGeom>
          <a:noFill/>
          <a:ln>
            <a:noFill/>
          </a:ln>
        </p:spPr>
        <p:style>
          <a:lnRef idx="0"/>
          <a:fillRef idx="0"/>
          <a:effectRef idx="0"/>
          <a:fontRef idx="minor"/>
        </p:style>
        <p:txBody>
          <a:bodyPr lIns="68760" rIns="68760" tIns="34200" bIns="34200">
            <a:spAutoFit/>
          </a:bodyPr>
          <a:p>
            <a:pPr algn="ctr">
              <a:lnSpc>
                <a:spcPct val="100000"/>
              </a:lnSpc>
            </a:pPr>
            <a:r>
              <a:rPr b="1" lang="zh-CN" sz="3400" spc="-1" strike="noStrike">
                <a:solidFill>
                  <a:srgbClr val="1b4367"/>
                </a:solidFill>
                <a:latin typeface="微软雅黑"/>
                <a:ea typeface="微软雅黑"/>
              </a:rPr>
              <a:t>需求说明</a:t>
            </a:r>
            <a:endParaRPr b="0" lang="en-US" sz="3400" spc="-1" strike="noStrike">
              <a:latin typeface="Arial"/>
            </a:endParaRPr>
          </a:p>
        </p:txBody>
      </p:sp>
      <p:sp>
        <p:nvSpPr>
          <p:cNvPr id="120" name="CustomShape 3"/>
          <p:cNvSpPr/>
          <p:nvPr/>
        </p:nvSpPr>
        <p:spPr>
          <a:xfrm>
            <a:off x="3713400" y="1575000"/>
            <a:ext cx="1732680" cy="829800"/>
          </a:xfrm>
          <a:prstGeom prst="rect">
            <a:avLst/>
          </a:prstGeom>
          <a:noFill/>
          <a:ln>
            <a:noFill/>
          </a:ln>
        </p:spPr>
        <p:style>
          <a:lnRef idx="0"/>
          <a:fillRef idx="0"/>
          <a:effectRef idx="0"/>
          <a:fontRef idx="minor"/>
        </p:style>
        <p:txBody>
          <a:bodyPr lIns="68760" rIns="68760" tIns="34200" bIns="34200">
            <a:spAutoFit/>
          </a:bodyPr>
          <a:p>
            <a:pPr algn="ctr">
              <a:lnSpc>
                <a:spcPts val="2999"/>
              </a:lnSpc>
            </a:pPr>
            <a:r>
              <a:rPr b="0" lang="en-US" sz="5400" spc="-1" strike="noStrike">
                <a:solidFill>
                  <a:srgbClr val="ffffff"/>
                </a:solidFill>
                <a:latin typeface="微软雅黑"/>
                <a:ea typeface="微软雅黑"/>
              </a:rPr>
              <a:t>02</a:t>
            </a:r>
            <a:endParaRPr b="0" lang="en-US" sz="5400" spc="-1" strike="noStrike">
              <a:latin typeface="Arial"/>
            </a:endParaRPr>
          </a:p>
          <a:p>
            <a:pPr algn="ctr">
              <a:lnSpc>
                <a:spcPts val="2999"/>
              </a:lnSpc>
            </a:pPr>
            <a:r>
              <a:rPr b="0" lang="en-US" sz="2400" spc="-1" strike="noStrike">
                <a:solidFill>
                  <a:srgbClr val="ffffff"/>
                </a:solidFill>
                <a:latin typeface="微软雅黑"/>
                <a:ea typeface="微软雅黑"/>
              </a:rPr>
              <a:t>PART </a:t>
            </a:r>
            <a:endParaRPr b="0" lang="en-US" sz="2400" spc="-1" strike="noStrike">
              <a:latin typeface="Arial"/>
            </a:endParaRPr>
          </a:p>
        </p:txBody>
      </p:sp>
    </p:spTree>
  </p:cSld>
  <mc:AlternateContent>
    <mc:Choice Requires="p14">
      <p:transition spd="slow" p14:dur="1600"/>
    </mc:Choice>
    <mc:Fallback>
      <p:transition spd="slow"/>
    </mc:Fallback>
  </mc:AlternateContent>
  <p:timing>
    <p:tnLst>
      <p:par>
        <p:cTn id="133" dur="indefinite" restart="never" nodeType="tmRoot">
          <p:childTnLst>
            <p:seq>
              <p:cTn id="134" dur="indefinite" nodeType="mainSeq">
                <p:childTnLst>
                  <p:par>
                    <p:cTn id="135" fill="hold">
                      <p:stCondLst>
                        <p:cond delay="0"/>
                      </p:stCondLst>
                      <p:childTnLst>
                        <p:par>
                          <p:cTn id="136" fill="hold">
                            <p:stCondLst>
                              <p:cond delay="0"/>
                            </p:stCondLst>
                            <p:childTnLst>
                              <p:par>
                                <p:cTn id="137" nodeType="afterEffect" fill="hold" presetClass="entr" presetID="21" presetSubtype="1">
                                  <p:stCondLst>
                                    <p:cond delay="0"/>
                                  </p:stCondLst>
                                  <p:childTnLst>
                                    <p:set>
                                      <p:cBhvr>
                                        <p:cTn id="138" dur="1" fill="hold">
                                          <p:stCondLst>
                                            <p:cond delay="0"/>
                                          </p:stCondLst>
                                        </p:cTn>
                                        <p:tgtEl>
                                          <p:spTgt spid="118"/>
                                        </p:tgtEl>
                                        <p:attrNameLst>
                                          <p:attrName>style.visibility</p:attrName>
                                        </p:attrNameLst>
                                      </p:cBhvr>
                                      <p:to>
                                        <p:strVal val="visible"/>
                                      </p:to>
                                    </p:set>
                                    <p:animEffect filter="wheel(1)" transition="in">
                                      <p:cBhvr additive="repl">
                                        <p:cTn id="139" dur="600"/>
                                        <p:tgtEl>
                                          <p:spTgt spid="118"/>
                                        </p:tgtEl>
                                      </p:cBhvr>
                                    </p:animEffect>
                                  </p:childTnLst>
                                </p:cTn>
                              </p:par>
                            </p:childTnLst>
                          </p:cTn>
                        </p:par>
                        <p:par>
                          <p:cTn id="140" fill="hold">
                            <p:stCondLst>
                              <p:cond delay="600"/>
                            </p:stCondLst>
                            <p:childTnLst>
                              <p:par>
                                <p:cTn id="141" nodeType="afterEffect" fill="hold" presetClass="entr" presetID="53" presetSubtype="16">
                                  <p:stCondLst>
                                    <p:cond delay="0"/>
                                  </p:stCondLst>
                                  <p:childTnLst>
                                    <p:set>
                                      <p:cBhvr>
                                        <p:cTn id="142" dur="1" fill="hold">
                                          <p:stCondLst>
                                            <p:cond delay="0"/>
                                          </p:stCondLst>
                                        </p:cTn>
                                        <p:tgtEl>
                                          <p:spTgt spid="120"/>
                                        </p:tgtEl>
                                        <p:attrNameLst>
                                          <p:attrName>style.visibility</p:attrName>
                                        </p:attrNameLst>
                                      </p:cBhvr>
                                      <p:to>
                                        <p:strVal val="visible"/>
                                      </p:to>
                                    </p:set>
                                    <p:anim calcmode="lin" valueType="num">
                                      <p:cBhvr additive="repl">
                                        <p:cTn id="143" dur="500" fill="hold"/>
                                        <p:tgtEl>
                                          <p:spTgt spid="120"/>
                                        </p:tgtEl>
                                        <p:attrNameLst>
                                          <p:attrName>ppt_w</p:attrName>
                                        </p:attrNameLst>
                                      </p:cBhvr>
                                      <p:tavLst>
                                        <p:tav tm="0">
                                          <p:val>
                                            <p:fltVal val="0"/>
                                          </p:val>
                                        </p:tav>
                                        <p:tav tm="100000">
                                          <p:val>
                                            <p:strVal val="#ppt_w"/>
                                          </p:val>
                                        </p:tav>
                                      </p:tavLst>
                                    </p:anim>
                                    <p:anim calcmode="lin" valueType="num">
                                      <p:cBhvr additive="repl">
                                        <p:cTn id="144" dur="500" fill="hold"/>
                                        <p:tgtEl>
                                          <p:spTgt spid="120"/>
                                        </p:tgtEl>
                                        <p:attrNameLst>
                                          <p:attrName>ppt_h</p:attrName>
                                        </p:attrNameLst>
                                      </p:cBhvr>
                                      <p:tavLst>
                                        <p:tav tm="0">
                                          <p:val>
                                            <p:fltVal val="0"/>
                                          </p:val>
                                        </p:tav>
                                        <p:tav tm="100000">
                                          <p:val>
                                            <p:strVal val="#ppt_h"/>
                                          </p:val>
                                        </p:tav>
                                      </p:tavLst>
                                    </p:anim>
                                    <p:animEffect filter="fade" transition="in">
                                      <p:cBhvr additive="repl">
                                        <p:cTn id="145" dur="500"/>
                                        <p:tgtEl>
                                          <p:spTgt spid="120"/>
                                        </p:tgtEl>
                                      </p:cBhvr>
                                    </p:animEffect>
                                  </p:childTnLst>
                                </p:cTn>
                              </p:par>
                            </p:childTnLst>
                          </p:cTn>
                        </p:par>
                        <p:par>
                          <p:cTn id="146" fill="hold">
                            <p:stCondLst>
                              <p:cond delay="1100"/>
                            </p:stCondLst>
                            <p:childTnLst>
                              <p:par>
                                <p:cTn id="147" nodeType="afterEffect" fill="hold" presetClass="entr" presetID="41">
                                  <p:stCondLst>
                                    <p:cond delay="0"/>
                                  </p:stCondLst>
                                  <p:iterate type="lt">
                                    <p:tmAbs val="100"/>
                                  </p:iterate>
                                  <p:childTnLst>
                                    <p:set>
                                      <p:cBhvr>
                                        <p:cTn id="148" dur="1" fill="hold">
                                          <p:stCondLst>
                                            <p:cond delay="0"/>
                                          </p:stCondLst>
                                        </p:cTn>
                                        <p:tgtEl>
                                          <p:spTgt spid="119"/>
                                        </p:tgtEl>
                                        <p:attrNameLst>
                                          <p:attrName>style.visibility</p:attrName>
                                        </p:attrNameLst>
                                      </p:cBhvr>
                                      <p:to>
                                        <p:strVal val="visible"/>
                                      </p:to>
                                    </p:set>
                                    <p:anim calcmode="lin" valueType="num">
                                      <p:cBhvr additive="repl">
                                        <p:cTn id="149" dur="500" fill="hold"/>
                                        <p:tgtEl>
                                          <p:spTgt spid="119"/>
                                        </p:tgtEl>
                                        <p:attrNameLst>
                                          <p:attrName>ppt_x</p:attrName>
                                        </p:attrNameLst>
                                      </p:cBhvr>
                                      <p:tavLst>
                                        <p:tav tm="0">
                                          <p:val>
                                            <p:strVal val="#ppt_x"/>
                                          </p:val>
                                        </p:tav>
                                        <p:tav tm="50000">
                                          <p:val>
                                            <p:strVal val="#ppt_x+.1"/>
                                          </p:val>
                                        </p:tav>
                                        <p:tav tm="100000">
                                          <p:val>
                                            <p:strVal val="#ppt_x"/>
                                          </p:val>
                                        </p:tav>
                                      </p:tavLst>
                                    </p:anim>
                                    <p:anim calcmode="lin" valueType="num">
                                      <p:cBhvr additive="repl">
                                        <p:cTn id="150" dur="500" fill="hold"/>
                                        <p:tgtEl>
                                          <p:spTgt spid="119"/>
                                        </p:tgtEl>
                                        <p:attrNameLst>
                                          <p:attrName>ppt_y</p:attrName>
                                        </p:attrNameLst>
                                      </p:cBhvr>
                                      <p:tavLst>
                                        <p:tav tm="0">
                                          <p:val>
                                            <p:strVal val="#ppt_y"/>
                                          </p:val>
                                        </p:tav>
                                        <p:tav tm="100000">
                                          <p:val>
                                            <p:strVal val="#ppt_y"/>
                                          </p:val>
                                        </p:tav>
                                      </p:tavLst>
                                    </p:anim>
                                    <p:anim calcmode="lin" valueType="num">
                                      <p:cBhvr additive="repl">
                                        <p:cTn id="151" dur="500" fill="hold"/>
                                        <p:tgtEl>
                                          <p:spTgt spid="119"/>
                                        </p:tgtEl>
                                        <p:attrNameLst>
                                          <p:attrName>ppt_h</p:attrName>
                                        </p:attrNameLst>
                                      </p:cBhvr>
                                      <p:tavLst>
                                        <p:tav tm="0">
                                          <p:val>
                                            <p:strVal val="#ppt_h/10"/>
                                          </p:val>
                                        </p:tav>
                                        <p:tav tm="50000">
                                          <p:val>
                                            <p:strVal val="#ppt_h+.01"/>
                                          </p:val>
                                        </p:tav>
                                        <p:tav tm="100000">
                                          <p:val>
                                            <p:strVal val="#ppt_h"/>
                                          </p:val>
                                        </p:tav>
                                      </p:tavLst>
                                    </p:anim>
                                    <p:anim calcmode="lin" valueType="num">
                                      <p:cBhvr additive="repl">
                                        <p:cTn id="152" dur="500" fill="hold"/>
                                        <p:tgtEl>
                                          <p:spTgt spid="119"/>
                                        </p:tgtEl>
                                        <p:attrNameLst>
                                          <p:attrName>ppt_w</p:attrName>
                                        </p:attrNameLst>
                                      </p:cBhvr>
                                      <p:tavLst>
                                        <p:tav tm="0">
                                          <p:val>
                                            <p:strVal val="#ppt_w/10"/>
                                          </p:val>
                                        </p:tav>
                                        <p:tav tm="50000">
                                          <p:val>
                                            <p:strVal val="#ppt_w+.01"/>
                                          </p:val>
                                        </p:tav>
                                        <p:tav tm="100000">
                                          <p:val>
                                            <p:strVal val="#ppt_w"/>
                                          </p:val>
                                        </p:tav>
                                      </p:tavLst>
                                    </p:anim>
                                    <p:animEffect filter="fade" transition="in">
                                      <p:cBhvr additive="repl">
                                        <p:cTn id="153" dur="5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616320" y="715680"/>
            <a:ext cx="7911360" cy="3444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zh-CN" sz="2000" spc="-1" strike="noStrike">
                <a:solidFill>
                  <a:srgbClr val="000000"/>
                </a:solidFill>
                <a:latin typeface="微软雅黑"/>
                <a:ea typeface="微软雅黑"/>
              </a:rPr>
              <a:t>近年来，受互联网购物普及、工业化水平提高等因素的影响，我国物流配送行业得到了跨越式的发展，物流配送是一项复杂的系统工程，如何合理规划配送路径、降低配送成本、提升配送效率关系到物流行业的服务质量，也是物流行业长远发展过程中必须解决的重要课题。配送作为物流服务全流程中最为重要的环节</a:t>
            </a:r>
            <a:r>
              <a:rPr b="0" lang="en-US" sz="2000" spc="-1" strike="noStrike">
                <a:solidFill>
                  <a:srgbClr val="000000"/>
                </a:solidFill>
                <a:latin typeface="微软雅黑"/>
                <a:ea typeface="微软雅黑"/>
              </a:rPr>
              <a:t>,</a:t>
            </a:r>
            <a:r>
              <a:rPr b="0" lang="zh-CN" sz="2000" spc="-1" strike="noStrike">
                <a:solidFill>
                  <a:srgbClr val="000000"/>
                </a:solidFill>
                <a:latin typeface="微软雅黑"/>
                <a:ea typeface="微软雅黑"/>
              </a:rPr>
              <a:t>高履约时效与低成本损耗成为了各物流公司所追求的关键目标</a:t>
            </a:r>
            <a:r>
              <a:rPr b="0" lang="en-US" sz="2000" spc="-1" strike="noStrike">
                <a:solidFill>
                  <a:srgbClr val="000000"/>
                </a:solidFill>
                <a:latin typeface="微软雅黑"/>
                <a:ea typeface="微软雅黑"/>
              </a:rPr>
              <a:t>,</a:t>
            </a:r>
            <a:r>
              <a:rPr b="0" lang="zh-CN" sz="2000" spc="-1" strike="noStrike">
                <a:solidFill>
                  <a:srgbClr val="000000"/>
                </a:solidFill>
                <a:latin typeface="微软雅黑"/>
                <a:ea typeface="微软雅黑"/>
              </a:rPr>
              <a:t>合理的物流配送路径不仅能加强企业的核心竞争力</a:t>
            </a:r>
            <a:r>
              <a:rPr b="0" lang="en-US" sz="2000" spc="-1" strike="noStrike">
                <a:solidFill>
                  <a:srgbClr val="000000"/>
                </a:solidFill>
                <a:latin typeface="微软雅黑"/>
                <a:ea typeface="微软雅黑"/>
              </a:rPr>
              <a:t>,</a:t>
            </a:r>
            <a:r>
              <a:rPr b="0" lang="zh-CN" sz="2000" spc="-1" strike="noStrike">
                <a:solidFill>
                  <a:srgbClr val="000000"/>
                </a:solidFill>
                <a:latin typeface="微软雅黑"/>
                <a:ea typeface="微软雅黑"/>
              </a:rPr>
              <a:t>也为社会的更好更快发展提供着助燃剂。</a:t>
            </a:r>
            <a:endParaRPr b="0" lang="en-US" sz="2000" spc="-1" strike="noStrike">
              <a:latin typeface="Arial"/>
            </a:endParaRPr>
          </a:p>
          <a:p>
            <a:pPr algn="just">
              <a:lnSpc>
                <a:spcPct val="100000"/>
              </a:lnSpc>
            </a:pPr>
            <a:endParaRPr b="0" lang="en-US" sz="2000" spc="-1" strike="noStrike">
              <a:latin typeface="Arial"/>
            </a:endParaRPr>
          </a:p>
          <a:p>
            <a:pPr algn="just">
              <a:lnSpc>
                <a:spcPct val="100000"/>
              </a:lnSpc>
            </a:pPr>
            <a:r>
              <a:rPr b="0" lang="zh-CN" sz="2000" spc="-1" strike="noStrike">
                <a:solidFill>
                  <a:srgbClr val="000000"/>
                </a:solidFill>
                <a:latin typeface="微软雅黑"/>
                <a:ea typeface="微软雅黑"/>
              </a:rPr>
              <a:t>对于物流配送路径，人们不断的进行研究，不断的寻求最优解，此项目基于粒子群算法，对于配送路径进行了优化，极大的缩短了配送的路程和时间，节省了人力、物力和财力。</a:t>
            </a:r>
            <a:endParaRPr b="0" lang="en-US" sz="2000" spc="-1" strike="noStrike">
              <a:latin typeface="Arial"/>
            </a:endParaRPr>
          </a:p>
        </p:txBody>
      </p:sp>
    </p:spTree>
  </p:cSld>
  <p:transition spd="slow">
    <p:wipe dir="l"/>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2" name="CustomShape 1"/>
          <p:cNvSpPr/>
          <p:nvPr/>
        </p:nvSpPr>
        <p:spPr>
          <a:xfrm>
            <a:off x="3819600" y="1089000"/>
            <a:ext cx="1499760" cy="1499760"/>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p:style>
      </p:sp>
      <p:sp>
        <p:nvSpPr>
          <p:cNvPr id="123" name="CustomShape 2"/>
          <p:cNvSpPr/>
          <p:nvPr/>
        </p:nvSpPr>
        <p:spPr>
          <a:xfrm>
            <a:off x="2483640" y="2709720"/>
            <a:ext cx="4171320" cy="586440"/>
          </a:xfrm>
          <a:prstGeom prst="rect">
            <a:avLst/>
          </a:prstGeom>
          <a:noFill/>
          <a:ln>
            <a:noFill/>
          </a:ln>
        </p:spPr>
        <p:style>
          <a:lnRef idx="0"/>
          <a:fillRef idx="0"/>
          <a:effectRef idx="0"/>
          <a:fontRef idx="minor"/>
        </p:style>
        <p:txBody>
          <a:bodyPr lIns="68760" rIns="68760" tIns="34200" bIns="34200">
            <a:spAutoFit/>
          </a:bodyPr>
          <a:p>
            <a:pPr algn="ctr">
              <a:lnSpc>
                <a:spcPct val="100000"/>
              </a:lnSpc>
            </a:pPr>
            <a:r>
              <a:rPr b="1" lang="zh-CN" sz="3400" spc="-1" strike="noStrike">
                <a:solidFill>
                  <a:srgbClr val="1b4367"/>
                </a:solidFill>
                <a:latin typeface="微软雅黑"/>
                <a:ea typeface="微软雅黑"/>
              </a:rPr>
              <a:t>功能介绍</a:t>
            </a:r>
            <a:endParaRPr b="0" lang="en-US" sz="3400" spc="-1" strike="noStrike">
              <a:latin typeface="Arial"/>
            </a:endParaRPr>
          </a:p>
        </p:txBody>
      </p:sp>
      <p:sp>
        <p:nvSpPr>
          <p:cNvPr id="124" name="CustomShape 3"/>
          <p:cNvSpPr/>
          <p:nvPr/>
        </p:nvSpPr>
        <p:spPr>
          <a:xfrm>
            <a:off x="3713400" y="1575000"/>
            <a:ext cx="1732680" cy="830520"/>
          </a:xfrm>
          <a:prstGeom prst="rect">
            <a:avLst/>
          </a:prstGeom>
          <a:noFill/>
          <a:ln>
            <a:noFill/>
          </a:ln>
        </p:spPr>
        <p:style>
          <a:lnRef idx="0"/>
          <a:fillRef idx="0"/>
          <a:effectRef idx="0"/>
          <a:fontRef idx="minor"/>
        </p:style>
        <p:txBody>
          <a:bodyPr lIns="68760" rIns="68760" tIns="34200" bIns="34200">
            <a:spAutoFit/>
          </a:bodyPr>
          <a:p>
            <a:pPr algn="ctr">
              <a:lnSpc>
                <a:spcPts val="2999"/>
              </a:lnSpc>
            </a:pPr>
            <a:r>
              <a:rPr b="0" lang="en-US" sz="5400" spc="-1" strike="noStrike">
                <a:solidFill>
                  <a:srgbClr val="ffffff"/>
                </a:solidFill>
                <a:latin typeface="微软雅黑"/>
                <a:ea typeface="微软雅黑"/>
              </a:rPr>
              <a:t>03</a:t>
            </a:r>
            <a:endParaRPr b="0" lang="en-US" sz="5400" spc="-1" strike="noStrike">
              <a:latin typeface="Arial"/>
            </a:endParaRPr>
          </a:p>
          <a:p>
            <a:pPr algn="ctr">
              <a:lnSpc>
                <a:spcPts val="2999"/>
              </a:lnSpc>
            </a:pPr>
            <a:r>
              <a:rPr b="0" lang="en-US" sz="2400" spc="-1" strike="noStrike">
                <a:solidFill>
                  <a:srgbClr val="ffffff"/>
                </a:solidFill>
                <a:latin typeface="微软雅黑"/>
                <a:ea typeface="微软雅黑"/>
              </a:rPr>
              <a:t>PART </a:t>
            </a:r>
            <a:endParaRPr b="0" lang="en-US" sz="2400" spc="-1" strike="noStrike">
              <a:latin typeface="Arial"/>
            </a:endParaRPr>
          </a:p>
        </p:txBody>
      </p:sp>
    </p:spTree>
  </p:cSld>
  <mc:AlternateContent>
    <mc:Choice Requires="p14">
      <p:transition spd="slow" p14:dur="1200"/>
    </mc:Choice>
    <mc:Fallback>
      <p:transition spd="slow"/>
    </mc:Fallback>
  </mc:AlternateContent>
  <p:timing>
    <p:tnLst>
      <p:par>
        <p:cTn id="154" dur="indefinite" restart="never" nodeType="tmRoot">
          <p:childTnLst>
            <p:seq>
              <p:cTn id="155" dur="indefinite" nodeType="mainSeq">
                <p:childTnLst>
                  <p:par>
                    <p:cTn id="156" fill="hold">
                      <p:stCondLst>
                        <p:cond delay="0"/>
                      </p:stCondLst>
                      <p:childTnLst>
                        <p:par>
                          <p:cTn id="157" fill="hold">
                            <p:stCondLst>
                              <p:cond delay="0"/>
                            </p:stCondLst>
                            <p:childTnLst>
                              <p:par>
                                <p:cTn id="158" nodeType="afterEffect" fill="hold" presetClass="entr" presetID="21" presetSubtype="1">
                                  <p:stCondLst>
                                    <p:cond delay="0"/>
                                  </p:stCondLst>
                                  <p:childTnLst>
                                    <p:set>
                                      <p:cBhvr>
                                        <p:cTn id="159" dur="1" fill="hold">
                                          <p:stCondLst>
                                            <p:cond delay="0"/>
                                          </p:stCondLst>
                                        </p:cTn>
                                        <p:tgtEl>
                                          <p:spTgt spid="122"/>
                                        </p:tgtEl>
                                        <p:attrNameLst>
                                          <p:attrName>style.visibility</p:attrName>
                                        </p:attrNameLst>
                                      </p:cBhvr>
                                      <p:to>
                                        <p:strVal val="visible"/>
                                      </p:to>
                                    </p:set>
                                    <p:animEffect filter="wheel(1)" transition="in">
                                      <p:cBhvr additive="repl">
                                        <p:cTn id="160" dur="600"/>
                                        <p:tgtEl>
                                          <p:spTgt spid="122"/>
                                        </p:tgtEl>
                                      </p:cBhvr>
                                    </p:animEffect>
                                  </p:childTnLst>
                                </p:cTn>
                              </p:par>
                            </p:childTnLst>
                          </p:cTn>
                        </p:par>
                        <p:par>
                          <p:cTn id="161" fill="hold">
                            <p:stCondLst>
                              <p:cond delay="600"/>
                            </p:stCondLst>
                            <p:childTnLst>
                              <p:par>
                                <p:cTn id="162" nodeType="afterEffect" fill="hold" presetClass="entr" presetID="53" presetSubtype="16">
                                  <p:stCondLst>
                                    <p:cond delay="0"/>
                                  </p:stCondLst>
                                  <p:childTnLst>
                                    <p:set>
                                      <p:cBhvr>
                                        <p:cTn id="163" dur="1" fill="hold">
                                          <p:stCondLst>
                                            <p:cond delay="0"/>
                                          </p:stCondLst>
                                        </p:cTn>
                                        <p:tgtEl>
                                          <p:spTgt spid="124"/>
                                        </p:tgtEl>
                                        <p:attrNameLst>
                                          <p:attrName>style.visibility</p:attrName>
                                        </p:attrNameLst>
                                      </p:cBhvr>
                                      <p:to>
                                        <p:strVal val="visible"/>
                                      </p:to>
                                    </p:set>
                                    <p:anim calcmode="lin" valueType="num">
                                      <p:cBhvr additive="repl">
                                        <p:cTn id="164" dur="500" fill="hold"/>
                                        <p:tgtEl>
                                          <p:spTgt spid="124"/>
                                        </p:tgtEl>
                                        <p:attrNameLst>
                                          <p:attrName>ppt_w</p:attrName>
                                        </p:attrNameLst>
                                      </p:cBhvr>
                                      <p:tavLst>
                                        <p:tav tm="0">
                                          <p:val>
                                            <p:fltVal val="0"/>
                                          </p:val>
                                        </p:tav>
                                        <p:tav tm="100000">
                                          <p:val>
                                            <p:strVal val="#ppt_w"/>
                                          </p:val>
                                        </p:tav>
                                      </p:tavLst>
                                    </p:anim>
                                    <p:anim calcmode="lin" valueType="num">
                                      <p:cBhvr additive="repl">
                                        <p:cTn id="165" dur="500" fill="hold"/>
                                        <p:tgtEl>
                                          <p:spTgt spid="124"/>
                                        </p:tgtEl>
                                        <p:attrNameLst>
                                          <p:attrName>ppt_h</p:attrName>
                                        </p:attrNameLst>
                                      </p:cBhvr>
                                      <p:tavLst>
                                        <p:tav tm="0">
                                          <p:val>
                                            <p:fltVal val="0"/>
                                          </p:val>
                                        </p:tav>
                                        <p:tav tm="100000">
                                          <p:val>
                                            <p:strVal val="#ppt_h"/>
                                          </p:val>
                                        </p:tav>
                                      </p:tavLst>
                                    </p:anim>
                                    <p:animEffect filter="fade" transition="in">
                                      <p:cBhvr additive="repl">
                                        <p:cTn id="166" dur="500"/>
                                        <p:tgtEl>
                                          <p:spTgt spid="124"/>
                                        </p:tgtEl>
                                      </p:cBhvr>
                                    </p:animEffect>
                                  </p:childTnLst>
                                </p:cTn>
                              </p:par>
                            </p:childTnLst>
                          </p:cTn>
                        </p:par>
                        <p:par>
                          <p:cTn id="167" fill="hold">
                            <p:stCondLst>
                              <p:cond delay="1100"/>
                            </p:stCondLst>
                            <p:childTnLst>
                              <p:par>
                                <p:cTn id="168" nodeType="afterEffect" fill="hold" presetClass="entr" presetID="41">
                                  <p:stCondLst>
                                    <p:cond delay="0"/>
                                  </p:stCondLst>
                                  <p:iterate type="lt">
                                    <p:tmAbs val="100"/>
                                  </p:iterate>
                                  <p:childTnLst>
                                    <p:set>
                                      <p:cBhvr>
                                        <p:cTn id="169" dur="1" fill="hold">
                                          <p:stCondLst>
                                            <p:cond delay="0"/>
                                          </p:stCondLst>
                                        </p:cTn>
                                        <p:tgtEl>
                                          <p:spTgt spid="123"/>
                                        </p:tgtEl>
                                        <p:attrNameLst>
                                          <p:attrName>style.visibility</p:attrName>
                                        </p:attrNameLst>
                                      </p:cBhvr>
                                      <p:to>
                                        <p:strVal val="visible"/>
                                      </p:to>
                                    </p:set>
                                    <p:anim calcmode="lin" valueType="num">
                                      <p:cBhvr additive="repl">
                                        <p:cTn id="170" dur="500" fill="hold"/>
                                        <p:tgtEl>
                                          <p:spTgt spid="123"/>
                                        </p:tgtEl>
                                        <p:attrNameLst>
                                          <p:attrName>ppt_x</p:attrName>
                                        </p:attrNameLst>
                                      </p:cBhvr>
                                      <p:tavLst>
                                        <p:tav tm="0">
                                          <p:val>
                                            <p:strVal val="#ppt_x"/>
                                          </p:val>
                                        </p:tav>
                                        <p:tav tm="50000">
                                          <p:val>
                                            <p:strVal val="#ppt_x+.1"/>
                                          </p:val>
                                        </p:tav>
                                        <p:tav tm="100000">
                                          <p:val>
                                            <p:strVal val="#ppt_x"/>
                                          </p:val>
                                        </p:tav>
                                      </p:tavLst>
                                    </p:anim>
                                    <p:anim calcmode="lin" valueType="num">
                                      <p:cBhvr additive="repl">
                                        <p:cTn id="171" dur="500" fill="hold"/>
                                        <p:tgtEl>
                                          <p:spTgt spid="123"/>
                                        </p:tgtEl>
                                        <p:attrNameLst>
                                          <p:attrName>ppt_y</p:attrName>
                                        </p:attrNameLst>
                                      </p:cBhvr>
                                      <p:tavLst>
                                        <p:tav tm="0">
                                          <p:val>
                                            <p:strVal val="#ppt_y"/>
                                          </p:val>
                                        </p:tav>
                                        <p:tav tm="100000">
                                          <p:val>
                                            <p:strVal val="#ppt_y"/>
                                          </p:val>
                                        </p:tav>
                                      </p:tavLst>
                                    </p:anim>
                                    <p:anim calcmode="lin" valueType="num">
                                      <p:cBhvr additive="repl">
                                        <p:cTn id="172" dur="500" fill="hold"/>
                                        <p:tgtEl>
                                          <p:spTgt spid="123"/>
                                        </p:tgtEl>
                                        <p:attrNameLst>
                                          <p:attrName>ppt_h</p:attrName>
                                        </p:attrNameLst>
                                      </p:cBhvr>
                                      <p:tavLst>
                                        <p:tav tm="0">
                                          <p:val>
                                            <p:strVal val="#ppt_h/10"/>
                                          </p:val>
                                        </p:tav>
                                        <p:tav tm="50000">
                                          <p:val>
                                            <p:strVal val="#ppt_h+.01"/>
                                          </p:val>
                                        </p:tav>
                                        <p:tav tm="100000">
                                          <p:val>
                                            <p:strVal val="#ppt_h"/>
                                          </p:val>
                                        </p:tav>
                                      </p:tavLst>
                                    </p:anim>
                                    <p:anim calcmode="lin" valueType="num">
                                      <p:cBhvr additive="repl">
                                        <p:cTn id="173" dur="500" fill="hold"/>
                                        <p:tgtEl>
                                          <p:spTgt spid="123"/>
                                        </p:tgtEl>
                                        <p:attrNameLst>
                                          <p:attrName>ppt_w</p:attrName>
                                        </p:attrNameLst>
                                      </p:cBhvr>
                                      <p:tavLst>
                                        <p:tav tm="0">
                                          <p:val>
                                            <p:strVal val="#ppt_w/10"/>
                                          </p:val>
                                        </p:tav>
                                        <p:tav tm="50000">
                                          <p:val>
                                            <p:strVal val="#ppt_w+.01"/>
                                          </p:val>
                                        </p:tav>
                                        <p:tav tm="100000">
                                          <p:val>
                                            <p:strVal val="#ppt_w"/>
                                          </p:val>
                                        </p:tav>
                                      </p:tavLst>
                                    </p:anim>
                                    <p:animEffect filter="fade" transition="in">
                                      <p:cBhvr additive="repl">
                                        <p:cTn id="174" dur="5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616320" y="1061640"/>
            <a:ext cx="7911360" cy="3444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2000" spc="-1" strike="noStrike">
                <a:solidFill>
                  <a:srgbClr val="000000"/>
                </a:solidFill>
                <a:latin typeface="微软雅黑"/>
                <a:ea typeface="微软雅黑"/>
              </a:rPr>
              <a:t>物流配送中存在着此种场景：配送员在多个城市的配送点穿梭，需要到访每一个配送点，从而保证货物的送达。或者是城市中外卖配送员同时接了几个单，都要送达，如何选择路径用时最少，行走路线最短。这些场景与数学领域中的旅行商问题相似，所以此项目将配送路径优化抽象为旅行商问题，在优化方法的选择上，使用粒子群算法。</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zh-CN" sz="2000" spc="-1" strike="noStrike">
                <a:solidFill>
                  <a:srgbClr val="000000"/>
                </a:solidFill>
                <a:latin typeface="微软雅黑"/>
                <a:ea typeface="微软雅黑"/>
              </a:rPr>
              <a:t>基于粒子群算法的物流配送路径规划项目就是引入粒子群算法，去改进优化配送员的配送路线，此问题只有不断的改进算法，去寻求近似的最优解，此项目相比于之前的路径优化的算法，效率更高，更接近最优解，有效的节约了配送时间和路程。</a:t>
            </a:r>
            <a:endParaRPr b="0" lang="en-US" sz="2000" spc="-1" strike="noStrike">
              <a:latin typeface="Arial"/>
            </a:endParaRPr>
          </a:p>
          <a:p>
            <a:pPr>
              <a:lnSpc>
                <a:spcPct val="100000"/>
              </a:lnSpc>
            </a:pPr>
            <a:endParaRPr b="0" lang="en-US" sz="2000" spc="-1" strike="noStrike">
              <a:latin typeface="Arial"/>
            </a:endParaRPr>
          </a:p>
        </p:txBody>
      </p:sp>
    </p:spTree>
  </p:cSld>
  <p:transition spd="slow">
    <p:wipe dir="l"/>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6" name="CustomShape 1"/>
          <p:cNvSpPr/>
          <p:nvPr/>
        </p:nvSpPr>
        <p:spPr>
          <a:xfrm>
            <a:off x="3819600" y="1089000"/>
            <a:ext cx="1499760" cy="1499760"/>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p:style>
      </p:sp>
      <p:sp>
        <p:nvSpPr>
          <p:cNvPr id="127" name="CustomShape 2"/>
          <p:cNvSpPr/>
          <p:nvPr/>
        </p:nvSpPr>
        <p:spPr>
          <a:xfrm>
            <a:off x="2483640" y="2709720"/>
            <a:ext cx="4171320" cy="586440"/>
          </a:xfrm>
          <a:prstGeom prst="rect">
            <a:avLst/>
          </a:prstGeom>
          <a:noFill/>
          <a:ln>
            <a:noFill/>
          </a:ln>
        </p:spPr>
        <p:style>
          <a:lnRef idx="0"/>
          <a:fillRef idx="0"/>
          <a:effectRef idx="0"/>
          <a:fontRef idx="minor"/>
        </p:style>
        <p:txBody>
          <a:bodyPr lIns="68760" rIns="68760" tIns="34200" bIns="34200">
            <a:spAutoFit/>
          </a:bodyPr>
          <a:p>
            <a:pPr algn="ctr">
              <a:lnSpc>
                <a:spcPct val="100000"/>
              </a:lnSpc>
            </a:pPr>
            <a:r>
              <a:rPr b="1" lang="zh-CN" sz="3400" spc="-1" strike="noStrike">
                <a:solidFill>
                  <a:srgbClr val="1b4367"/>
                </a:solidFill>
                <a:latin typeface="微软雅黑"/>
                <a:ea typeface="微软雅黑"/>
              </a:rPr>
              <a:t>技术路线</a:t>
            </a:r>
            <a:endParaRPr b="0" lang="en-US" sz="3400" spc="-1" strike="noStrike">
              <a:latin typeface="Arial"/>
            </a:endParaRPr>
          </a:p>
        </p:txBody>
      </p:sp>
      <p:sp>
        <p:nvSpPr>
          <p:cNvPr id="128" name="CustomShape 3"/>
          <p:cNvSpPr/>
          <p:nvPr/>
        </p:nvSpPr>
        <p:spPr>
          <a:xfrm>
            <a:off x="3713400" y="1575000"/>
            <a:ext cx="1732680" cy="830520"/>
          </a:xfrm>
          <a:prstGeom prst="rect">
            <a:avLst/>
          </a:prstGeom>
          <a:noFill/>
          <a:ln>
            <a:noFill/>
          </a:ln>
        </p:spPr>
        <p:style>
          <a:lnRef idx="0"/>
          <a:fillRef idx="0"/>
          <a:effectRef idx="0"/>
          <a:fontRef idx="minor"/>
        </p:style>
        <p:txBody>
          <a:bodyPr lIns="68760" rIns="68760" tIns="34200" bIns="34200">
            <a:spAutoFit/>
          </a:bodyPr>
          <a:p>
            <a:pPr algn="ctr">
              <a:lnSpc>
                <a:spcPts val="2999"/>
              </a:lnSpc>
            </a:pPr>
            <a:r>
              <a:rPr b="0" lang="en-US" sz="5400" spc="-1" strike="noStrike">
                <a:solidFill>
                  <a:srgbClr val="ffffff"/>
                </a:solidFill>
                <a:latin typeface="微软雅黑"/>
                <a:ea typeface="微软雅黑"/>
              </a:rPr>
              <a:t>04</a:t>
            </a:r>
            <a:endParaRPr b="0" lang="en-US" sz="5400" spc="-1" strike="noStrike">
              <a:latin typeface="Arial"/>
            </a:endParaRPr>
          </a:p>
          <a:p>
            <a:pPr algn="ctr">
              <a:lnSpc>
                <a:spcPts val="2999"/>
              </a:lnSpc>
            </a:pPr>
            <a:r>
              <a:rPr b="0" lang="en-US" sz="2400" spc="-1" strike="noStrike">
                <a:solidFill>
                  <a:srgbClr val="ffffff"/>
                </a:solidFill>
                <a:latin typeface="微软雅黑"/>
                <a:ea typeface="微软雅黑"/>
              </a:rPr>
              <a:t>PART </a:t>
            </a:r>
            <a:endParaRPr b="0" lang="en-US" sz="2400" spc="-1" strike="noStrike">
              <a:latin typeface="Arial"/>
            </a:endParaRPr>
          </a:p>
        </p:txBody>
      </p:sp>
    </p:spTree>
  </p:cSld>
  <mc:AlternateContent>
    <mc:Choice Requires="p14">
      <p:transition spd="slow" p14:dur="1200"/>
    </mc:Choice>
    <mc:Fallback>
      <p:transition spd="slow"/>
    </mc:Fallback>
  </mc:AlternateContent>
  <p:timing>
    <p:tnLst>
      <p:par>
        <p:cTn id="175" dur="indefinite" restart="never" nodeType="tmRoot">
          <p:childTnLst>
            <p:seq>
              <p:cTn id="176" dur="indefinite" nodeType="mainSeq">
                <p:childTnLst>
                  <p:par>
                    <p:cTn id="177" fill="hold">
                      <p:stCondLst>
                        <p:cond delay="0"/>
                      </p:stCondLst>
                      <p:childTnLst>
                        <p:par>
                          <p:cTn id="178" fill="hold">
                            <p:stCondLst>
                              <p:cond delay="0"/>
                            </p:stCondLst>
                            <p:childTnLst>
                              <p:par>
                                <p:cTn id="179" nodeType="afterEffect" fill="hold" presetClass="entr" presetID="21" presetSubtype="1">
                                  <p:stCondLst>
                                    <p:cond delay="0"/>
                                  </p:stCondLst>
                                  <p:childTnLst>
                                    <p:set>
                                      <p:cBhvr>
                                        <p:cTn id="180" dur="1" fill="hold">
                                          <p:stCondLst>
                                            <p:cond delay="0"/>
                                          </p:stCondLst>
                                        </p:cTn>
                                        <p:tgtEl>
                                          <p:spTgt spid="126"/>
                                        </p:tgtEl>
                                        <p:attrNameLst>
                                          <p:attrName>style.visibility</p:attrName>
                                        </p:attrNameLst>
                                      </p:cBhvr>
                                      <p:to>
                                        <p:strVal val="visible"/>
                                      </p:to>
                                    </p:set>
                                    <p:animEffect filter="wheel(1)" transition="in">
                                      <p:cBhvr additive="repl">
                                        <p:cTn id="181" dur="600"/>
                                        <p:tgtEl>
                                          <p:spTgt spid="126"/>
                                        </p:tgtEl>
                                      </p:cBhvr>
                                    </p:animEffect>
                                  </p:childTnLst>
                                </p:cTn>
                              </p:par>
                            </p:childTnLst>
                          </p:cTn>
                        </p:par>
                        <p:par>
                          <p:cTn id="182" fill="hold">
                            <p:stCondLst>
                              <p:cond delay="600"/>
                            </p:stCondLst>
                            <p:childTnLst>
                              <p:par>
                                <p:cTn id="183" nodeType="afterEffect" fill="hold" presetClass="entr" presetID="53" presetSubtype="16">
                                  <p:stCondLst>
                                    <p:cond delay="0"/>
                                  </p:stCondLst>
                                  <p:childTnLst>
                                    <p:set>
                                      <p:cBhvr>
                                        <p:cTn id="184" dur="1" fill="hold">
                                          <p:stCondLst>
                                            <p:cond delay="0"/>
                                          </p:stCondLst>
                                        </p:cTn>
                                        <p:tgtEl>
                                          <p:spTgt spid="128"/>
                                        </p:tgtEl>
                                        <p:attrNameLst>
                                          <p:attrName>style.visibility</p:attrName>
                                        </p:attrNameLst>
                                      </p:cBhvr>
                                      <p:to>
                                        <p:strVal val="visible"/>
                                      </p:to>
                                    </p:set>
                                    <p:anim calcmode="lin" valueType="num">
                                      <p:cBhvr additive="repl">
                                        <p:cTn id="185" dur="500" fill="hold"/>
                                        <p:tgtEl>
                                          <p:spTgt spid="128"/>
                                        </p:tgtEl>
                                        <p:attrNameLst>
                                          <p:attrName>ppt_w</p:attrName>
                                        </p:attrNameLst>
                                      </p:cBhvr>
                                      <p:tavLst>
                                        <p:tav tm="0">
                                          <p:val>
                                            <p:fltVal val="0"/>
                                          </p:val>
                                        </p:tav>
                                        <p:tav tm="100000">
                                          <p:val>
                                            <p:strVal val="#ppt_w"/>
                                          </p:val>
                                        </p:tav>
                                      </p:tavLst>
                                    </p:anim>
                                    <p:anim calcmode="lin" valueType="num">
                                      <p:cBhvr additive="repl">
                                        <p:cTn id="186" dur="500" fill="hold"/>
                                        <p:tgtEl>
                                          <p:spTgt spid="128"/>
                                        </p:tgtEl>
                                        <p:attrNameLst>
                                          <p:attrName>ppt_h</p:attrName>
                                        </p:attrNameLst>
                                      </p:cBhvr>
                                      <p:tavLst>
                                        <p:tav tm="0">
                                          <p:val>
                                            <p:fltVal val="0"/>
                                          </p:val>
                                        </p:tav>
                                        <p:tav tm="100000">
                                          <p:val>
                                            <p:strVal val="#ppt_h"/>
                                          </p:val>
                                        </p:tav>
                                      </p:tavLst>
                                    </p:anim>
                                    <p:animEffect filter="fade" transition="in">
                                      <p:cBhvr additive="repl">
                                        <p:cTn id="187" dur="500"/>
                                        <p:tgtEl>
                                          <p:spTgt spid="128"/>
                                        </p:tgtEl>
                                      </p:cBhvr>
                                    </p:animEffect>
                                  </p:childTnLst>
                                </p:cTn>
                              </p:par>
                            </p:childTnLst>
                          </p:cTn>
                        </p:par>
                        <p:par>
                          <p:cTn id="188" fill="hold">
                            <p:stCondLst>
                              <p:cond delay="1100"/>
                            </p:stCondLst>
                            <p:childTnLst>
                              <p:par>
                                <p:cTn id="189" nodeType="afterEffect" fill="hold" presetClass="entr" presetID="41">
                                  <p:stCondLst>
                                    <p:cond delay="0"/>
                                  </p:stCondLst>
                                  <p:iterate type="lt">
                                    <p:tmAbs val="100"/>
                                  </p:iterate>
                                  <p:childTnLst>
                                    <p:set>
                                      <p:cBhvr>
                                        <p:cTn id="190" dur="1" fill="hold">
                                          <p:stCondLst>
                                            <p:cond delay="0"/>
                                          </p:stCondLst>
                                        </p:cTn>
                                        <p:tgtEl>
                                          <p:spTgt spid="127"/>
                                        </p:tgtEl>
                                        <p:attrNameLst>
                                          <p:attrName>style.visibility</p:attrName>
                                        </p:attrNameLst>
                                      </p:cBhvr>
                                      <p:to>
                                        <p:strVal val="visible"/>
                                      </p:to>
                                    </p:set>
                                    <p:anim calcmode="lin" valueType="num">
                                      <p:cBhvr additive="repl">
                                        <p:cTn id="191" dur="500" fill="hold"/>
                                        <p:tgtEl>
                                          <p:spTgt spid="127"/>
                                        </p:tgtEl>
                                        <p:attrNameLst>
                                          <p:attrName>ppt_x</p:attrName>
                                        </p:attrNameLst>
                                      </p:cBhvr>
                                      <p:tavLst>
                                        <p:tav tm="0">
                                          <p:val>
                                            <p:strVal val="#ppt_x"/>
                                          </p:val>
                                        </p:tav>
                                        <p:tav tm="50000">
                                          <p:val>
                                            <p:strVal val="#ppt_x+.1"/>
                                          </p:val>
                                        </p:tav>
                                        <p:tav tm="100000">
                                          <p:val>
                                            <p:strVal val="#ppt_x"/>
                                          </p:val>
                                        </p:tav>
                                      </p:tavLst>
                                    </p:anim>
                                    <p:anim calcmode="lin" valueType="num">
                                      <p:cBhvr additive="repl">
                                        <p:cTn id="192" dur="500" fill="hold"/>
                                        <p:tgtEl>
                                          <p:spTgt spid="127"/>
                                        </p:tgtEl>
                                        <p:attrNameLst>
                                          <p:attrName>ppt_y</p:attrName>
                                        </p:attrNameLst>
                                      </p:cBhvr>
                                      <p:tavLst>
                                        <p:tav tm="0">
                                          <p:val>
                                            <p:strVal val="#ppt_y"/>
                                          </p:val>
                                        </p:tav>
                                        <p:tav tm="100000">
                                          <p:val>
                                            <p:strVal val="#ppt_y"/>
                                          </p:val>
                                        </p:tav>
                                      </p:tavLst>
                                    </p:anim>
                                    <p:anim calcmode="lin" valueType="num">
                                      <p:cBhvr additive="repl">
                                        <p:cTn id="193" dur="500" fill="hold"/>
                                        <p:tgtEl>
                                          <p:spTgt spid="127"/>
                                        </p:tgtEl>
                                        <p:attrNameLst>
                                          <p:attrName>ppt_h</p:attrName>
                                        </p:attrNameLst>
                                      </p:cBhvr>
                                      <p:tavLst>
                                        <p:tav tm="0">
                                          <p:val>
                                            <p:strVal val="#ppt_h/10"/>
                                          </p:val>
                                        </p:tav>
                                        <p:tav tm="50000">
                                          <p:val>
                                            <p:strVal val="#ppt_h+.01"/>
                                          </p:val>
                                        </p:tav>
                                        <p:tav tm="100000">
                                          <p:val>
                                            <p:strVal val="#ppt_h"/>
                                          </p:val>
                                        </p:tav>
                                      </p:tavLst>
                                    </p:anim>
                                    <p:anim calcmode="lin" valueType="num">
                                      <p:cBhvr additive="repl">
                                        <p:cTn id="194" dur="500" fill="hold"/>
                                        <p:tgtEl>
                                          <p:spTgt spid="127"/>
                                        </p:tgtEl>
                                        <p:attrNameLst>
                                          <p:attrName>ppt_w</p:attrName>
                                        </p:attrNameLst>
                                      </p:cBhvr>
                                      <p:tavLst>
                                        <p:tav tm="0">
                                          <p:val>
                                            <p:strVal val="#ppt_w/10"/>
                                          </p:val>
                                        </p:tav>
                                        <p:tav tm="50000">
                                          <p:val>
                                            <p:strVal val="#ppt_w+.01"/>
                                          </p:val>
                                        </p:tav>
                                        <p:tav tm="100000">
                                          <p:val>
                                            <p:strVal val="#ppt_w"/>
                                          </p:val>
                                        </p:tav>
                                      </p:tavLst>
                                    </p:anim>
                                    <p:animEffect filter="fade" transition="in">
                                      <p:cBhvr additive="repl">
                                        <p:cTn id="195" dur="5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1816</TotalTime>
  <Application>LibreOffice/6.4.7.2$Linux_X86_64 LibreOffice_project/40$Build-2</Application>
  <Words>1143</Words>
  <Paragraphs>79</Paragraphs>
  <Company>第一PPT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2016-05-20T12:59:00Z</dcterms:created>
  <dc:creator>第一PPT</dc:creator>
  <dc:description>www.1ppt.com</dc:description>
  <cp:keywords>www.1ppt.com</cp:keywords>
  <dc:language>zh-CN</dc:language>
  <cp:lastModifiedBy/>
  <dcterms:modified xsi:type="dcterms:W3CDTF">2023-06-19T09:18:17Z</dcterms:modified>
  <cp:revision>71</cp:revision>
  <dc:subject/>
  <dc:title>毕业答辩</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第一PPT</vt:lpwstr>
  </property>
  <property fmtid="{D5CDD505-2E9C-101B-9397-08002B2CF9AE}" pid="4" name="HiddenSlides">
    <vt:i4>0</vt:i4>
  </property>
  <property fmtid="{D5CDD505-2E9C-101B-9397-08002B2CF9AE}" pid="5" name="HyperlinksChanged">
    <vt:bool>0</vt:bool>
  </property>
  <property fmtid="{D5CDD505-2E9C-101B-9397-08002B2CF9AE}" pid="6" name="KSOProductBuildVer">
    <vt:lpwstr>2052-10.1.0.5745</vt:lpwstr>
  </property>
  <property fmtid="{D5CDD505-2E9C-101B-9397-08002B2CF9AE}" pid="7" name="LinksUpToDate">
    <vt:bool>0</vt:bool>
  </property>
  <property fmtid="{D5CDD505-2E9C-101B-9397-08002B2CF9AE}" pid="8" name="MMClips">
    <vt:i4>0</vt:i4>
  </property>
  <property fmtid="{D5CDD505-2E9C-101B-9397-08002B2CF9AE}" pid="9" name="Notes">
    <vt:i4>18</vt:i4>
  </property>
  <property fmtid="{D5CDD505-2E9C-101B-9397-08002B2CF9AE}" pid="10" name="PresentationFormat">
    <vt:lpwstr>全屏显示(16:9)</vt:lpwstr>
  </property>
  <property fmtid="{D5CDD505-2E9C-101B-9397-08002B2CF9AE}" pid="11" name="ScaleCrop">
    <vt:bool>0</vt:bool>
  </property>
  <property fmtid="{D5CDD505-2E9C-101B-9397-08002B2CF9AE}" pid="12" name="ShareDoc">
    <vt:bool>0</vt:bool>
  </property>
  <property fmtid="{D5CDD505-2E9C-101B-9397-08002B2CF9AE}" pid="13" name="Slides">
    <vt:i4>20</vt:i4>
  </property>
  <property fmtid="{D5CDD505-2E9C-101B-9397-08002B2CF9AE}" pid="14" name="contentStatus">
    <vt:lpwstr>ytfcells</vt:lpwstr>
  </property>
</Properties>
</file>