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18F9B-D05C-46A1-A800-BD02934FED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BD1EC1-8710-41CB-94B7-42F89DEC9DC1}">
      <dgm:prSet/>
      <dgm:spPr/>
      <dgm:t>
        <a:bodyPr/>
        <a:lstStyle/>
        <a:p>
          <a:r>
            <a:rPr lang="en-GB" dirty="0"/>
            <a:t>An app to help organisations take orders and serve food.</a:t>
          </a:r>
          <a:endParaRPr lang="en-US" dirty="0"/>
        </a:p>
      </dgm:t>
    </dgm:pt>
    <dgm:pt modelId="{4806C331-0A1C-47F0-86DD-00B7D9B3F944}" type="parTrans" cxnId="{A71E5514-7624-4CB8-A162-3576D09185EE}">
      <dgm:prSet/>
      <dgm:spPr/>
      <dgm:t>
        <a:bodyPr/>
        <a:lstStyle/>
        <a:p>
          <a:endParaRPr lang="en-US"/>
        </a:p>
      </dgm:t>
    </dgm:pt>
    <dgm:pt modelId="{D4BDB3F6-C08A-4964-9ABB-936FFB9A2C1D}" type="sibTrans" cxnId="{A71E5514-7624-4CB8-A162-3576D09185EE}">
      <dgm:prSet/>
      <dgm:spPr/>
      <dgm:t>
        <a:bodyPr/>
        <a:lstStyle/>
        <a:p>
          <a:endParaRPr lang="en-US"/>
        </a:p>
      </dgm:t>
    </dgm:pt>
    <dgm:pt modelId="{84FBE556-A4AA-4775-82C1-AEE950D9400F}">
      <dgm:prSet/>
      <dgm:spPr/>
      <dgm:t>
        <a:bodyPr/>
        <a:lstStyle/>
        <a:p>
          <a:r>
            <a:rPr lang="en-GB"/>
            <a:t>Manage Tables, Food and Orders</a:t>
          </a:r>
          <a:endParaRPr lang="en-US"/>
        </a:p>
      </dgm:t>
    </dgm:pt>
    <dgm:pt modelId="{9F644196-CCF7-45B2-ABF0-753B6F070619}" type="parTrans" cxnId="{F5621745-B2B5-4E9F-906E-152830115B02}">
      <dgm:prSet/>
      <dgm:spPr/>
      <dgm:t>
        <a:bodyPr/>
        <a:lstStyle/>
        <a:p>
          <a:endParaRPr lang="en-US"/>
        </a:p>
      </dgm:t>
    </dgm:pt>
    <dgm:pt modelId="{98DC2FEC-4A06-4102-9B1E-6344BF316654}" type="sibTrans" cxnId="{F5621745-B2B5-4E9F-906E-152830115B02}">
      <dgm:prSet/>
      <dgm:spPr/>
      <dgm:t>
        <a:bodyPr/>
        <a:lstStyle/>
        <a:p>
          <a:endParaRPr lang="en-US"/>
        </a:p>
      </dgm:t>
    </dgm:pt>
    <dgm:pt modelId="{FCAD4967-7209-467C-BBBA-1A7122466802}">
      <dgm:prSet/>
      <dgm:spPr/>
      <dgm:t>
        <a:bodyPr/>
        <a:lstStyle/>
        <a:p>
          <a:r>
            <a:rPr lang="en-GB"/>
            <a:t>Create Bills</a:t>
          </a:r>
          <a:endParaRPr lang="en-US"/>
        </a:p>
      </dgm:t>
    </dgm:pt>
    <dgm:pt modelId="{CF7FB411-DAFF-42D5-93DC-65C6A2919A83}" type="parTrans" cxnId="{66809B69-6DC1-4F5E-8DA8-E99BA83A18EF}">
      <dgm:prSet/>
      <dgm:spPr/>
      <dgm:t>
        <a:bodyPr/>
        <a:lstStyle/>
        <a:p>
          <a:endParaRPr lang="en-US"/>
        </a:p>
      </dgm:t>
    </dgm:pt>
    <dgm:pt modelId="{CAB938F5-9288-44C3-8FE0-CB2E8C2A4892}" type="sibTrans" cxnId="{66809B69-6DC1-4F5E-8DA8-E99BA83A18EF}">
      <dgm:prSet/>
      <dgm:spPr/>
      <dgm:t>
        <a:bodyPr/>
        <a:lstStyle/>
        <a:p>
          <a:endParaRPr lang="en-US"/>
        </a:p>
      </dgm:t>
    </dgm:pt>
    <dgm:pt modelId="{FDA12851-5A27-4D3A-86E6-56720F239971}">
      <dgm:prSet/>
      <dgm:spPr/>
      <dgm:t>
        <a:bodyPr/>
        <a:lstStyle/>
        <a:p>
          <a:r>
            <a:rPr lang="en-GB"/>
            <a:t>Show Statistics </a:t>
          </a:r>
          <a:endParaRPr lang="en-US"/>
        </a:p>
      </dgm:t>
    </dgm:pt>
    <dgm:pt modelId="{F5FC5AEC-9951-49B7-B68C-C6B9DE993AA0}" type="parTrans" cxnId="{F2E48161-8D02-4D32-A327-57F59BBA6D1B}">
      <dgm:prSet/>
      <dgm:spPr/>
      <dgm:t>
        <a:bodyPr/>
        <a:lstStyle/>
        <a:p>
          <a:endParaRPr lang="en-US"/>
        </a:p>
      </dgm:t>
    </dgm:pt>
    <dgm:pt modelId="{B892EC94-0E9A-4630-84F7-C6886E589CE6}" type="sibTrans" cxnId="{F2E48161-8D02-4D32-A327-57F59BBA6D1B}">
      <dgm:prSet/>
      <dgm:spPr/>
      <dgm:t>
        <a:bodyPr/>
        <a:lstStyle/>
        <a:p>
          <a:endParaRPr lang="en-US"/>
        </a:p>
      </dgm:t>
    </dgm:pt>
    <dgm:pt modelId="{A71A945A-0AA8-46AB-9E08-EF8E732461A9}" type="pres">
      <dgm:prSet presAssocID="{F3E18F9B-D05C-46A1-A800-BD02934FEDE6}" presName="root" presStyleCnt="0">
        <dgm:presLayoutVars>
          <dgm:dir/>
          <dgm:resizeHandles val="exact"/>
        </dgm:presLayoutVars>
      </dgm:prSet>
      <dgm:spPr/>
    </dgm:pt>
    <dgm:pt modelId="{ECBE0B3D-E0C8-4CE2-B223-AC59ED833BFC}" type="pres">
      <dgm:prSet presAssocID="{2DBD1EC1-8710-41CB-94B7-42F89DEC9DC1}" presName="compNode" presStyleCnt="0"/>
      <dgm:spPr/>
    </dgm:pt>
    <dgm:pt modelId="{89AEE699-5B7B-4405-9F67-074AABFC6CCC}" type="pres">
      <dgm:prSet presAssocID="{2DBD1EC1-8710-41CB-94B7-42F89DEC9DC1}" presName="bgRect" presStyleLbl="bgShp" presStyleIdx="0" presStyleCnt="4"/>
      <dgm:spPr/>
    </dgm:pt>
    <dgm:pt modelId="{DC684F08-C5ED-4AD3-B947-A8D645A27C0C}" type="pres">
      <dgm:prSet presAssocID="{2DBD1EC1-8710-41CB-94B7-42F89DEC9D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B063A4C-2131-4E3D-938B-0391B1322137}" type="pres">
      <dgm:prSet presAssocID="{2DBD1EC1-8710-41CB-94B7-42F89DEC9DC1}" presName="spaceRect" presStyleCnt="0"/>
      <dgm:spPr/>
    </dgm:pt>
    <dgm:pt modelId="{B451019C-AC4A-4168-AAF2-3874A29DB966}" type="pres">
      <dgm:prSet presAssocID="{2DBD1EC1-8710-41CB-94B7-42F89DEC9DC1}" presName="parTx" presStyleLbl="revTx" presStyleIdx="0" presStyleCnt="4">
        <dgm:presLayoutVars>
          <dgm:chMax val="0"/>
          <dgm:chPref val="0"/>
        </dgm:presLayoutVars>
      </dgm:prSet>
      <dgm:spPr/>
    </dgm:pt>
    <dgm:pt modelId="{D02B4CF6-341C-4CCF-8398-247436D40F94}" type="pres">
      <dgm:prSet presAssocID="{D4BDB3F6-C08A-4964-9ABB-936FFB9A2C1D}" presName="sibTrans" presStyleCnt="0"/>
      <dgm:spPr/>
    </dgm:pt>
    <dgm:pt modelId="{1A4BCE5C-9C29-44CF-BAE2-5FDFD0ADA492}" type="pres">
      <dgm:prSet presAssocID="{84FBE556-A4AA-4775-82C1-AEE950D9400F}" presName="compNode" presStyleCnt="0"/>
      <dgm:spPr/>
    </dgm:pt>
    <dgm:pt modelId="{26A9C42C-B32D-4145-A7AA-A9D9DFFE1214}" type="pres">
      <dgm:prSet presAssocID="{84FBE556-A4AA-4775-82C1-AEE950D9400F}" presName="bgRect" presStyleLbl="bgShp" presStyleIdx="1" presStyleCnt="4"/>
      <dgm:spPr/>
    </dgm:pt>
    <dgm:pt modelId="{C4867E3A-EB0E-4FA1-B526-B08207A11775}" type="pres">
      <dgm:prSet presAssocID="{84FBE556-A4AA-4775-82C1-AEE950D940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DACE975-0DCF-41F9-8D7F-E925722DE1C7}" type="pres">
      <dgm:prSet presAssocID="{84FBE556-A4AA-4775-82C1-AEE950D9400F}" presName="spaceRect" presStyleCnt="0"/>
      <dgm:spPr/>
    </dgm:pt>
    <dgm:pt modelId="{E4BC84BE-527B-4AEF-A60A-9FD44FBB54E3}" type="pres">
      <dgm:prSet presAssocID="{84FBE556-A4AA-4775-82C1-AEE950D9400F}" presName="parTx" presStyleLbl="revTx" presStyleIdx="1" presStyleCnt="4">
        <dgm:presLayoutVars>
          <dgm:chMax val="0"/>
          <dgm:chPref val="0"/>
        </dgm:presLayoutVars>
      </dgm:prSet>
      <dgm:spPr/>
    </dgm:pt>
    <dgm:pt modelId="{F1D1567F-8849-4F8D-8EBB-4E98F60553A4}" type="pres">
      <dgm:prSet presAssocID="{98DC2FEC-4A06-4102-9B1E-6344BF316654}" presName="sibTrans" presStyleCnt="0"/>
      <dgm:spPr/>
    </dgm:pt>
    <dgm:pt modelId="{1491F861-7A3E-4ECE-9013-1DB92A50B679}" type="pres">
      <dgm:prSet presAssocID="{FCAD4967-7209-467C-BBBA-1A7122466802}" presName="compNode" presStyleCnt="0"/>
      <dgm:spPr/>
    </dgm:pt>
    <dgm:pt modelId="{05982FFE-E308-4CDE-82AB-54E3060DB84F}" type="pres">
      <dgm:prSet presAssocID="{FCAD4967-7209-467C-BBBA-1A7122466802}" presName="bgRect" presStyleLbl="bgShp" presStyleIdx="2" presStyleCnt="4"/>
      <dgm:spPr/>
    </dgm:pt>
    <dgm:pt modelId="{0B62A042-1A77-4AB4-8B0C-7E182A7E538F}" type="pres">
      <dgm:prSet presAssocID="{FCAD4967-7209-467C-BBBA-1A71224668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596F2EB-FFEF-4F0B-BED8-007FAAEA142C}" type="pres">
      <dgm:prSet presAssocID="{FCAD4967-7209-467C-BBBA-1A7122466802}" presName="spaceRect" presStyleCnt="0"/>
      <dgm:spPr/>
    </dgm:pt>
    <dgm:pt modelId="{2DDEF1DE-FE45-4747-A9C4-D5E91EAED8FF}" type="pres">
      <dgm:prSet presAssocID="{FCAD4967-7209-467C-BBBA-1A7122466802}" presName="parTx" presStyleLbl="revTx" presStyleIdx="2" presStyleCnt="4">
        <dgm:presLayoutVars>
          <dgm:chMax val="0"/>
          <dgm:chPref val="0"/>
        </dgm:presLayoutVars>
      </dgm:prSet>
      <dgm:spPr/>
    </dgm:pt>
    <dgm:pt modelId="{CB92053A-7BE7-4C24-BD2E-289885008CAA}" type="pres">
      <dgm:prSet presAssocID="{CAB938F5-9288-44C3-8FE0-CB2E8C2A4892}" presName="sibTrans" presStyleCnt="0"/>
      <dgm:spPr/>
    </dgm:pt>
    <dgm:pt modelId="{75D22D75-AA01-4E08-952F-20F5130487C4}" type="pres">
      <dgm:prSet presAssocID="{FDA12851-5A27-4D3A-86E6-56720F239971}" presName="compNode" presStyleCnt="0"/>
      <dgm:spPr/>
    </dgm:pt>
    <dgm:pt modelId="{B268337E-4953-4FD4-8B95-C569ADFA72D6}" type="pres">
      <dgm:prSet presAssocID="{FDA12851-5A27-4D3A-86E6-56720F239971}" presName="bgRect" presStyleLbl="bgShp" presStyleIdx="3" presStyleCnt="4"/>
      <dgm:spPr/>
    </dgm:pt>
    <dgm:pt modelId="{2C2E086D-332A-4A01-8754-1BA8E4D192F4}" type="pres">
      <dgm:prSet presAssocID="{FDA12851-5A27-4D3A-86E6-56720F2399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0B007C-9D4F-4A68-B13D-51637370154F}" type="pres">
      <dgm:prSet presAssocID="{FDA12851-5A27-4D3A-86E6-56720F239971}" presName="spaceRect" presStyleCnt="0"/>
      <dgm:spPr/>
    </dgm:pt>
    <dgm:pt modelId="{3CD9D305-EF67-4828-A996-A3E6590FBD01}" type="pres">
      <dgm:prSet presAssocID="{FDA12851-5A27-4D3A-86E6-56720F2399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1E5514-7624-4CB8-A162-3576D09185EE}" srcId="{F3E18F9B-D05C-46A1-A800-BD02934FEDE6}" destId="{2DBD1EC1-8710-41CB-94B7-42F89DEC9DC1}" srcOrd="0" destOrd="0" parTransId="{4806C331-0A1C-47F0-86DD-00B7D9B3F944}" sibTransId="{D4BDB3F6-C08A-4964-9ABB-936FFB9A2C1D}"/>
    <dgm:cxn modelId="{BF616C28-9749-4B73-8083-96476CE2953E}" type="presOf" srcId="{F3E18F9B-D05C-46A1-A800-BD02934FEDE6}" destId="{A71A945A-0AA8-46AB-9E08-EF8E732461A9}" srcOrd="0" destOrd="0" presId="urn:microsoft.com/office/officeart/2018/2/layout/IconVerticalSolidList"/>
    <dgm:cxn modelId="{F2E48161-8D02-4D32-A327-57F59BBA6D1B}" srcId="{F3E18F9B-D05C-46A1-A800-BD02934FEDE6}" destId="{FDA12851-5A27-4D3A-86E6-56720F239971}" srcOrd="3" destOrd="0" parTransId="{F5FC5AEC-9951-49B7-B68C-C6B9DE993AA0}" sibTransId="{B892EC94-0E9A-4630-84F7-C6886E589CE6}"/>
    <dgm:cxn modelId="{F5621745-B2B5-4E9F-906E-152830115B02}" srcId="{F3E18F9B-D05C-46A1-A800-BD02934FEDE6}" destId="{84FBE556-A4AA-4775-82C1-AEE950D9400F}" srcOrd="1" destOrd="0" parTransId="{9F644196-CCF7-45B2-ABF0-753B6F070619}" sibTransId="{98DC2FEC-4A06-4102-9B1E-6344BF316654}"/>
    <dgm:cxn modelId="{66809B69-6DC1-4F5E-8DA8-E99BA83A18EF}" srcId="{F3E18F9B-D05C-46A1-A800-BD02934FEDE6}" destId="{FCAD4967-7209-467C-BBBA-1A7122466802}" srcOrd="2" destOrd="0" parTransId="{CF7FB411-DAFF-42D5-93DC-65C6A2919A83}" sibTransId="{CAB938F5-9288-44C3-8FE0-CB2E8C2A4892}"/>
    <dgm:cxn modelId="{430AC6B0-0927-4B5C-9C76-FF682564EE6E}" type="presOf" srcId="{FCAD4967-7209-467C-BBBA-1A7122466802}" destId="{2DDEF1DE-FE45-4747-A9C4-D5E91EAED8FF}" srcOrd="0" destOrd="0" presId="urn:microsoft.com/office/officeart/2018/2/layout/IconVerticalSolidList"/>
    <dgm:cxn modelId="{2C29A0CB-DE91-4A52-B39A-86E598632BB0}" type="presOf" srcId="{FDA12851-5A27-4D3A-86E6-56720F239971}" destId="{3CD9D305-EF67-4828-A996-A3E6590FBD01}" srcOrd="0" destOrd="0" presId="urn:microsoft.com/office/officeart/2018/2/layout/IconVerticalSolidList"/>
    <dgm:cxn modelId="{DEAF64D9-8AF1-450D-A1BA-148499776BE5}" type="presOf" srcId="{2DBD1EC1-8710-41CB-94B7-42F89DEC9DC1}" destId="{B451019C-AC4A-4168-AAF2-3874A29DB966}" srcOrd="0" destOrd="0" presId="urn:microsoft.com/office/officeart/2018/2/layout/IconVerticalSolidList"/>
    <dgm:cxn modelId="{9F6760F6-76E6-4D02-B94A-8000D75F2C07}" type="presOf" srcId="{84FBE556-A4AA-4775-82C1-AEE950D9400F}" destId="{E4BC84BE-527B-4AEF-A60A-9FD44FBB54E3}" srcOrd="0" destOrd="0" presId="urn:microsoft.com/office/officeart/2018/2/layout/IconVerticalSolidList"/>
    <dgm:cxn modelId="{DDDC9495-AAB8-4E58-AA2E-1888307B0029}" type="presParOf" srcId="{A71A945A-0AA8-46AB-9E08-EF8E732461A9}" destId="{ECBE0B3D-E0C8-4CE2-B223-AC59ED833BFC}" srcOrd="0" destOrd="0" presId="urn:microsoft.com/office/officeart/2018/2/layout/IconVerticalSolidList"/>
    <dgm:cxn modelId="{BECD2671-C8B6-43E9-A9A2-A9EC73B916F9}" type="presParOf" srcId="{ECBE0B3D-E0C8-4CE2-B223-AC59ED833BFC}" destId="{89AEE699-5B7B-4405-9F67-074AABFC6CCC}" srcOrd="0" destOrd="0" presId="urn:microsoft.com/office/officeart/2018/2/layout/IconVerticalSolidList"/>
    <dgm:cxn modelId="{326F9F61-8AB7-4F65-820C-0B89E7B9F4DF}" type="presParOf" srcId="{ECBE0B3D-E0C8-4CE2-B223-AC59ED833BFC}" destId="{DC684F08-C5ED-4AD3-B947-A8D645A27C0C}" srcOrd="1" destOrd="0" presId="urn:microsoft.com/office/officeart/2018/2/layout/IconVerticalSolidList"/>
    <dgm:cxn modelId="{10E7608C-B3F6-4118-85D3-E75FADE5B71C}" type="presParOf" srcId="{ECBE0B3D-E0C8-4CE2-B223-AC59ED833BFC}" destId="{2B063A4C-2131-4E3D-938B-0391B1322137}" srcOrd="2" destOrd="0" presId="urn:microsoft.com/office/officeart/2018/2/layout/IconVerticalSolidList"/>
    <dgm:cxn modelId="{4DCD748A-447A-4FA6-BA7B-2E7EB6871843}" type="presParOf" srcId="{ECBE0B3D-E0C8-4CE2-B223-AC59ED833BFC}" destId="{B451019C-AC4A-4168-AAF2-3874A29DB966}" srcOrd="3" destOrd="0" presId="urn:microsoft.com/office/officeart/2018/2/layout/IconVerticalSolidList"/>
    <dgm:cxn modelId="{82416F69-5E57-4A07-B671-24F2C4C1B17D}" type="presParOf" srcId="{A71A945A-0AA8-46AB-9E08-EF8E732461A9}" destId="{D02B4CF6-341C-4CCF-8398-247436D40F94}" srcOrd="1" destOrd="0" presId="urn:microsoft.com/office/officeart/2018/2/layout/IconVerticalSolidList"/>
    <dgm:cxn modelId="{2B893DD2-A2C1-4BE3-81EC-769720F77F67}" type="presParOf" srcId="{A71A945A-0AA8-46AB-9E08-EF8E732461A9}" destId="{1A4BCE5C-9C29-44CF-BAE2-5FDFD0ADA492}" srcOrd="2" destOrd="0" presId="urn:microsoft.com/office/officeart/2018/2/layout/IconVerticalSolidList"/>
    <dgm:cxn modelId="{BA126EE4-E4C5-4DB2-A7E2-AD7FC0C5FC31}" type="presParOf" srcId="{1A4BCE5C-9C29-44CF-BAE2-5FDFD0ADA492}" destId="{26A9C42C-B32D-4145-A7AA-A9D9DFFE1214}" srcOrd="0" destOrd="0" presId="urn:microsoft.com/office/officeart/2018/2/layout/IconVerticalSolidList"/>
    <dgm:cxn modelId="{BE774E34-033C-461B-AD7D-60778E5D7D34}" type="presParOf" srcId="{1A4BCE5C-9C29-44CF-BAE2-5FDFD0ADA492}" destId="{C4867E3A-EB0E-4FA1-B526-B08207A11775}" srcOrd="1" destOrd="0" presId="urn:microsoft.com/office/officeart/2018/2/layout/IconVerticalSolidList"/>
    <dgm:cxn modelId="{328D838A-C1ED-4FCD-847E-2F5F7C4576A6}" type="presParOf" srcId="{1A4BCE5C-9C29-44CF-BAE2-5FDFD0ADA492}" destId="{CDACE975-0DCF-41F9-8D7F-E925722DE1C7}" srcOrd="2" destOrd="0" presId="urn:microsoft.com/office/officeart/2018/2/layout/IconVerticalSolidList"/>
    <dgm:cxn modelId="{1F8AA505-1244-4C4E-99FC-FECAB4A6304C}" type="presParOf" srcId="{1A4BCE5C-9C29-44CF-BAE2-5FDFD0ADA492}" destId="{E4BC84BE-527B-4AEF-A60A-9FD44FBB54E3}" srcOrd="3" destOrd="0" presId="urn:microsoft.com/office/officeart/2018/2/layout/IconVerticalSolidList"/>
    <dgm:cxn modelId="{CD0A9487-A77E-4DDB-A4EF-04F49125B25C}" type="presParOf" srcId="{A71A945A-0AA8-46AB-9E08-EF8E732461A9}" destId="{F1D1567F-8849-4F8D-8EBB-4E98F60553A4}" srcOrd="3" destOrd="0" presId="urn:microsoft.com/office/officeart/2018/2/layout/IconVerticalSolidList"/>
    <dgm:cxn modelId="{EEDA74C3-71AF-4B50-ACE0-F1C923A9C6CE}" type="presParOf" srcId="{A71A945A-0AA8-46AB-9E08-EF8E732461A9}" destId="{1491F861-7A3E-4ECE-9013-1DB92A50B679}" srcOrd="4" destOrd="0" presId="urn:microsoft.com/office/officeart/2018/2/layout/IconVerticalSolidList"/>
    <dgm:cxn modelId="{FDA19E8A-6564-4B6E-AFB2-5E1951980E7D}" type="presParOf" srcId="{1491F861-7A3E-4ECE-9013-1DB92A50B679}" destId="{05982FFE-E308-4CDE-82AB-54E3060DB84F}" srcOrd="0" destOrd="0" presId="urn:microsoft.com/office/officeart/2018/2/layout/IconVerticalSolidList"/>
    <dgm:cxn modelId="{8700F7CF-5732-4B33-B399-F74AC931CEB0}" type="presParOf" srcId="{1491F861-7A3E-4ECE-9013-1DB92A50B679}" destId="{0B62A042-1A77-4AB4-8B0C-7E182A7E538F}" srcOrd="1" destOrd="0" presId="urn:microsoft.com/office/officeart/2018/2/layout/IconVerticalSolidList"/>
    <dgm:cxn modelId="{46861AB8-078D-4E71-9693-6E18175F56CD}" type="presParOf" srcId="{1491F861-7A3E-4ECE-9013-1DB92A50B679}" destId="{7596F2EB-FFEF-4F0B-BED8-007FAAEA142C}" srcOrd="2" destOrd="0" presId="urn:microsoft.com/office/officeart/2018/2/layout/IconVerticalSolidList"/>
    <dgm:cxn modelId="{493C8C98-9615-4F0C-9D7D-23FCCDD9184B}" type="presParOf" srcId="{1491F861-7A3E-4ECE-9013-1DB92A50B679}" destId="{2DDEF1DE-FE45-4747-A9C4-D5E91EAED8FF}" srcOrd="3" destOrd="0" presId="urn:microsoft.com/office/officeart/2018/2/layout/IconVerticalSolidList"/>
    <dgm:cxn modelId="{94AD81F4-5B0F-4C8A-B2BE-B6CCDFCDD7B3}" type="presParOf" srcId="{A71A945A-0AA8-46AB-9E08-EF8E732461A9}" destId="{CB92053A-7BE7-4C24-BD2E-289885008CAA}" srcOrd="5" destOrd="0" presId="urn:microsoft.com/office/officeart/2018/2/layout/IconVerticalSolidList"/>
    <dgm:cxn modelId="{16C3096F-CAD2-4FB2-BC47-E6F6F84C414E}" type="presParOf" srcId="{A71A945A-0AA8-46AB-9E08-EF8E732461A9}" destId="{75D22D75-AA01-4E08-952F-20F5130487C4}" srcOrd="6" destOrd="0" presId="urn:microsoft.com/office/officeart/2018/2/layout/IconVerticalSolidList"/>
    <dgm:cxn modelId="{10BB8CE0-E9B9-4745-91A2-2C71198699A4}" type="presParOf" srcId="{75D22D75-AA01-4E08-952F-20F5130487C4}" destId="{B268337E-4953-4FD4-8B95-C569ADFA72D6}" srcOrd="0" destOrd="0" presId="urn:microsoft.com/office/officeart/2018/2/layout/IconVerticalSolidList"/>
    <dgm:cxn modelId="{531B4746-9C80-4FA0-9485-920530E4BF8C}" type="presParOf" srcId="{75D22D75-AA01-4E08-952F-20F5130487C4}" destId="{2C2E086D-332A-4A01-8754-1BA8E4D192F4}" srcOrd="1" destOrd="0" presId="urn:microsoft.com/office/officeart/2018/2/layout/IconVerticalSolidList"/>
    <dgm:cxn modelId="{B80EB095-7F81-4B3C-87B5-17E504109ADB}" type="presParOf" srcId="{75D22D75-AA01-4E08-952F-20F5130487C4}" destId="{C30B007C-9D4F-4A68-B13D-51637370154F}" srcOrd="2" destOrd="0" presId="urn:microsoft.com/office/officeart/2018/2/layout/IconVerticalSolidList"/>
    <dgm:cxn modelId="{18607CAF-7EB6-443A-B2D1-3D15CC7CA80F}" type="presParOf" srcId="{75D22D75-AA01-4E08-952F-20F5130487C4}" destId="{3CD9D305-EF67-4828-A996-A3E6590FBD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3AF25-D9F7-48F9-B3F6-EA83620A93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0BE087-58AC-472A-818C-35BE81024B49}">
      <dgm:prSet/>
      <dgm:spPr/>
      <dgm:t>
        <a:bodyPr/>
        <a:lstStyle/>
        <a:p>
          <a:r>
            <a:rPr lang="de-AT"/>
            <a:t>Firefighters</a:t>
          </a:r>
          <a:endParaRPr lang="en-US"/>
        </a:p>
      </dgm:t>
    </dgm:pt>
    <dgm:pt modelId="{5D445E64-CD8B-4C63-A953-C8939B6FB100}" type="parTrans" cxnId="{C0A824DA-6785-4DA0-8D44-52FA709C3022}">
      <dgm:prSet/>
      <dgm:spPr/>
      <dgm:t>
        <a:bodyPr/>
        <a:lstStyle/>
        <a:p>
          <a:endParaRPr lang="en-US"/>
        </a:p>
      </dgm:t>
    </dgm:pt>
    <dgm:pt modelId="{7825C91E-67DA-427B-9EF8-6DFDFC4F7EB4}" type="sibTrans" cxnId="{C0A824DA-6785-4DA0-8D44-52FA709C3022}">
      <dgm:prSet/>
      <dgm:spPr/>
      <dgm:t>
        <a:bodyPr/>
        <a:lstStyle/>
        <a:p>
          <a:endParaRPr lang="en-US"/>
        </a:p>
      </dgm:t>
    </dgm:pt>
    <dgm:pt modelId="{5DF6A397-EEA2-4CCC-A5DC-42C8F25ABCD3}">
      <dgm:prSet/>
      <dgm:spPr/>
      <dgm:t>
        <a:bodyPr/>
        <a:lstStyle/>
        <a:p>
          <a:r>
            <a:rPr lang="de-AT"/>
            <a:t>Music union</a:t>
          </a:r>
          <a:endParaRPr lang="en-US"/>
        </a:p>
      </dgm:t>
    </dgm:pt>
    <dgm:pt modelId="{D9092768-CF00-44B1-BF0C-C95504B329F0}" type="parTrans" cxnId="{B7A486F0-44B3-4C84-8A25-C9781B4F7B9E}">
      <dgm:prSet/>
      <dgm:spPr/>
      <dgm:t>
        <a:bodyPr/>
        <a:lstStyle/>
        <a:p>
          <a:endParaRPr lang="en-US"/>
        </a:p>
      </dgm:t>
    </dgm:pt>
    <dgm:pt modelId="{D0B7BE24-4C1B-456D-8D83-52549DBE9A20}" type="sibTrans" cxnId="{B7A486F0-44B3-4C84-8A25-C9781B4F7B9E}">
      <dgm:prSet/>
      <dgm:spPr/>
      <dgm:t>
        <a:bodyPr/>
        <a:lstStyle/>
        <a:p>
          <a:endParaRPr lang="en-US"/>
        </a:p>
      </dgm:t>
    </dgm:pt>
    <dgm:pt modelId="{6CBE687E-BB4B-431D-BC07-1D8D1D46920E}">
      <dgm:prSet/>
      <dgm:spPr/>
      <dgm:t>
        <a:bodyPr/>
        <a:lstStyle/>
        <a:p>
          <a:r>
            <a:rPr lang="de-AT"/>
            <a:t>Sport clubs</a:t>
          </a:r>
          <a:endParaRPr lang="en-US"/>
        </a:p>
      </dgm:t>
    </dgm:pt>
    <dgm:pt modelId="{F7F11E56-0436-4369-9BB7-9C60808C0D35}" type="parTrans" cxnId="{7A832EFB-1622-4AB3-A091-6BDBA36CB806}">
      <dgm:prSet/>
      <dgm:spPr/>
      <dgm:t>
        <a:bodyPr/>
        <a:lstStyle/>
        <a:p>
          <a:endParaRPr lang="en-US"/>
        </a:p>
      </dgm:t>
    </dgm:pt>
    <dgm:pt modelId="{F7579C42-121B-4D81-B56D-6B1D6DE9FDBB}" type="sibTrans" cxnId="{7A832EFB-1622-4AB3-A091-6BDBA36CB806}">
      <dgm:prSet/>
      <dgm:spPr/>
      <dgm:t>
        <a:bodyPr/>
        <a:lstStyle/>
        <a:p>
          <a:endParaRPr lang="en-US"/>
        </a:p>
      </dgm:t>
    </dgm:pt>
    <dgm:pt modelId="{E091AFC5-096C-4185-9103-6DA63A946D8A}" type="pres">
      <dgm:prSet presAssocID="{F153AF25-D9F7-48F9-B3F6-EA83620A934C}" presName="root" presStyleCnt="0">
        <dgm:presLayoutVars>
          <dgm:dir/>
          <dgm:resizeHandles val="exact"/>
        </dgm:presLayoutVars>
      </dgm:prSet>
      <dgm:spPr/>
    </dgm:pt>
    <dgm:pt modelId="{227EB1FD-A1B4-4819-AB80-583583FBD98A}" type="pres">
      <dgm:prSet presAssocID="{D40BE087-58AC-472A-818C-35BE81024B49}" presName="compNode" presStyleCnt="0"/>
      <dgm:spPr/>
    </dgm:pt>
    <dgm:pt modelId="{0AC2627A-34F9-4AD8-9AEF-0DF5F9842965}" type="pres">
      <dgm:prSet presAssocID="{D40BE087-58AC-472A-818C-35BE81024B49}" presName="bgRect" presStyleLbl="bgShp" presStyleIdx="0" presStyleCnt="3"/>
      <dgm:spPr/>
    </dgm:pt>
    <dgm:pt modelId="{870B2943-0998-43FF-937B-2D6E796AFB9B}" type="pres">
      <dgm:prSet presAssocID="{D40BE087-58AC-472A-818C-35BE81024B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40758DE2-A22C-456C-ADDD-BC8DFF583C19}" type="pres">
      <dgm:prSet presAssocID="{D40BE087-58AC-472A-818C-35BE81024B49}" presName="spaceRect" presStyleCnt="0"/>
      <dgm:spPr/>
    </dgm:pt>
    <dgm:pt modelId="{2D0293AE-010B-45E5-A539-A59FFE9D2CFC}" type="pres">
      <dgm:prSet presAssocID="{D40BE087-58AC-472A-818C-35BE81024B49}" presName="parTx" presStyleLbl="revTx" presStyleIdx="0" presStyleCnt="3">
        <dgm:presLayoutVars>
          <dgm:chMax val="0"/>
          <dgm:chPref val="0"/>
        </dgm:presLayoutVars>
      </dgm:prSet>
      <dgm:spPr/>
    </dgm:pt>
    <dgm:pt modelId="{CAD39BC9-0B26-44E7-BFA4-6F66BAA958E2}" type="pres">
      <dgm:prSet presAssocID="{7825C91E-67DA-427B-9EF8-6DFDFC4F7EB4}" presName="sibTrans" presStyleCnt="0"/>
      <dgm:spPr/>
    </dgm:pt>
    <dgm:pt modelId="{BD0E2881-DCC9-4800-B9E1-6B34022036F3}" type="pres">
      <dgm:prSet presAssocID="{5DF6A397-EEA2-4CCC-A5DC-42C8F25ABCD3}" presName="compNode" presStyleCnt="0"/>
      <dgm:spPr/>
    </dgm:pt>
    <dgm:pt modelId="{6DDDADF3-EDB4-417A-AD97-3CF4D9D52E60}" type="pres">
      <dgm:prSet presAssocID="{5DF6A397-EEA2-4CCC-A5DC-42C8F25ABCD3}" presName="bgRect" presStyleLbl="bgShp" presStyleIdx="1" presStyleCnt="3"/>
      <dgm:spPr/>
    </dgm:pt>
    <dgm:pt modelId="{36DE5EBA-28DD-4200-861E-A4DA47E39785}" type="pres">
      <dgm:prSet presAssocID="{5DF6A397-EEA2-4CCC-A5DC-42C8F25AB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2609873-F7DD-4609-B01F-BA7489F6A5FA}" type="pres">
      <dgm:prSet presAssocID="{5DF6A397-EEA2-4CCC-A5DC-42C8F25ABCD3}" presName="spaceRect" presStyleCnt="0"/>
      <dgm:spPr/>
    </dgm:pt>
    <dgm:pt modelId="{468DD8A6-D23B-4264-8939-7DA073031778}" type="pres">
      <dgm:prSet presAssocID="{5DF6A397-EEA2-4CCC-A5DC-42C8F25ABCD3}" presName="parTx" presStyleLbl="revTx" presStyleIdx="1" presStyleCnt="3">
        <dgm:presLayoutVars>
          <dgm:chMax val="0"/>
          <dgm:chPref val="0"/>
        </dgm:presLayoutVars>
      </dgm:prSet>
      <dgm:spPr/>
    </dgm:pt>
    <dgm:pt modelId="{3FD83657-B7DE-436B-9D97-907FC82FBD2A}" type="pres">
      <dgm:prSet presAssocID="{D0B7BE24-4C1B-456D-8D83-52549DBE9A20}" presName="sibTrans" presStyleCnt="0"/>
      <dgm:spPr/>
    </dgm:pt>
    <dgm:pt modelId="{AF53DBA0-8AA4-4023-AA41-CCA5F6EE6903}" type="pres">
      <dgm:prSet presAssocID="{6CBE687E-BB4B-431D-BC07-1D8D1D46920E}" presName="compNode" presStyleCnt="0"/>
      <dgm:spPr/>
    </dgm:pt>
    <dgm:pt modelId="{0737CCC6-091E-4412-A245-3E7D4C651A93}" type="pres">
      <dgm:prSet presAssocID="{6CBE687E-BB4B-431D-BC07-1D8D1D46920E}" presName="bgRect" presStyleLbl="bgShp" presStyleIdx="2" presStyleCnt="3"/>
      <dgm:spPr/>
    </dgm:pt>
    <dgm:pt modelId="{3D8356B3-62A5-49E0-AAA3-A2C289446D05}" type="pres">
      <dgm:prSet presAssocID="{6CBE687E-BB4B-431D-BC07-1D8D1D469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59BC4176-628F-4473-8EBA-C02C081B25F1}" type="pres">
      <dgm:prSet presAssocID="{6CBE687E-BB4B-431D-BC07-1D8D1D46920E}" presName="spaceRect" presStyleCnt="0"/>
      <dgm:spPr/>
    </dgm:pt>
    <dgm:pt modelId="{0C558D4C-F59B-47D6-A133-13EFED0CEA0A}" type="pres">
      <dgm:prSet presAssocID="{6CBE687E-BB4B-431D-BC07-1D8D1D4692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16E719-7D6E-4979-922D-BAF935A33543}" type="presOf" srcId="{5DF6A397-EEA2-4CCC-A5DC-42C8F25ABCD3}" destId="{468DD8A6-D23B-4264-8939-7DA073031778}" srcOrd="0" destOrd="0" presId="urn:microsoft.com/office/officeart/2018/2/layout/IconVerticalSolidList"/>
    <dgm:cxn modelId="{D550E51A-B0BA-4EB5-882A-42906F4401AA}" type="presOf" srcId="{F153AF25-D9F7-48F9-B3F6-EA83620A934C}" destId="{E091AFC5-096C-4185-9103-6DA63A946D8A}" srcOrd="0" destOrd="0" presId="urn:microsoft.com/office/officeart/2018/2/layout/IconVerticalSolidList"/>
    <dgm:cxn modelId="{5D14F824-DB8F-4E27-8A82-C6F85E00AA4E}" type="presOf" srcId="{6CBE687E-BB4B-431D-BC07-1D8D1D46920E}" destId="{0C558D4C-F59B-47D6-A133-13EFED0CEA0A}" srcOrd="0" destOrd="0" presId="urn:microsoft.com/office/officeart/2018/2/layout/IconVerticalSolidList"/>
    <dgm:cxn modelId="{CAEA9A46-4274-4339-AD4F-34E51D9EE5F9}" type="presOf" srcId="{D40BE087-58AC-472A-818C-35BE81024B49}" destId="{2D0293AE-010B-45E5-A539-A59FFE9D2CFC}" srcOrd="0" destOrd="0" presId="urn:microsoft.com/office/officeart/2018/2/layout/IconVerticalSolidList"/>
    <dgm:cxn modelId="{C0A824DA-6785-4DA0-8D44-52FA709C3022}" srcId="{F153AF25-D9F7-48F9-B3F6-EA83620A934C}" destId="{D40BE087-58AC-472A-818C-35BE81024B49}" srcOrd="0" destOrd="0" parTransId="{5D445E64-CD8B-4C63-A953-C8939B6FB100}" sibTransId="{7825C91E-67DA-427B-9EF8-6DFDFC4F7EB4}"/>
    <dgm:cxn modelId="{B7A486F0-44B3-4C84-8A25-C9781B4F7B9E}" srcId="{F153AF25-D9F7-48F9-B3F6-EA83620A934C}" destId="{5DF6A397-EEA2-4CCC-A5DC-42C8F25ABCD3}" srcOrd="1" destOrd="0" parTransId="{D9092768-CF00-44B1-BF0C-C95504B329F0}" sibTransId="{D0B7BE24-4C1B-456D-8D83-52549DBE9A20}"/>
    <dgm:cxn modelId="{7A832EFB-1622-4AB3-A091-6BDBA36CB806}" srcId="{F153AF25-D9F7-48F9-B3F6-EA83620A934C}" destId="{6CBE687E-BB4B-431D-BC07-1D8D1D46920E}" srcOrd="2" destOrd="0" parTransId="{F7F11E56-0436-4369-9BB7-9C60808C0D35}" sibTransId="{F7579C42-121B-4D81-B56D-6B1D6DE9FDBB}"/>
    <dgm:cxn modelId="{30C01F2F-48BF-4B0E-8E47-60DA0B1F7EA5}" type="presParOf" srcId="{E091AFC5-096C-4185-9103-6DA63A946D8A}" destId="{227EB1FD-A1B4-4819-AB80-583583FBD98A}" srcOrd="0" destOrd="0" presId="urn:microsoft.com/office/officeart/2018/2/layout/IconVerticalSolidList"/>
    <dgm:cxn modelId="{B8B1D241-3C1C-46C5-91FC-37D2DFD235AE}" type="presParOf" srcId="{227EB1FD-A1B4-4819-AB80-583583FBD98A}" destId="{0AC2627A-34F9-4AD8-9AEF-0DF5F9842965}" srcOrd="0" destOrd="0" presId="urn:microsoft.com/office/officeart/2018/2/layout/IconVerticalSolidList"/>
    <dgm:cxn modelId="{F2BE99A3-CBCD-480B-9637-206B2E0899DE}" type="presParOf" srcId="{227EB1FD-A1B4-4819-AB80-583583FBD98A}" destId="{870B2943-0998-43FF-937B-2D6E796AFB9B}" srcOrd="1" destOrd="0" presId="urn:microsoft.com/office/officeart/2018/2/layout/IconVerticalSolidList"/>
    <dgm:cxn modelId="{ECACFE49-C7A3-41CE-A3BC-5DBFF1362615}" type="presParOf" srcId="{227EB1FD-A1B4-4819-AB80-583583FBD98A}" destId="{40758DE2-A22C-456C-ADDD-BC8DFF583C19}" srcOrd="2" destOrd="0" presId="urn:microsoft.com/office/officeart/2018/2/layout/IconVerticalSolidList"/>
    <dgm:cxn modelId="{091F73DC-2396-4A41-94DA-354CD87F7593}" type="presParOf" srcId="{227EB1FD-A1B4-4819-AB80-583583FBD98A}" destId="{2D0293AE-010B-45E5-A539-A59FFE9D2CFC}" srcOrd="3" destOrd="0" presId="urn:microsoft.com/office/officeart/2018/2/layout/IconVerticalSolidList"/>
    <dgm:cxn modelId="{24FF70BF-A8F5-4296-A2C9-1FFF5197F39B}" type="presParOf" srcId="{E091AFC5-096C-4185-9103-6DA63A946D8A}" destId="{CAD39BC9-0B26-44E7-BFA4-6F66BAA958E2}" srcOrd="1" destOrd="0" presId="urn:microsoft.com/office/officeart/2018/2/layout/IconVerticalSolidList"/>
    <dgm:cxn modelId="{E4081387-9993-40B3-8C01-084EC12B1DE0}" type="presParOf" srcId="{E091AFC5-096C-4185-9103-6DA63A946D8A}" destId="{BD0E2881-DCC9-4800-B9E1-6B34022036F3}" srcOrd="2" destOrd="0" presId="urn:microsoft.com/office/officeart/2018/2/layout/IconVerticalSolidList"/>
    <dgm:cxn modelId="{D5C6E050-1936-413A-A3DD-EC9C9FCC739D}" type="presParOf" srcId="{BD0E2881-DCC9-4800-B9E1-6B34022036F3}" destId="{6DDDADF3-EDB4-417A-AD97-3CF4D9D52E60}" srcOrd="0" destOrd="0" presId="urn:microsoft.com/office/officeart/2018/2/layout/IconVerticalSolidList"/>
    <dgm:cxn modelId="{917E52E8-BE02-497F-AD95-97437743C301}" type="presParOf" srcId="{BD0E2881-DCC9-4800-B9E1-6B34022036F3}" destId="{36DE5EBA-28DD-4200-861E-A4DA47E39785}" srcOrd="1" destOrd="0" presId="urn:microsoft.com/office/officeart/2018/2/layout/IconVerticalSolidList"/>
    <dgm:cxn modelId="{A8563A41-9BF4-4DCA-965B-C0D9F878EAB8}" type="presParOf" srcId="{BD0E2881-DCC9-4800-B9E1-6B34022036F3}" destId="{D2609873-F7DD-4609-B01F-BA7489F6A5FA}" srcOrd="2" destOrd="0" presId="urn:microsoft.com/office/officeart/2018/2/layout/IconVerticalSolidList"/>
    <dgm:cxn modelId="{1F0689FA-6DFB-4A92-842F-D595655E2C2D}" type="presParOf" srcId="{BD0E2881-DCC9-4800-B9E1-6B34022036F3}" destId="{468DD8A6-D23B-4264-8939-7DA073031778}" srcOrd="3" destOrd="0" presId="urn:microsoft.com/office/officeart/2018/2/layout/IconVerticalSolidList"/>
    <dgm:cxn modelId="{8D3A3EB0-A173-4A9F-A180-A72BBDE9F7CA}" type="presParOf" srcId="{E091AFC5-096C-4185-9103-6DA63A946D8A}" destId="{3FD83657-B7DE-436B-9D97-907FC82FBD2A}" srcOrd="3" destOrd="0" presId="urn:microsoft.com/office/officeart/2018/2/layout/IconVerticalSolidList"/>
    <dgm:cxn modelId="{50DD5802-49D3-45FC-923F-D9C75FE4D703}" type="presParOf" srcId="{E091AFC5-096C-4185-9103-6DA63A946D8A}" destId="{AF53DBA0-8AA4-4023-AA41-CCA5F6EE6903}" srcOrd="4" destOrd="0" presId="urn:microsoft.com/office/officeart/2018/2/layout/IconVerticalSolidList"/>
    <dgm:cxn modelId="{8A856455-9C67-431A-8762-320BAB04E8C9}" type="presParOf" srcId="{AF53DBA0-8AA4-4023-AA41-CCA5F6EE6903}" destId="{0737CCC6-091E-4412-A245-3E7D4C651A93}" srcOrd="0" destOrd="0" presId="urn:microsoft.com/office/officeart/2018/2/layout/IconVerticalSolidList"/>
    <dgm:cxn modelId="{8F51C6D1-A565-4646-9192-262EF31C8563}" type="presParOf" srcId="{AF53DBA0-8AA4-4023-AA41-CCA5F6EE6903}" destId="{3D8356B3-62A5-49E0-AAA3-A2C289446D05}" srcOrd="1" destOrd="0" presId="urn:microsoft.com/office/officeart/2018/2/layout/IconVerticalSolidList"/>
    <dgm:cxn modelId="{B03D1A2A-1482-4EFB-BA73-36C0DAC4957A}" type="presParOf" srcId="{AF53DBA0-8AA4-4023-AA41-CCA5F6EE6903}" destId="{59BC4176-628F-4473-8EBA-C02C081B25F1}" srcOrd="2" destOrd="0" presId="urn:microsoft.com/office/officeart/2018/2/layout/IconVerticalSolidList"/>
    <dgm:cxn modelId="{5944FE3B-750E-463E-B3EC-4B9DE34ECFD6}" type="presParOf" srcId="{AF53DBA0-8AA4-4023-AA41-CCA5F6EE6903}" destId="{0C558D4C-F59B-47D6-A133-13EFED0CEA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31117-9FE8-4241-9B2F-560ED0DEC5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3826C5E-8903-4147-89DD-FC656C945E20}">
      <dgm:prSet/>
      <dgm:spPr/>
      <dgm:t>
        <a:bodyPr/>
        <a:lstStyle/>
        <a:p>
          <a:r>
            <a:rPr lang="de-AT"/>
            <a:t>PWA (Javascript, Angular)</a:t>
          </a:r>
          <a:endParaRPr lang="en-US"/>
        </a:p>
      </dgm:t>
    </dgm:pt>
    <dgm:pt modelId="{43A0A5D1-E8D7-4B53-8D3F-7401C5D9EF9B}" type="parTrans" cxnId="{C5EBD56C-AB3B-4523-AFEE-F3ED24E908FC}">
      <dgm:prSet/>
      <dgm:spPr/>
      <dgm:t>
        <a:bodyPr/>
        <a:lstStyle/>
        <a:p>
          <a:endParaRPr lang="en-US"/>
        </a:p>
      </dgm:t>
    </dgm:pt>
    <dgm:pt modelId="{70D664A2-557D-46FC-9C5B-4B7C18616328}" type="sibTrans" cxnId="{C5EBD56C-AB3B-4523-AFEE-F3ED24E908FC}">
      <dgm:prSet/>
      <dgm:spPr/>
      <dgm:t>
        <a:bodyPr/>
        <a:lstStyle/>
        <a:p>
          <a:endParaRPr lang="en-US"/>
        </a:p>
      </dgm:t>
    </dgm:pt>
    <dgm:pt modelId="{DCE7E187-D568-4C62-9EC9-6673602BA717}">
      <dgm:prSet/>
      <dgm:spPr/>
      <dgm:t>
        <a:bodyPr/>
        <a:lstStyle/>
        <a:p>
          <a:r>
            <a:rPr lang="de-AT" dirty="0"/>
            <a:t>MongoDB</a:t>
          </a:r>
          <a:endParaRPr lang="en-US" dirty="0"/>
        </a:p>
      </dgm:t>
    </dgm:pt>
    <dgm:pt modelId="{4A9B55AB-6363-4C10-9B75-DFE77DEF5784}" type="parTrans" cxnId="{38220EAC-EB50-4D6E-A576-97CA61257D71}">
      <dgm:prSet/>
      <dgm:spPr/>
      <dgm:t>
        <a:bodyPr/>
        <a:lstStyle/>
        <a:p>
          <a:endParaRPr lang="en-US"/>
        </a:p>
      </dgm:t>
    </dgm:pt>
    <dgm:pt modelId="{EE3AF9C0-8A9E-450A-B6A5-7AC189A056C5}" type="sibTrans" cxnId="{38220EAC-EB50-4D6E-A576-97CA61257D71}">
      <dgm:prSet/>
      <dgm:spPr/>
      <dgm:t>
        <a:bodyPr/>
        <a:lstStyle/>
        <a:p>
          <a:endParaRPr lang="en-US"/>
        </a:p>
      </dgm:t>
    </dgm:pt>
    <dgm:pt modelId="{38D2C67B-5927-425A-BC27-5D4AA82C89C2}">
      <dgm:prSet/>
      <dgm:spPr/>
      <dgm:t>
        <a:bodyPr/>
        <a:lstStyle/>
        <a:p>
          <a:r>
            <a:rPr lang="de-AT"/>
            <a:t>Raspberry Pi (as Server)</a:t>
          </a:r>
          <a:endParaRPr lang="en-US"/>
        </a:p>
      </dgm:t>
    </dgm:pt>
    <dgm:pt modelId="{7D9D23EA-FB00-4886-AE86-288838A44A58}" type="parTrans" cxnId="{E58B582C-1E88-4D41-8C8B-740025E8A9BD}">
      <dgm:prSet/>
      <dgm:spPr/>
      <dgm:t>
        <a:bodyPr/>
        <a:lstStyle/>
        <a:p>
          <a:endParaRPr lang="en-US"/>
        </a:p>
      </dgm:t>
    </dgm:pt>
    <dgm:pt modelId="{F6ECF5B3-5115-40DF-BB8C-0671784D4570}" type="sibTrans" cxnId="{E58B582C-1E88-4D41-8C8B-740025E8A9BD}">
      <dgm:prSet/>
      <dgm:spPr/>
      <dgm:t>
        <a:bodyPr/>
        <a:lstStyle/>
        <a:p>
          <a:endParaRPr lang="en-US"/>
        </a:p>
      </dgm:t>
    </dgm:pt>
    <dgm:pt modelId="{C1DD1565-CF52-4D71-A028-C5444DDCAA6F}">
      <dgm:prSet/>
      <dgm:spPr/>
      <dgm:t>
        <a:bodyPr/>
        <a:lstStyle/>
        <a:p>
          <a:r>
            <a:rPr lang="de-AT"/>
            <a:t>Sensors:</a:t>
          </a:r>
          <a:endParaRPr lang="en-US"/>
        </a:p>
      </dgm:t>
    </dgm:pt>
    <dgm:pt modelId="{655042BC-31CB-4F04-B80D-7E7647E503FB}" type="parTrans" cxnId="{859DBBDF-BA31-45C0-A052-5E36BCD7790E}">
      <dgm:prSet/>
      <dgm:spPr/>
      <dgm:t>
        <a:bodyPr/>
        <a:lstStyle/>
        <a:p>
          <a:endParaRPr lang="en-US"/>
        </a:p>
      </dgm:t>
    </dgm:pt>
    <dgm:pt modelId="{F5884350-D5D7-44EA-AE81-74FBFC1FDEDB}" type="sibTrans" cxnId="{859DBBDF-BA31-45C0-A052-5E36BCD7790E}">
      <dgm:prSet/>
      <dgm:spPr/>
      <dgm:t>
        <a:bodyPr/>
        <a:lstStyle/>
        <a:p>
          <a:endParaRPr lang="en-US"/>
        </a:p>
      </dgm:t>
    </dgm:pt>
    <dgm:pt modelId="{C6050E34-E50D-40C3-8EA8-B5FC03253565}">
      <dgm:prSet/>
      <dgm:spPr/>
      <dgm:t>
        <a:bodyPr/>
        <a:lstStyle/>
        <a:p>
          <a:r>
            <a:rPr lang="de-AT"/>
            <a:t>Camera</a:t>
          </a:r>
          <a:endParaRPr lang="en-US"/>
        </a:p>
      </dgm:t>
    </dgm:pt>
    <dgm:pt modelId="{F1304D38-2A22-452A-AE11-109B1ADF3BEF}" type="parTrans" cxnId="{43C7F7CA-91B7-4BA6-AF4F-2ABEE7D6BC76}">
      <dgm:prSet/>
      <dgm:spPr/>
      <dgm:t>
        <a:bodyPr/>
        <a:lstStyle/>
        <a:p>
          <a:endParaRPr lang="en-US"/>
        </a:p>
      </dgm:t>
    </dgm:pt>
    <dgm:pt modelId="{FBB34989-2473-4B77-B1EE-2B2524064642}" type="sibTrans" cxnId="{43C7F7CA-91B7-4BA6-AF4F-2ABEE7D6BC76}">
      <dgm:prSet/>
      <dgm:spPr/>
      <dgm:t>
        <a:bodyPr/>
        <a:lstStyle/>
        <a:p>
          <a:endParaRPr lang="en-US"/>
        </a:p>
      </dgm:t>
    </dgm:pt>
    <dgm:pt modelId="{24F7CDED-A8F4-4627-A206-AFC32558DDE4}">
      <dgm:prSet/>
      <dgm:spPr/>
      <dgm:t>
        <a:bodyPr/>
        <a:lstStyle/>
        <a:p>
          <a:r>
            <a:rPr lang="de-AT"/>
            <a:t>Stepcounter (Motion Sensor)</a:t>
          </a:r>
          <a:endParaRPr lang="en-US"/>
        </a:p>
      </dgm:t>
    </dgm:pt>
    <dgm:pt modelId="{96B929A0-2279-4B5D-BA00-746F586AB065}" type="parTrans" cxnId="{64A1175F-805C-40E9-B453-9856C6C58C2D}">
      <dgm:prSet/>
      <dgm:spPr/>
      <dgm:t>
        <a:bodyPr/>
        <a:lstStyle/>
        <a:p>
          <a:endParaRPr lang="en-US"/>
        </a:p>
      </dgm:t>
    </dgm:pt>
    <dgm:pt modelId="{38E8367E-8440-481D-8BC9-31897C427DCA}" type="sibTrans" cxnId="{64A1175F-805C-40E9-B453-9856C6C58C2D}">
      <dgm:prSet/>
      <dgm:spPr/>
      <dgm:t>
        <a:bodyPr/>
        <a:lstStyle/>
        <a:p>
          <a:endParaRPr lang="en-US"/>
        </a:p>
      </dgm:t>
    </dgm:pt>
    <dgm:pt modelId="{61883296-B136-4229-B47A-DCF7DE08B4AE}" type="pres">
      <dgm:prSet presAssocID="{BDC31117-9FE8-4241-9B2F-560ED0DEC537}" presName="root" presStyleCnt="0">
        <dgm:presLayoutVars>
          <dgm:dir/>
          <dgm:resizeHandles val="exact"/>
        </dgm:presLayoutVars>
      </dgm:prSet>
      <dgm:spPr/>
    </dgm:pt>
    <dgm:pt modelId="{A672E3EB-E5BC-4D33-B9BE-1C28ADFB6CF6}" type="pres">
      <dgm:prSet presAssocID="{A3826C5E-8903-4147-89DD-FC656C945E20}" presName="compNode" presStyleCnt="0"/>
      <dgm:spPr/>
    </dgm:pt>
    <dgm:pt modelId="{A1A480A9-D887-4ABA-945E-D0E76C232B58}" type="pres">
      <dgm:prSet presAssocID="{A3826C5E-8903-4147-89DD-FC656C945E20}" presName="bgRect" presStyleLbl="bgShp" presStyleIdx="0" presStyleCnt="4"/>
      <dgm:spPr/>
    </dgm:pt>
    <dgm:pt modelId="{40F2DBA3-2D8F-4668-AFCB-B9DE7E56D252}" type="pres">
      <dgm:prSet presAssocID="{A3826C5E-8903-4147-89DD-FC656C945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24C789-9FAB-4503-9B8B-CDE42F75519C}" type="pres">
      <dgm:prSet presAssocID="{A3826C5E-8903-4147-89DD-FC656C945E20}" presName="spaceRect" presStyleCnt="0"/>
      <dgm:spPr/>
    </dgm:pt>
    <dgm:pt modelId="{A100D97A-FE7A-45D2-9A9D-72A9050866A9}" type="pres">
      <dgm:prSet presAssocID="{A3826C5E-8903-4147-89DD-FC656C945E20}" presName="parTx" presStyleLbl="revTx" presStyleIdx="0" presStyleCnt="5">
        <dgm:presLayoutVars>
          <dgm:chMax val="0"/>
          <dgm:chPref val="0"/>
        </dgm:presLayoutVars>
      </dgm:prSet>
      <dgm:spPr/>
    </dgm:pt>
    <dgm:pt modelId="{26400DAF-42A2-4515-9657-39D70D638B10}" type="pres">
      <dgm:prSet presAssocID="{70D664A2-557D-46FC-9C5B-4B7C18616328}" presName="sibTrans" presStyleCnt="0"/>
      <dgm:spPr/>
    </dgm:pt>
    <dgm:pt modelId="{D488EDEA-AA1F-473D-9677-5D5407C75078}" type="pres">
      <dgm:prSet presAssocID="{DCE7E187-D568-4C62-9EC9-6673602BA717}" presName="compNode" presStyleCnt="0"/>
      <dgm:spPr/>
    </dgm:pt>
    <dgm:pt modelId="{0CBBD4B9-73CE-4C3B-9D6E-25B51AB2704E}" type="pres">
      <dgm:prSet presAssocID="{DCE7E187-D568-4C62-9EC9-6673602BA717}" presName="bgRect" presStyleLbl="bgShp" presStyleIdx="1" presStyleCnt="4"/>
      <dgm:spPr/>
    </dgm:pt>
    <dgm:pt modelId="{DCFE02BA-F13D-4488-8204-3713B43D6F9C}" type="pres">
      <dgm:prSet presAssocID="{DCE7E187-D568-4C62-9EC9-6673602BA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049635-5C28-41D1-8FFA-FB4BF9DE0A37}" type="pres">
      <dgm:prSet presAssocID="{DCE7E187-D568-4C62-9EC9-6673602BA717}" presName="spaceRect" presStyleCnt="0"/>
      <dgm:spPr/>
    </dgm:pt>
    <dgm:pt modelId="{2AB643B1-4FC0-461F-9CD6-0C2BF46CD7E0}" type="pres">
      <dgm:prSet presAssocID="{DCE7E187-D568-4C62-9EC9-6673602BA717}" presName="parTx" presStyleLbl="revTx" presStyleIdx="1" presStyleCnt="5">
        <dgm:presLayoutVars>
          <dgm:chMax val="0"/>
          <dgm:chPref val="0"/>
        </dgm:presLayoutVars>
      </dgm:prSet>
      <dgm:spPr/>
    </dgm:pt>
    <dgm:pt modelId="{7F066D01-773B-4BB0-95F9-648EEC315A8F}" type="pres">
      <dgm:prSet presAssocID="{EE3AF9C0-8A9E-450A-B6A5-7AC189A056C5}" presName="sibTrans" presStyleCnt="0"/>
      <dgm:spPr/>
    </dgm:pt>
    <dgm:pt modelId="{24175CA1-2E23-49CB-BC71-A8C6408CBA67}" type="pres">
      <dgm:prSet presAssocID="{38D2C67B-5927-425A-BC27-5D4AA82C89C2}" presName="compNode" presStyleCnt="0"/>
      <dgm:spPr/>
    </dgm:pt>
    <dgm:pt modelId="{6ADC4D46-FB6F-4BA1-893A-309CB150ABD1}" type="pres">
      <dgm:prSet presAssocID="{38D2C67B-5927-425A-BC27-5D4AA82C89C2}" presName="bgRect" presStyleLbl="bgShp" presStyleIdx="2" presStyleCnt="4"/>
      <dgm:spPr/>
    </dgm:pt>
    <dgm:pt modelId="{6F69D538-BF0F-4B6F-B5C5-D5ACB323E07E}" type="pres">
      <dgm:prSet presAssocID="{38D2C67B-5927-425A-BC27-5D4AA82C89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42DE101-2427-4C91-8ED3-D50A013C4B4A}" type="pres">
      <dgm:prSet presAssocID="{38D2C67B-5927-425A-BC27-5D4AA82C89C2}" presName="spaceRect" presStyleCnt="0"/>
      <dgm:spPr/>
    </dgm:pt>
    <dgm:pt modelId="{85296CFE-1964-4BD6-B334-84809C8CD781}" type="pres">
      <dgm:prSet presAssocID="{38D2C67B-5927-425A-BC27-5D4AA82C89C2}" presName="parTx" presStyleLbl="revTx" presStyleIdx="2" presStyleCnt="5">
        <dgm:presLayoutVars>
          <dgm:chMax val="0"/>
          <dgm:chPref val="0"/>
        </dgm:presLayoutVars>
      </dgm:prSet>
      <dgm:spPr/>
    </dgm:pt>
    <dgm:pt modelId="{2B7E9270-B901-4C2E-AF9E-2E0A63374CF6}" type="pres">
      <dgm:prSet presAssocID="{F6ECF5B3-5115-40DF-BB8C-0671784D4570}" presName="sibTrans" presStyleCnt="0"/>
      <dgm:spPr/>
    </dgm:pt>
    <dgm:pt modelId="{939D9DBC-B289-4548-ABA1-0877D8541D71}" type="pres">
      <dgm:prSet presAssocID="{C1DD1565-CF52-4D71-A028-C5444DDCAA6F}" presName="compNode" presStyleCnt="0"/>
      <dgm:spPr/>
    </dgm:pt>
    <dgm:pt modelId="{B77AF8BD-3428-492B-84C1-B57D5F59B148}" type="pres">
      <dgm:prSet presAssocID="{C1DD1565-CF52-4D71-A028-C5444DDCAA6F}" presName="bgRect" presStyleLbl="bgShp" presStyleIdx="3" presStyleCnt="4"/>
      <dgm:spPr/>
    </dgm:pt>
    <dgm:pt modelId="{4D438691-BA61-4CA9-9D72-B71E0C21091D}" type="pres">
      <dgm:prSet presAssocID="{C1DD1565-CF52-4D71-A028-C5444DDCAA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EFDB1E3D-ADFB-4D27-8CDB-33622CB88E8F}" type="pres">
      <dgm:prSet presAssocID="{C1DD1565-CF52-4D71-A028-C5444DDCAA6F}" presName="spaceRect" presStyleCnt="0"/>
      <dgm:spPr/>
    </dgm:pt>
    <dgm:pt modelId="{DBA2A7F0-7B01-42A2-8BD8-8F0CC51BFD1B}" type="pres">
      <dgm:prSet presAssocID="{C1DD1565-CF52-4D71-A028-C5444DDCAA6F}" presName="parTx" presStyleLbl="revTx" presStyleIdx="3" presStyleCnt="5">
        <dgm:presLayoutVars>
          <dgm:chMax val="0"/>
          <dgm:chPref val="0"/>
        </dgm:presLayoutVars>
      </dgm:prSet>
      <dgm:spPr/>
    </dgm:pt>
    <dgm:pt modelId="{DD94CC13-14C4-4251-AAC3-88BE0132F5F9}" type="pres">
      <dgm:prSet presAssocID="{C1DD1565-CF52-4D71-A028-C5444DDCAA6F}" presName="desTx" presStyleLbl="revTx" presStyleIdx="4" presStyleCnt="5">
        <dgm:presLayoutVars/>
      </dgm:prSet>
      <dgm:spPr/>
    </dgm:pt>
  </dgm:ptLst>
  <dgm:cxnLst>
    <dgm:cxn modelId="{C02BB20A-54AE-4FAB-91EC-B407EAAC38B4}" type="presOf" srcId="{38D2C67B-5927-425A-BC27-5D4AA82C89C2}" destId="{85296CFE-1964-4BD6-B334-84809C8CD781}" srcOrd="0" destOrd="0" presId="urn:microsoft.com/office/officeart/2018/2/layout/IconVerticalSolidList"/>
    <dgm:cxn modelId="{A5273120-B1D7-4E9A-9769-96868992BF95}" type="presOf" srcId="{BDC31117-9FE8-4241-9B2F-560ED0DEC537}" destId="{61883296-B136-4229-B47A-DCF7DE08B4AE}" srcOrd="0" destOrd="0" presId="urn:microsoft.com/office/officeart/2018/2/layout/IconVerticalSolidList"/>
    <dgm:cxn modelId="{704CE126-705E-40B1-BF9E-43A7E99FB38A}" type="presOf" srcId="{C6050E34-E50D-40C3-8EA8-B5FC03253565}" destId="{DD94CC13-14C4-4251-AAC3-88BE0132F5F9}" srcOrd="0" destOrd="0" presId="urn:microsoft.com/office/officeart/2018/2/layout/IconVerticalSolidList"/>
    <dgm:cxn modelId="{E58B582C-1E88-4D41-8C8B-740025E8A9BD}" srcId="{BDC31117-9FE8-4241-9B2F-560ED0DEC537}" destId="{38D2C67B-5927-425A-BC27-5D4AA82C89C2}" srcOrd="2" destOrd="0" parTransId="{7D9D23EA-FB00-4886-AE86-288838A44A58}" sibTransId="{F6ECF5B3-5115-40DF-BB8C-0671784D4570}"/>
    <dgm:cxn modelId="{B9BF6B2D-B9BB-431A-BB34-F6A4D60AFAD0}" type="presOf" srcId="{DCE7E187-D568-4C62-9EC9-6673602BA717}" destId="{2AB643B1-4FC0-461F-9CD6-0C2BF46CD7E0}" srcOrd="0" destOrd="0" presId="urn:microsoft.com/office/officeart/2018/2/layout/IconVerticalSolidList"/>
    <dgm:cxn modelId="{64A1175F-805C-40E9-B453-9856C6C58C2D}" srcId="{C1DD1565-CF52-4D71-A028-C5444DDCAA6F}" destId="{24F7CDED-A8F4-4627-A206-AFC32558DDE4}" srcOrd="1" destOrd="0" parTransId="{96B929A0-2279-4B5D-BA00-746F586AB065}" sibTransId="{38E8367E-8440-481D-8BC9-31897C427DCA}"/>
    <dgm:cxn modelId="{C5EBD56C-AB3B-4523-AFEE-F3ED24E908FC}" srcId="{BDC31117-9FE8-4241-9B2F-560ED0DEC537}" destId="{A3826C5E-8903-4147-89DD-FC656C945E20}" srcOrd="0" destOrd="0" parTransId="{43A0A5D1-E8D7-4B53-8D3F-7401C5D9EF9B}" sibTransId="{70D664A2-557D-46FC-9C5B-4B7C18616328}"/>
    <dgm:cxn modelId="{62EACD94-86B0-4A3F-B882-D5CE4792DD2C}" type="presOf" srcId="{24F7CDED-A8F4-4627-A206-AFC32558DDE4}" destId="{DD94CC13-14C4-4251-AAC3-88BE0132F5F9}" srcOrd="0" destOrd="1" presId="urn:microsoft.com/office/officeart/2018/2/layout/IconVerticalSolidList"/>
    <dgm:cxn modelId="{38220EAC-EB50-4D6E-A576-97CA61257D71}" srcId="{BDC31117-9FE8-4241-9B2F-560ED0DEC537}" destId="{DCE7E187-D568-4C62-9EC9-6673602BA717}" srcOrd="1" destOrd="0" parTransId="{4A9B55AB-6363-4C10-9B75-DFE77DEF5784}" sibTransId="{EE3AF9C0-8A9E-450A-B6A5-7AC189A056C5}"/>
    <dgm:cxn modelId="{545A4CB2-7C79-440D-A2BB-F3EA80E41543}" type="presOf" srcId="{A3826C5E-8903-4147-89DD-FC656C945E20}" destId="{A100D97A-FE7A-45D2-9A9D-72A9050866A9}" srcOrd="0" destOrd="0" presId="urn:microsoft.com/office/officeart/2018/2/layout/IconVerticalSolidList"/>
    <dgm:cxn modelId="{43C7F7CA-91B7-4BA6-AF4F-2ABEE7D6BC76}" srcId="{C1DD1565-CF52-4D71-A028-C5444DDCAA6F}" destId="{C6050E34-E50D-40C3-8EA8-B5FC03253565}" srcOrd="0" destOrd="0" parTransId="{F1304D38-2A22-452A-AE11-109B1ADF3BEF}" sibTransId="{FBB34989-2473-4B77-B1EE-2B2524064642}"/>
    <dgm:cxn modelId="{BBD9F3D1-970C-4830-A66F-E29774BBAE36}" type="presOf" srcId="{C1DD1565-CF52-4D71-A028-C5444DDCAA6F}" destId="{DBA2A7F0-7B01-42A2-8BD8-8F0CC51BFD1B}" srcOrd="0" destOrd="0" presId="urn:microsoft.com/office/officeart/2018/2/layout/IconVerticalSolidList"/>
    <dgm:cxn modelId="{859DBBDF-BA31-45C0-A052-5E36BCD7790E}" srcId="{BDC31117-9FE8-4241-9B2F-560ED0DEC537}" destId="{C1DD1565-CF52-4D71-A028-C5444DDCAA6F}" srcOrd="3" destOrd="0" parTransId="{655042BC-31CB-4F04-B80D-7E7647E503FB}" sibTransId="{F5884350-D5D7-44EA-AE81-74FBFC1FDEDB}"/>
    <dgm:cxn modelId="{9C49B938-0782-48FB-855F-EA7C97DC699E}" type="presParOf" srcId="{61883296-B136-4229-B47A-DCF7DE08B4AE}" destId="{A672E3EB-E5BC-4D33-B9BE-1C28ADFB6CF6}" srcOrd="0" destOrd="0" presId="urn:microsoft.com/office/officeart/2018/2/layout/IconVerticalSolidList"/>
    <dgm:cxn modelId="{5DA826AC-B4D5-40E9-861C-52B7A76890A1}" type="presParOf" srcId="{A672E3EB-E5BC-4D33-B9BE-1C28ADFB6CF6}" destId="{A1A480A9-D887-4ABA-945E-D0E76C232B58}" srcOrd="0" destOrd="0" presId="urn:microsoft.com/office/officeart/2018/2/layout/IconVerticalSolidList"/>
    <dgm:cxn modelId="{85478EFE-872F-469F-9A2E-3EFF13F5C10F}" type="presParOf" srcId="{A672E3EB-E5BC-4D33-B9BE-1C28ADFB6CF6}" destId="{40F2DBA3-2D8F-4668-AFCB-B9DE7E56D252}" srcOrd="1" destOrd="0" presId="urn:microsoft.com/office/officeart/2018/2/layout/IconVerticalSolidList"/>
    <dgm:cxn modelId="{E22195B9-C369-4B51-A683-90667534EC5E}" type="presParOf" srcId="{A672E3EB-E5BC-4D33-B9BE-1C28ADFB6CF6}" destId="{E624C789-9FAB-4503-9B8B-CDE42F75519C}" srcOrd="2" destOrd="0" presId="urn:microsoft.com/office/officeart/2018/2/layout/IconVerticalSolidList"/>
    <dgm:cxn modelId="{726AD16E-B78C-47D9-BCBD-3A9536065178}" type="presParOf" srcId="{A672E3EB-E5BC-4D33-B9BE-1C28ADFB6CF6}" destId="{A100D97A-FE7A-45D2-9A9D-72A9050866A9}" srcOrd="3" destOrd="0" presId="urn:microsoft.com/office/officeart/2018/2/layout/IconVerticalSolidList"/>
    <dgm:cxn modelId="{2CB727CD-F668-42A3-9C01-4ED3BF573779}" type="presParOf" srcId="{61883296-B136-4229-B47A-DCF7DE08B4AE}" destId="{26400DAF-42A2-4515-9657-39D70D638B10}" srcOrd="1" destOrd="0" presId="urn:microsoft.com/office/officeart/2018/2/layout/IconVerticalSolidList"/>
    <dgm:cxn modelId="{9AF9445B-5ED4-4FE0-AEE7-5A3EAFA411E4}" type="presParOf" srcId="{61883296-B136-4229-B47A-DCF7DE08B4AE}" destId="{D488EDEA-AA1F-473D-9677-5D5407C75078}" srcOrd="2" destOrd="0" presId="urn:microsoft.com/office/officeart/2018/2/layout/IconVerticalSolidList"/>
    <dgm:cxn modelId="{325936BC-964A-447E-B99C-056C8E547D9B}" type="presParOf" srcId="{D488EDEA-AA1F-473D-9677-5D5407C75078}" destId="{0CBBD4B9-73CE-4C3B-9D6E-25B51AB2704E}" srcOrd="0" destOrd="0" presId="urn:microsoft.com/office/officeart/2018/2/layout/IconVerticalSolidList"/>
    <dgm:cxn modelId="{D658381D-DFE3-4698-9EF9-D86646B61D4C}" type="presParOf" srcId="{D488EDEA-AA1F-473D-9677-5D5407C75078}" destId="{DCFE02BA-F13D-4488-8204-3713B43D6F9C}" srcOrd="1" destOrd="0" presId="urn:microsoft.com/office/officeart/2018/2/layout/IconVerticalSolidList"/>
    <dgm:cxn modelId="{8B82491D-16C9-4E74-BEC4-622549FAC60A}" type="presParOf" srcId="{D488EDEA-AA1F-473D-9677-5D5407C75078}" destId="{4E049635-5C28-41D1-8FFA-FB4BF9DE0A37}" srcOrd="2" destOrd="0" presId="urn:microsoft.com/office/officeart/2018/2/layout/IconVerticalSolidList"/>
    <dgm:cxn modelId="{2E219054-5FF2-41D5-ABF6-6461E806E306}" type="presParOf" srcId="{D488EDEA-AA1F-473D-9677-5D5407C75078}" destId="{2AB643B1-4FC0-461F-9CD6-0C2BF46CD7E0}" srcOrd="3" destOrd="0" presId="urn:microsoft.com/office/officeart/2018/2/layout/IconVerticalSolidList"/>
    <dgm:cxn modelId="{A39A0016-4869-4997-90DB-E5D85D3EA227}" type="presParOf" srcId="{61883296-B136-4229-B47A-DCF7DE08B4AE}" destId="{7F066D01-773B-4BB0-95F9-648EEC315A8F}" srcOrd="3" destOrd="0" presId="urn:microsoft.com/office/officeart/2018/2/layout/IconVerticalSolidList"/>
    <dgm:cxn modelId="{5FB26631-8F59-42B2-910B-422A27582748}" type="presParOf" srcId="{61883296-B136-4229-B47A-DCF7DE08B4AE}" destId="{24175CA1-2E23-49CB-BC71-A8C6408CBA67}" srcOrd="4" destOrd="0" presId="urn:microsoft.com/office/officeart/2018/2/layout/IconVerticalSolidList"/>
    <dgm:cxn modelId="{DB8CCC4B-F116-4EE6-B4B1-FFBC9484B551}" type="presParOf" srcId="{24175CA1-2E23-49CB-BC71-A8C6408CBA67}" destId="{6ADC4D46-FB6F-4BA1-893A-309CB150ABD1}" srcOrd="0" destOrd="0" presId="urn:microsoft.com/office/officeart/2018/2/layout/IconVerticalSolidList"/>
    <dgm:cxn modelId="{EF80A39F-21A8-4CE4-99A8-DC9E1EC1261E}" type="presParOf" srcId="{24175CA1-2E23-49CB-BC71-A8C6408CBA67}" destId="{6F69D538-BF0F-4B6F-B5C5-D5ACB323E07E}" srcOrd="1" destOrd="0" presId="urn:microsoft.com/office/officeart/2018/2/layout/IconVerticalSolidList"/>
    <dgm:cxn modelId="{E0940441-C6E6-47D6-A719-2BF5AEE23A94}" type="presParOf" srcId="{24175CA1-2E23-49CB-BC71-A8C6408CBA67}" destId="{642DE101-2427-4C91-8ED3-D50A013C4B4A}" srcOrd="2" destOrd="0" presId="urn:microsoft.com/office/officeart/2018/2/layout/IconVerticalSolidList"/>
    <dgm:cxn modelId="{86A57990-C0AA-4E0F-A1BF-6B73508E3B19}" type="presParOf" srcId="{24175CA1-2E23-49CB-BC71-A8C6408CBA67}" destId="{85296CFE-1964-4BD6-B334-84809C8CD781}" srcOrd="3" destOrd="0" presId="urn:microsoft.com/office/officeart/2018/2/layout/IconVerticalSolidList"/>
    <dgm:cxn modelId="{ACCBABEB-0DBE-4DC1-B62A-0B03BDD271F2}" type="presParOf" srcId="{61883296-B136-4229-B47A-DCF7DE08B4AE}" destId="{2B7E9270-B901-4C2E-AF9E-2E0A63374CF6}" srcOrd="5" destOrd="0" presId="urn:microsoft.com/office/officeart/2018/2/layout/IconVerticalSolidList"/>
    <dgm:cxn modelId="{FA16EF89-93DB-4DB5-88CC-FEDE1F28AEFA}" type="presParOf" srcId="{61883296-B136-4229-B47A-DCF7DE08B4AE}" destId="{939D9DBC-B289-4548-ABA1-0877D8541D71}" srcOrd="6" destOrd="0" presId="urn:microsoft.com/office/officeart/2018/2/layout/IconVerticalSolidList"/>
    <dgm:cxn modelId="{B22CAF3A-83EE-430B-AB07-390164E72A13}" type="presParOf" srcId="{939D9DBC-B289-4548-ABA1-0877D8541D71}" destId="{B77AF8BD-3428-492B-84C1-B57D5F59B148}" srcOrd="0" destOrd="0" presId="urn:microsoft.com/office/officeart/2018/2/layout/IconVerticalSolidList"/>
    <dgm:cxn modelId="{E9F2C568-C588-4B6F-AD09-19F2CD9E1921}" type="presParOf" srcId="{939D9DBC-B289-4548-ABA1-0877D8541D71}" destId="{4D438691-BA61-4CA9-9D72-B71E0C21091D}" srcOrd="1" destOrd="0" presId="urn:microsoft.com/office/officeart/2018/2/layout/IconVerticalSolidList"/>
    <dgm:cxn modelId="{1E4AF84C-E61A-4C92-B39D-47E762A534CE}" type="presParOf" srcId="{939D9DBC-B289-4548-ABA1-0877D8541D71}" destId="{EFDB1E3D-ADFB-4D27-8CDB-33622CB88E8F}" srcOrd="2" destOrd="0" presId="urn:microsoft.com/office/officeart/2018/2/layout/IconVerticalSolidList"/>
    <dgm:cxn modelId="{1F3F807B-AFC3-4D7D-8E6F-5EE4B1FD5CE3}" type="presParOf" srcId="{939D9DBC-B289-4548-ABA1-0877D8541D71}" destId="{DBA2A7F0-7B01-42A2-8BD8-8F0CC51BFD1B}" srcOrd="3" destOrd="0" presId="urn:microsoft.com/office/officeart/2018/2/layout/IconVerticalSolidList"/>
    <dgm:cxn modelId="{D6111328-A9D0-4AD0-AB13-63E12DD97792}" type="presParOf" srcId="{939D9DBC-B289-4548-ABA1-0877D8541D71}" destId="{DD94CC13-14C4-4251-AAC3-88BE0132F5F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EE699-5B7B-4405-9F67-074AABFC6CCC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84F08-C5ED-4AD3-B947-A8D645A27C0C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1019C-AC4A-4168-AAF2-3874A29DB966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An app to help organisations take orders and serve food.</a:t>
          </a:r>
          <a:endParaRPr lang="en-US" sz="2200" kern="1200" dirty="0"/>
        </a:p>
      </dsp:txBody>
      <dsp:txXfrm>
        <a:off x="1334496" y="2279"/>
        <a:ext cx="4920227" cy="1155408"/>
      </dsp:txXfrm>
    </dsp:sp>
    <dsp:sp modelId="{26A9C42C-B32D-4145-A7AA-A9D9DFFE1214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67E3A-EB0E-4FA1-B526-B08207A11775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C84BE-527B-4AEF-A60A-9FD44FBB54E3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Manage Tables, Food and Orders</a:t>
          </a:r>
          <a:endParaRPr lang="en-US" sz="2200" kern="1200"/>
        </a:p>
      </dsp:txBody>
      <dsp:txXfrm>
        <a:off x="1334496" y="1446540"/>
        <a:ext cx="4920227" cy="1155408"/>
      </dsp:txXfrm>
    </dsp:sp>
    <dsp:sp modelId="{05982FFE-E308-4CDE-82AB-54E3060DB84F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A042-1A77-4AB4-8B0C-7E182A7E538F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EF1DE-FE45-4747-A9C4-D5E91EAED8FF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Create Bills</a:t>
          </a:r>
          <a:endParaRPr lang="en-US" sz="2200" kern="1200"/>
        </a:p>
      </dsp:txBody>
      <dsp:txXfrm>
        <a:off x="1334496" y="2890801"/>
        <a:ext cx="4920227" cy="1155408"/>
      </dsp:txXfrm>
    </dsp:sp>
    <dsp:sp modelId="{B268337E-4953-4FD4-8B95-C569ADFA72D6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086D-332A-4A01-8754-1BA8E4D192F4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9D305-EF67-4828-A996-A3E6590FBD01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Show Statistics </a:t>
          </a:r>
          <a:endParaRPr lang="en-US" sz="2200" kern="1200"/>
        </a:p>
      </dsp:txBody>
      <dsp:txXfrm>
        <a:off x="1334496" y="4335061"/>
        <a:ext cx="4920227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2627A-34F9-4AD8-9AEF-0DF5F9842965}">
      <dsp:nvSpPr>
        <dsp:cNvPr id="0" name=""/>
        <dsp:cNvSpPr/>
      </dsp:nvSpPr>
      <dsp:spPr>
        <a:xfrm>
          <a:off x="0" y="670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B2943-0998-43FF-937B-2D6E796AFB9B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293AE-010B-45E5-A539-A59FFE9D2CFC}">
      <dsp:nvSpPr>
        <dsp:cNvPr id="0" name=""/>
        <dsp:cNvSpPr/>
      </dsp:nvSpPr>
      <dsp:spPr>
        <a:xfrm>
          <a:off x="1812164" y="670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Firefighters</a:t>
          </a:r>
          <a:endParaRPr lang="en-US" sz="2500" kern="1200"/>
        </a:p>
      </dsp:txBody>
      <dsp:txXfrm>
        <a:off x="1812164" y="670"/>
        <a:ext cx="4442559" cy="1568973"/>
      </dsp:txXfrm>
    </dsp:sp>
    <dsp:sp modelId="{6DDDADF3-EDB4-417A-AD97-3CF4D9D52E60}">
      <dsp:nvSpPr>
        <dsp:cNvPr id="0" name=""/>
        <dsp:cNvSpPr/>
      </dsp:nvSpPr>
      <dsp:spPr>
        <a:xfrm>
          <a:off x="0" y="1961888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E5EBA-28DD-4200-861E-A4DA47E39785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DD8A6-D23B-4264-8939-7DA073031778}">
      <dsp:nvSpPr>
        <dsp:cNvPr id="0" name=""/>
        <dsp:cNvSpPr/>
      </dsp:nvSpPr>
      <dsp:spPr>
        <a:xfrm>
          <a:off x="1812164" y="1961888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Music union</a:t>
          </a:r>
          <a:endParaRPr lang="en-US" sz="2500" kern="1200"/>
        </a:p>
      </dsp:txBody>
      <dsp:txXfrm>
        <a:off x="1812164" y="1961888"/>
        <a:ext cx="4442559" cy="1568973"/>
      </dsp:txXfrm>
    </dsp:sp>
    <dsp:sp modelId="{0737CCC6-091E-4412-A245-3E7D4C651A93}">
      <dsp:nvSpPr>
        <dsp:cNvPr id="0" name=""/>
        <dsp:cNvSpPr/>
      </dsp:nvSpPr>
      <dsp:spPr>
        <a:xfrm>
          <a:off x="0" y="3923105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356B3-62A5-49E0-AAA3-A2C289446D05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8D4C-F59B-47D6-A133-13EFED0CEA0A}">
      <dsp:nvSpPr>
        <dsp:cNvPr id="0" name=""/>
        <dsp:cNvSpPr/>
      </dsp:nvSpPr>
      <dsp:spPr>
        <a:xfrm>
          <a:off x="1812164" y="3923105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Sport clubs</a:t>
          </a:r>
          <a:endParaRPr lang="en-US" sz="2500" kern="1200"/>
        </a:p>
      </dsp:txBody>
      <dsp:txXfrm>
        <a:off x="1812164" y="3923105"/>
        <a:ext cx="4442559" cy="156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480A9-D887-4ABA-945E-D0E76C232B58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2DBA3-2D8F-4668-AFCB-B9DE7E56D252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D97A-FE7A-45D2-9A9D-72A9050866A9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PWA (Javascript, Angular)</a:t>
          </a:r>
          <a:endParaRPr lang="en-US" sz="2200" kern="1200"/>
        </a:p>
      </dsp:txBody>
      <dsp:txXfrm>
        <a:off x="1334496" y="2279"/>
        <a:ext cx="4920227" cy="1155408"/>
      </dsp:txXfrm>
    </dsp:sp>
    <dsp:sp modelId="{0CBBD4B9-73CE-4C3B-9D6E-25B51AB2704E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E02BA-F13D-4488-8204-3713B43D6F9C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643B1-4FC0-461F-9CD6-0C2BF46CD7E0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MongoDB</a:t>
          </a:r>
          <a:endParaRPr lang="en-US" sz="2200" kern="1200" dirty="0"/>
        </a:p>
      </dsp:txBody>
      <dsp:txXfrm>
        <a:off x="1334496" y="1446540"/>
        <a:ext cx="4920227" cy="1155408"/>
      </dsp:txXfrm>
    </dsp:sp>
    <dsp:sp modelId="{6ADC4D46-FB6F-4BA1-893A-309CB150ABD1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9D538-BF0F-4B6F-B5C5-D5ACB323E07E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96CFE-1964-4BD6-B334-84809C8CD781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Raspberry Pi (as Server)</a:t>
          </a:r>
          <a:endParaRPr lang="en-US" sz="2200" kern="1200"/>
        </a:p>
      </dsp:txBody>
      <dsp:txXfrm>
        <a:off x="1334496" y="2890801"/>
        <a:ext cx="4920227" cy="1155408"/>
      </dsp:txXfrm>
    </dsp:sp>
    <dsp:sp modelId="{B77AF8BD-3428-492B-84C1-B57D5F59B148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38691-BA61-4CA9-9D72-B71E0C21091D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2A7F0-7B01-42A2-8BD8-8F0CC51BFD1B}">
      <dsp:nvSpPr>
        <dsp:cNvPr id="0" name=""/>
        <dsp:cNvSpPr/>
      </dsp:nvSpPr>
      <dsp:spPr>
        <a:xfrm>
          <a:off x="1334496" y="4335061"/>
          <a:ext cx="281462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Sensors:</a:t>
          </a:r>
          <a:endParaRPr lang="en-US" sz="2200" kern="1200"/>
        </a:p>
      </dsp:txBody>
      <dsp:txXfrm>
        <a:off x="1334496" y="4335061"/>
        <a:ext cx="2814625" cy="1155408"/>
      </dsp:txXfrm>
    </dsp:sp>
    <dsp:sp modelId="{DD94CC13-14C4-4251-AAC3-88BE0132F5F9}">
      <dsp:nvSpPr>
        <dsp:cNvPr id="0" name=""/>
        <dsp:cNvSpPr/>
      </dsp:nvSpPr>
      <dsp:spPr>
        <a:xfrm>
          <a:off x="4149122" y="4335061"/>
          <a:ext cx="2105601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Camera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Stepcounter (Motion Sensor)</a:t>
          </a:r>
          <a:endParaRPr lang="en-US" sz="1800" kern="1200"/>
        </a:p>
      </dsp:txBody>
      <dsp:txXfrm>
        <a:off x="4149122" y="4335061"/>
        <a:ext cx="2105601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2F4C-7E28-4880-AE67-487AA35D2E72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91A1-8EAC-457B-95FD-92DC0A931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13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94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45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0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65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7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75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28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88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808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12B35B-40F0-46A3-92F2-4CB29AF29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de-AT" sz="7200"/>
              <a:t>Order Manager</a:t>
            </a:r>
            <a:endParaRPr lang="de-AT" sz="72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A65BD3-B9BE-47EB-9C74-16253142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anchor="ctr">
            <a:normAutofit/>
          </a:bodyPr>
          <a:lstStyle/>
          <a:p>
            <a:r>
              <a:rPr lang="de-AT" sz="2400">
                <a:solidFill>
                  <a:srgbClr val="FFFFFF"/>
                </a:solidFill>
              </a:rPr>
              <a:t>Simon Schuster k01612746</a:t>
            </a:r>
          </a:p>
          <a:p>
            <a:r>
              <a:rPr lang="de-AT" sz="2400">
                <a:solidFill>
                  <a:srgbClr val="FFFFFF"/>
                </a:solidFill>
              </a:rPr>
              <a:t>Florian Mader k01642918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589EB-37C1-4ED0-AEEB-AD629632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Idea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6B1ECC8-C3D2-4F37-8D26-59EF9AA30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53325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50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65921-90F4-459F-AB5F-B86DE225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Apps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D44D1C-A531-4596-B3E7-ACCA901B4AF1}"/>
              </a:ext>
            </a:extLst>
          </p:cNvPr>
          <p:cNvSpPr txBox="1">
            <a:spLocks/>
          </p:cNvSpPr>
          <p:nvPr/>
        </p:nvSpPr>
        <p:spPr>
          <a:xfrm>
            <a:off x="8173212" y="2419773"/>
            <a:ext cx="3401568" cy="33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Unintuitive UI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endParaRPr lang="en-US" sz="18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Difficult setup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endParaRPr lang="en-US" sz="18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Expensive</a:t>
            </a:r>
          </a:p>
        </p:txBody>
      </p:sp>
      <p:pic>
        <p:nvPicPr>
          <p:cNvPr id="11" name="Picture 2" descr="KöNA">
            <a:extLst>
              <a:ext uri="{FF2B5EF4-FFF2-40B4-BE49-F238E27FC236}">
                <a16:creationId xmlns:a16="http://schemas.microsoft.com/office/drawing/2014/main" id="{ACE1B953-6416-45F6-B174-E8EBF984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" y="1987267"/>
            <a:ext cx="7277315" cy="28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8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F441BD-060A-4DB5-9495-9D77C3D3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Target Group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053F757D-CB48-4FB4-AE92-997D14F28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0344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7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ADC6DB-124D-4D7F-858C-2B755D9E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CEA143F-AD6F-480B-89EC-95117E1FF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24838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9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61A35-F5C1-46FE-9FBA-63CD570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BD25EF9-96D1-45B9-BA33-E8F5D549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64" y="366335"/>
            <a:ext cx="7763068" cy="6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5198-C08F-485A-8FA9-5B9A464E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de-AT" sz="4400"/>
              <a:t>Agenda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E0FEE81-AF2B-4A8E-A1CE-09A168037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570166"/>
              </p:ext>
            </p:extLst>
          </p:nvPr>
        </p:nvGraphicFramePr>
        <p:xfrm>
          <a:off x="633413" y="653028"/>
          <a:ext cx="6913562" cy="546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339">
                  <a:extLst>
                    <a:ext uri="{9D8B030D-6E8A-4147-A177-3AD203B41FA5}">
                      <a16:colId xmlns:a16="http://schemas.microsoft.com/office/drawing/2014/main" val="645813406"/>
                    </a:ext>
                  </a:extLst>
                </a:gridCol>
                <a:gridCol w="4930223">
                  <a:extLst>
                    <a:ext uri="{9D8B030D-6E8A-4147-A177-3AD203B41FA5}">
                      <a16:colId xmlns:a16="http://schemas.microsoft.com/office/drawing/2014/main" val="2882429471"/>
                    </a:ext>
                  </a:extLst>
                </a:gridCol>
              </a:tblGrid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Deadline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Task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263457359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06.11.2019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Project Proposal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675472778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11.12.2019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Mock-ups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624876994"/>
                  </a:ext>
                </a:extLst>
              </a:tr>
              <a:tr h="887063">
                <a:tc>
                  <a:txBody>
                    <a:bodyPr/>
                    <a:lstStyle/>
                    <a:p>
                      <a:r>
                        <a:rPr lang="de-AT" sz="2400"/>
                        <a:t>20.12.2019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Proof on Concept of Sensor implementation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668273219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22.01.2020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First Prototype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4288560400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29.01.2020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Final Presentation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989666911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31.03.2020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Final Product (first stable Version)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123934885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XX.04.2020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Finish Testing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3644885758"/>
                  </a:ext>
                </a:extLst>
              </a:tr>
              <a:tr h="887063">
                <a:tc>
                  <a:txBody>
                    <a:bodyPr/>
                    <a:lstStyle/>
                    <a:p>
                      <a:r>
                        <a:rPr lang="de-AT" sz="2400"/>
                        <a:t>XX.04.2020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First rollout on live system for firefighter feast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180160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0512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Order Manager</vt:lpstr>
      <vt:lpstr>Idea</vt:lpstr>
      <vt:lpstr>Related Apps</vt:lpstr>
      <vt:lpstr>Target Group</vt:lpstr>
      <vt:lpstr>Technology Stack</vt:lpstr>
      <vt:lpstr>Architecture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Title</dc:title>
  <dc:creator>Florian Mader</dc:creator>
  <cp:lastModifiedBy>Florian Mader</cp:lastModifiedBy>
  <cp:revision>10</cp:revision>
  <dcterms:created xsi:type="dcterms:W3CDTF">2019-11-04T19:47:26Z</dcterms:created>
  <dcterms:modified xsi:type="dcterms:W3CDTF">2019-11-05T16:02:27Z</dcterms:modified>
</cp:coreProperties>
</file>