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Trabajo Final algoritmos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8357487" cy="1560919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Integrantes:</a:t>
            </a:r>
          </a:p>
          <a:p>
            <a:r>
              <a:rPr lang="es-ES" dirty="0" smtClean="0"/>
              <a:t>Sergio Alva</a:t>
            </a:r>
          </a:p>
          <a:p>
            <a:r>
              <a:rPr lang="es-ES" dirty="0" smtClean="0"/>
              <a:t>Dino Pérez</a:t>
            </a:r>
          </a:p>
          <a:p>
            <a:r>
              <a:rPr lang="es-ES" dirty="0" smtClean="0"/>
              <a:t>Víctor López</a:t>
            </a:r>
          </a:p>
        </p:txBody>
      </p:sp>
    </p:spTree>
    <p:extLst>
      <p:ext uri="{BB962C8B-B14F-4D97-AF65-F5344CB8AC3E}">
        <p14:creationId xmlns:p14="http://schemas.microsoft.com/office/powerpoint/2010/main" val="25077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del problema y objetivos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803400"/>
            <a:ext cx="10058400" cy="436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 smtClean="0"/>
              <a:t>El problema:</a:t>
            </a:r>
            <a:endParaRPr lang="es-PE" sz="2400" dirty="0" smtClean="0"/>
          </a:p>
          <a:p>
            <a:r>
              <a:rPr lang="es-PE" sz="2400" dirty="0" smtClean="0"/>
              <a:t>El problema reside en la dificultad </a:t>
            </a:r>
            <a:r>
              <a:rPr lang="es-PE" sz="2400" dirty="0"/>
              <a:t>para manejar amplias cantidades de datos eficientemente, de manera que se puedan buscar datos </a:t>
            </a:r>
            <a:r>
              <a:rPr lang="es-PE" sz="2400" dirty="0" smtClean="0"/>
              <a:t>específicos </a:t>
            </a:r>
            <a:r>
              <a:rPr lang="es-PE" sz="2400" dirty="0"/>
              <a:t>y ordenar datos en el menor tiempo </a:t>
            </a:r>
            <a:r>
              <a:rPr lang="es-PE" sz="2400" dirty="0" smtClean="0"/>
              <a:t>posible.</a:t>
            </a:r>
          </a:p>
          <a:p>
            <a:pPr marL="0" indent="0">
              <a:buNone/>
            </a:pPr>
            <a:r>
              <a:rPr lang="es-ES" sz="2400" dirty="0" smtClean="0"/>
              <a:t>Los objetivos se basan en diseñar un algoritmo que:</a:t>
            </a:r>
            <a:endParaRPr lang="es-ES" sz="2400" dirty="0"/>
          </a:p>
          <a:p>
            <a:r>
              <a:rPr lang="es-PE" sz="2400" dirty="0" smtClean="0"/>
              <a:t>Permita </a:t>
            </a:r>
            <a:r>
              <a:rPr lang="es-PE" sz="2400" dirty="0"/>
              <a:t>la importación de datos. </a:t>
            </a:r>
            <a:endParaRPr lang="es-PE" sz="2400" dirty="0" smtClean="0"/>
          </a:p>
          <a:p>
            <a:r>
              <a:rPr lang="es-PE" sz="2400" dirty="0"/>
              <a:t>P</a:t>
            </a:r>
            <a:r>
              <a:rPr lang="es-PE" sz="2400" dirty="0" smtClean="0"/>
              <a:t>ermita </a:t>
            </a:r>
            <a:r>
              <a:rPr lang="es-PE" sz="2400" dirty="0"/>
              <a:t>el indexado de datos por </a:t>
            </a:r>
            <a:r>
              <a:rPr lang="es-PE" sz="2400" dirty="0" smtClean="0"/>
              <a:t>columnas.</a:t>
            </a:r>
          </a:p>
          <a:p>
            <a:r>
              <a:rPr lang="es-PE" sz="2400" dirty="0"/>
              <a:t>P</a:t>
            </a:r>
            <a:r>
              <a:rPr lang="es-PE" sz="2400" dirty="0" smtClean="0"/>
              <a:t>ermita </a:t>
            </a:r>
            <a:r>
              <a:rPr lang="es-PE" sz="2400" dirty="0"/>
              <a:t>la selección de datos por </a:t>
            </a:r>
            <a:r>
              <a:rPr lang="es-PE" sz="2400" dirty="0" smtClean="0"/>
              <a:t>columnas.</a:t>
            </a:r>
          </a:p>
          <a:p>
            <a:r>
              <a:rPr lang="es-PE" sz="2400" dirty="0"/>
              <a:t>P</a:t>
            </a:r>
            <a:r>
              <a:rPr lang="es-PE" sz="2200" dirty="0" smtClean="0"/>
              <a:t>ermita </a:t>
            </a:r>
            <a:r>
              <a:rPr lang="es-PE" sz="2200" dirty="0"/>
              <a:t>el ordenamiento de datos por </a:t>
            </a:r>
            <a:r>
              <a:rPr lang="es-PE" sz="2200" dirty="0" smtClean="0"/>
              <a:t>columnas.</a:t>
            </a:r>
          </a:p>
          <a:p>
            <a:r>
              <a:rPr lang="es-PE" sz="2400" dirty="0"/>
              <a:t>P</a:t>
            </a:r>
            <a:r>
              <a:rPr lang="es-PE" sz="2400" dirty="0" smtClean="0"/>
              <a:t>ermita </a:t>
            </a:r>
            <a:r>
              <a:rPr lang="es-PE" sz="2400" dirty="0"/>
              <a:t>la Exportación de datos a archivos planos con diferente formato. </a:t>
            </a:r>
          </a:p>
          <a:p>
            <a:r>
              <a:rPr lang="es-PE" sz="2400" dirty="0" smtClean="0"/>
              <a:t>Desarrollar </a:t>
            </a:r>
            <a:r>
              <a:rPr lang="es-PE" sz="2400" dirty="0"/>
              <a:t>el proyecto de acuerdo al cronograma establecido.</a:t>
            </a:r>
          </a:p>
        </p:txBody>
      </p:sp>
    </p:spTree>
    <p:extLst>
      <p:ext uri="{BB962C8B-B14F-4D97-AF65-F5344CB8AC3E}">
        <p14:creationId xmlns:p14="http://schemas.microsoft.com/office/powerpoint/2010/main" val="211182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Elaboración de la solución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069848" y="2260600"/>
            <a:ext cx="9483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 la implementación de ArbolesAVL y la utilización de vectores se puede lograr guardar los datos de un DataFrame por filas y columnas. Asimismo, se utiliza el ArbolAVL para el ordenamiento.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635" y="3805353"/>
            <a:ext cx="50768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Elaboración de la Solución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5221951" cy="43013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18" y="1825307"/>
            <a:ext cx="4223430" cy="36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partir de el uso de arboles se pudo lograr resolver el problema </a:t>
            </a:r>
            <a:r>
              <a:rPr lang="es-PE" dirty="0"/>
              <a:t>para manejar amplias cantidades de datos eficientemente, de manera que se puedan buscar datos específicos y ordenar datos en el menor tiempo posible.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7516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42</TotalTime>
  <Words>192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Tipo de madera</vt:lpstr>
      <vt:lpstr>Trabajo Final algoritmos</vt:lpstr>
      <vt:lpstr>Descripción del problema y objetivos</vt:lpstr>
      <vt:lpstr>Elaboración de la solución</vt:lpstr>
      <vt:lpstr>Elaboración de la Solución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algoritmos</dc:title>
  <dc:creator>dino ivan perez vasquez</dc:creator>
  <cp:lastModifiedBy>dino ivan perez vasquez</cp:lastModifiedBy>
  <cp:revision>5</cp:revision>
  <dcterms:created xsi:type="dcterms:W3CDTF">2019-06-27T21:06:44Z</dcterms:created>
  <dcterms:modified xsi:type="dcterms:W3CDTF">2019-06-27T22:01:27Z</dcterms:modified>
</cp:coreProperties>
</file>