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7B9DB-269B-4299-B1F3-D7A7F8A2F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CB0271-B926-4178-B784-0B16B074D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16C52-DA33-418C-8FAA-D38CF9BC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ECAF-37B8-4BAF-A4CB-ECE60E59D77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AB096-4E28-4624-89C5-BE54CFAD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891D7-D707-40FF-9036-3B196EC6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B43E-29A4-4AF4-B98F-8A04705F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3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71280-61CD-43A6-B6BE-E7491986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3FCE8-C0FD-4A1A-8939-7E8EC8C8B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102F3-B10A-4035-9DBE-F50F03E3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ECAF-37B8-4BAF-A4CB-ECE60E59D77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3A244-24CD-40D1-BAF0-6230438A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C8DB0-EA54-46BF-B0F2-4C5B6AE7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B43E-29A4-4AF4-B98F-8A04705F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0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090B4E-398F-4C3C-8FB3-975DB400B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3789F7-BA34-4680-909D-4631A044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9A3CC-BC6C-4D95-AB47-5566F5B8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ECAF-37B8-4BAF-A4CB-ECE60E59D77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B1B95-CA0D-42D7-9E2A-399302E2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1813B-B39B-402D-A9FA-21AF53B5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B43E-29A4-4AF4-B98F-8A04705F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3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8ACCB-1607-4DF6-BECD-167AB8B0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4F5BB-1591-41B4-924F-EC2E9E3E3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E4EA9-0AA1-490B-B54C-A263C0E2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ECAF-37B8-4BAF-A4CB-ECE60E59D77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358EB-693A-40D0-9335-A0AE36F9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B222A-0298-4C02-95C2-68C49678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B43E-29A4-4AF4-B98F-8A04705F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0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BCF0F-47EF-4EC7-8B3C-89E1AB60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B5844-BFE6-4D1E-B785-95AF9F041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F3E6A-1DCE-4FF9-88B0-BB45221C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ECAF-37B8-4BAF-A4CB-ECE60E59D77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0291B-10D5-4C62-A1FC-968FAF62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2A785-FE3D-42F5-8B37-FC4DA3F9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B43E-29A4-4AF4-B98F-8A04705F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60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6CA05-CE54-4E1A-B344-84AD5C5F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FBC40-4463-4EDD-AE5D-DCDCCDC90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A422A-AE44-4B1B-84AB-FD8E0C87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07717-66A5-4242-9410-E88B7D65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ECAF-37B8-4BAF-A4CB-ECE60E59D77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3A200-B749-472A-A9A1-685B5A56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1F2CC1-0CAD-4010-851F-651B3E26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B43E-29A4-4AF4-B98F-8A04705F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3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633E-3279-4DCB-B5EC-17882534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C1204-5798-4F74-8FC5-6680CF95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847EB-1518-46D7-844F-F3289077B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C130B9-CCEB-4F99-B7EF-095C8C9B0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865589-0880-4068-9D5F-0B7B11B5A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70DE82-4831-47A6-A7DD-AE606399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ECAF-37B8-4BAF-A4CB-ECE60E59D77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E4B74A-8147-406E-ACAF-A7600796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0ECD2D-45A5-45D2-9B3C-D7AC5B3C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B43E-29A4-4AF4-B98F-8A04705F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C4D9F-3D5E-4EF9-8F41-65E6F50D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EC3B56-CE2F-4CB2-B2F3-4A2499E3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ECAF-37B8-4BAF-A4CB-ECE60E59D77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B42168-8399-4F59-9FC3-6B5D84C2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55FFCA-1DEF-4189-B944-F369F6AA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B43E-29A4-4AF4-B98F-8A04705F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5CFF70-B3F9-4F10-A5C7-16589B87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ECAF-37B8-4BAF-A4CB-ECE60E59D77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60B034-E30A-47C4-92C5-A6572E6D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6BCE72-EB41-42E7-B9FE-9444F72F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B43E-29A4-4AF4-B98F-8A04705F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62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03E8F-3EB5-437A-8AC0-687A11E3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A99C9-1D0F-4A88-8EB1-83A825C2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2F9BCC-AFCE-4EE7-AE4D-40F0D7AF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D9F15-500E-4858-8F7C-D1281CBF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ECAF-37B8-4BAF-A4CB-ECE60E59D77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EC158B-7761-4D81-9DF1-42C3781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562D6-D8C0-4E0D-A478-46049283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B43E-29A4-4AF4-B98F-8A04705F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2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3AF40-216B-499D-B7F3-AE08E38F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956A9E-6318-4A26-AC31-C1A232F95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88EACB-DF6B-4531-B79E-E379A8DF9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BD88C0-C348-4854-BB7F-B621EF71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ECAF-37B8-4BAF-A4CB-ECE60E59D77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74C78-8C12-4E42-A7A3-07B1F673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4D8C2-CFD7-4C20-92E1-956F1BFD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B43E-29A4-4AF4-B98F-8A04705F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6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6DEB41-7A69-486A-837B-98D63F08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417A1-7D22-4322-AC63-6F9EF8C0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F3C77-21D8-4D75-BF54-10ADBCB4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ECAF-37B8-4BAF-A4CB-ECE60E59D77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88DE3-F246-45C3-A4CD-A3B005EAB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0AA34-4B8E-4508-9B0E-E2E046D95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7B43E-29A4-4AF4-B98F-8A04705F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B6D8-E7C8-481C-ABC4-C2B7DB39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Day9C. Wiki with snakes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24AA28-3D53-44D4-8DF9-B9A8989DE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68073"/>
              </a:xfrm>
            </p:spPr>
            <p:txBody>
              <a:bodyPr/>
              <a:lstStyle/>
              <a:p>
                <a:r>
                  <a:rPr lang="zh-CN" altLang="en-US" dirty="0"/>
                  <a:t>一血：无</a:t>
                </a:r>
                <a:endParaRPr lang="en-US" altLang="zh-CN" dirty="0"/>
              </a:p>
              <a:p>
                <a:r>
                  <a:rPr lang="zh-CN" altLang="en-US" dirty="0"/>
                  <a:t>题意：构造一个矩形地图，使用长度为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条贪吃蛇恰好铺满这个矩形，要求除了第</a:t>
                </a:r>
                <a:r>
                  <a:rPr lang="en-US" altLang="zh-CN" dirty="0"/>
                  <a:t>1,2</a:t>
                </a:r>
                <a:r>
                  <a:rPr lang="zh-CN" altLang="en-US" dirty="0"/>
                  <a:t>条蛇外，其余长度为奇数的蛇，转弯次数也为奇数，长度为偶数的蛇，转弯次数也为偶数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不能为</a:t>
                </a:r>
                <a:r>
                  <a:rPr lang="en-US" altLang="zh-CN" dirty="0"/>
                  <a:t>0)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24AA28-3D53-44D4-8DF9-B9A8989DE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68073"/>
              </a:xfrm>
              <a:blipFill>
                <a:blip r:embed="rId2"/>
                <a:stretch>
                  <a:fillRect l="-1043" t="-4826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B91BA1A-7AEA-4208-B646-D310A7FEC066}"/>
              </a:ext>
            </a:extLst>
          </p:cNvPr>
          <p:cNvSpPr txBox="1">
            <a:spLocks/>
          </p:cNvSpPr>
          <p:nvPr/>
        </p:nvSpPr>
        <p:spPr>
          <a:xfrm>
            <a:off x="838200" y="3784208"/>
            <a:ext cx="10515600" cy="294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样例：</a:t>
            </a:r>
            <a:endParaRPr lang="en-US" altLang="zh-CN" dirty="0"/>
          </a:p>
          <a:p>
            <a:r>
              <a:rPr lang="en-US" altLang="zh-CN" dirty="0"/>
              <a:t>n=3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9EC7A7-C75A-461F-B97A-32AFA9F15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" t="5434" r="77467" b="50000"/>
          <a:stretch/>
        </p:blipFill>
        <p:spPr>
          <a:xfrm>
            <a:off x="2489982" y="3493049"/>
            <a:ext cx="2250830" cy="32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1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B6D8-E7C8-481C-ABC4-C2B7DB39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133643"/>
            <a:ext cx="10515600" cy="6336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Day9C. Wiki with snakes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24AA28-3D53-44D4-8DF9-B9A8989DE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237" y="767324"/>
                <a:ext cx="10515600" cy="2268073"/>
              </a:xfrm>
            </p:spPr>
            <p:txBody>
              <a:bodyPr/>
              <a:lstStyle/>
              <a:p>
                <a:r>
                  <a:rPr lang="zh-CN" altLang="en-US" dirty="0"/>
                  <a:t>题意：构造一个矩形地图，使用长度为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条贪吃蛇恰好铺满这个矩形，要求除了第</a:t>
                </a:r>
                <a:r>
                  <a:rPr lang="en-US" altLang="zh-CN" dirty="0"/>
                  <a:t>1,2</a:t>
                </a:r>
                <a:r>
                  <a:rPr lang="zh-CN" altLang="en-US" dirty="0"/>
                  <a:t>条蛇外，其余长度为奇数的蛇，转弯次数也为奇数，长度为偶数的蛇，转弯次数也为偶数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不能为</a:t>
                </a:r>
                <a:r>
                  <a:rPr lang="en-US" altLang="zh-CN" dirty="0"/>
                  <a:t>0)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24AA28-3D53-44D4-8DF9-B9A8989DE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237" y="767324"/>
                <a:ext cx="10515600" cy="2268073"/>
              </a:xfrm>
              <a:blipFill>
                <a:blip r:embed="rId2"/>
                <a:stretch>
                  <a:fillRect l="-1043" t="-4839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F19ABC5-CEB2-4438-8634-DFBAD30CD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06" y="1998000"/>
            <a:ext cx="8244643" cy="48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257C6CA-BC3B-4982-A6A8-0A1357DD75D1}"/>
              </a:ext>
            </a:extLst>
          </p:cNvPr>
          <p:cNvSpPr txBox="1"/>
          <p:nvPr/>
        </p:nvSpPr>
        <p:spPr>
          <a:xfrm>
            <a:off x="3193367" y="6091222"/>
            <a:ext cx="3049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n=3,4,5,7</a:t>
            </a:r>
            <a:r>
              <a:rPr lang="zh-CN" altLang="en-US" sz="2800" dirty="0"/>
              <a:t>时的情况</a:t>
            </a:r>
          </a:p>
        </p:txBody>
      </p:sp>
    </p:spTree>
    <p:extLst>
      <p:ext uri="{BB962C8B-B14F-4D97-AF65-F5344CB8AC3E}">
        <p14:creationId xmlns:p14="http://schemas.microsoft.com/office/powerpoint/2010/main" val="31548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B6D8-E7C8-481C-ABC4-C2B7DB39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Day9D. Wiki with snacks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4AA28-3D53-44D4-8DF9-B9A8989D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8073"/>
          </a:xfrm>
        </p:spPr>
        <p:txBody>
          <a:bodyPr/>
          <a:lstStyle/>
          <a:p>
            <a:r>
              <a:rPr lang="zh-CN" altLang="en-US" dirty="0"/>
              <a:t>一血：无</a:t>
            </a:r>
            <a:endParaRPr lang="en-US" altLang="zh-CN" dirty="0"/>
          </a:p>
          <a:p>
            <a:r>
              <a:rPr lang="zh-CN" altLang="en-US" dirty="0"/>
              <a:t>题意：使用恰好</a:t>
            </a:r>
            <a:r>
              <a:rPr lang="en-US" altLang="zh-CN" dirty="0"/>
              <a:t>m</a:t>
            </a:r>
            <a:r>
              <a:rPr lang="zh-CN" altLang="en-US" dirty="0"/>
              <a:t>元购买</a:t>
            </a:r>
            <a:r>
              <a:rPr lang="en-US" altLang="zh-CN" dirty="0"/>
              <a:t>n</a:t>
            </a:r>
            <a:r>
              <a:rPr lang="zh-CN" altLang="en-US" dirty="0"/>
              <a:t>种零食，其中</a:t>
            </a:r>
            <a:r>
              <a:rPr lang="en-US" altLang="zh-CN" dirty="0"/>
              <a:t>k</a:t>
            </a:r>
            <a:r>
              <a:rPr lang="zh-CN" altLang="en-US" dirty="0"/>
              <a:t>种是有限制的，这</a:t>
            </a:r>
            <a:r>
              <a:rPr lang="en-US" altLang="zh-CN" dirty="0"/>
              <a:t>k</a:t>
            </a:r>
            <a:r>
              <a:rPr lang="zh-CN" altLang="en-US" dirty="0"/>
              <a:t>种的购买数量必须递减或相同，前一个购买数量≥后一个购买数量，求方案数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B91BA1A-7AEA-4208-B646-D310A7FEC066}"/>
              </a:ext>
            </a:extLst>
          </p:cNvPr>
          <p:cNvSpPr txBox="1">
            <a:spLocks/>
          </p:cNvSpPr>
          <p:nvPr/>
        </p:nvSpPr>
        <p:spPr>
          <a:xfrm>
            <a:off x="838200" y="3784208"/>
            <a:ext cx="10515600" cy="307379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样例：</a:t>
            </a:r>
            <a:endParaRPr lang="en-US" altLang="zh-CN" dirty="0"/>
          </a:p>
          <a:p>
            <a:r>
              <a:rPr lang="en-US" altLang="zh-CN" dirty="0"/>
              <a:t>3 8 2</a:t>
            </a:r>
          </a:p>
          <a:p>
            <a:r>
              <a:rPr lang="en-US" altLang="zh-CN" dirty="0"/>
              <a:t>2 4 4</a:t>
            </a:r>
          </a:p>
          <a:p>
            <a:r>
              <a:rPr lang="en-US" altLang="zh-CN" dirty="0"/>
              <a:t>2 1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0F60024-5D5D-47CB-8A2F-2BDCA59E860B}"/>
              </a:ext>
            </a:extLst>
          </p:cNvPr>
          <p:cNvSpPr txBox="1">
            <a:spLocks/>
          </p:cNvSpPr>
          <p:nvPr/>
        </p:nvSpPr>
        <p:spPr>
          <a:xfrm>
            <a:off x="4127696" y="3784208"/>
            <a:ext cx="10515600" cy="307379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有</a:t>
            </a:r>
            <a:r>
              <a:rPr lang="en-US" altLang="zh-CN" dirty="0"/>
              <a:t>8</a:t>
            </a:r>
            <a:r>
              <a:rPr lang="zh-CN" altLang="en-US" dirty="0"/>
              <a:t>元，</a:t>
            </a:r>
            <a:r>
              <a:rPr lang="en-US" altLang="zh-CN" dirty="0"/>
              <a:t>3</a:t>
            </a:r>
            <a:r>
              <a:rPr lang="zh-CN" altLang="en-US" dirty="0"/>
              <a:t>种物品，价格为</a:t>
            </a:r>
            <a:r>
              <a:rPr lang="en-US" altLang="zh-CN" dirty="0"/>
              <a:t>2 4 4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种物品必须比第</a:t>
            </a:r>
            <a:r>
              <a:rPr lang="en-US" altLang="zh-CN" dirty="0"/>
              <a:t>1</a:t>
            </a:r>
            <a:r>
              <a:rPr lang="zh-CN" altLang="en-US" dirty="0"/>
              <a:t>种买的多</a:t>
            </a:r>
            <a:endParaRPr lang="en-US" altLang="zh-CN" dirty="0"/>
          </a:p>
          <a:p>
            <a:r>
              <a:rPr lang="en-US" altLang="zh-CN" dirty="0"/>
              <a:t>0 1 1</a:t>
            </a:r>
          </a:p>
          <a:p>
            <a:r>
              <a:rPr lang="en-US" altLang="zh-CN" dirty="0"/>
              <a:t>0 2 0</a:t>
            </a:r>
          </a:p>
          <a:p>
            <a:r>
              <a:rPr lang="en-US" altLang="zh-CN" dirty="0"/>
              <a:t>0 0 2</a:t>
            </a:r>
          </a:p>
          <a:p>
            <a:r>
              <a:rPr lang="en-US" altLang="zh-CN" strike="sngStrike" dirty="0"/>
              <a:t>2 1 0 </a:t>
            </a:r>
            <a:r>
              <a:rPr lang="zh-CN" altLang="en-US" strike="sngStrike" dirty="0"/>
              <a:t>或 </a:t>
            </a:r>
            <a:r>
              <a:rPr lang="en-US" altLang="zh-CN" strike="sngStrike" dirty="0"/>
              <a:t>2 0 1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948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B6D8-E7C8-481C-ABC4-C2B7DB39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25" y="125975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Day9D. Wiki with snacks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4AA28-3D53-44D4-8DF9-B9A8989D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25" y="703385"/>
            <a:ext cx="10515600" cy="2268073"/>
          </a:xfrm>
        </p:spPr>
        <p:txBody>
          <a:bodyPr/>
          <a:lstStyle/>
          <a:p>
            <a:r>
              <a:rPr lang="zh-CN" altLang="en-US" dirty="0"/>
              <a:t>题意：使用恰好</a:t>
            </a:r>
            <a:r>
              <a:rPr lang="en-US" altLang="zh-CN" dirty="0"/>
              <a:t>m</a:t>
            </a:r>
            <a:r>
              <a:rPr lang="zh-CN" altLang="en-US" dirty="0"/>
              <a:t>元购买</a:t>
            </a:r>
            <a:r>
              <a:rPr lang="en-US" altLang="zh-CN" dirty="0"/>
              <a:t>n</a:t>
            </a:r>
            <a:r>
              <a:rPr lang="zh-CN" altLang="en-US" dirty="0"/>
              <a:t>种零食，其中</a:t>
            </a:r>
            <a:r>
              <a:rPr lang="en-US" altLang="zh-CN" dirty="0"/>
              <a:t>k</a:t>
            </a:r>
            <a:r>
              <a:rPr lang="zh-CN" altLang="en-US" dirty="0"/>
              <a:t>种是有限制的，这</a:t>
            </a:r>
            <a:r>
              <a:rPr lang="en-US" altLang="zh-CN" dirty="0"/>
              <a:t>k</a:t>
            </a:r>
            <a:r>
              <a:rPr lang="zh-CN" altLang="en-US" dirty="0"/>
              <a:t>种的购买数量必须递减或相同，前一个购买数量≥后一个购买数量，求方案数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B91BA1A-7AEA-4208-B646-D310A7FEC0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252" y="2152355"/>
                <a:ext cx="10515600" cy="4579670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只有一部分物品存在限制，容易想到分开处理，再进行组合</a:t>
                </a:r>
                <a:endParaRPr lang="en-US" altLang="zh-CN" dirty="0"/>
              </a:p>
              <a:p>
                <a:r>
                  <a:rPr lang="zh-CN" altLang="en-US" dirty="0"/>
                  <a:t>对于无限制购买的物品，为简单的完全背包，可得到仅购买这些物品，花费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元的方案数</a:t>
                </a:r>
                <a:endParaRPr lang="en-US" altLang="zh-CN" dirty="0"/>
              </a:p>
              <a:p>
                <a:r>
                  <a:rPr lang="zh-CN" altLang="en-US" dirty="0"/>
                  <a:t>对于有限制购买的物品，令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为购买前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个物品，第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个物品买了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种，共花费了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元的方案数。</a:t>
                </a:r>
                <a:endParaRPr lang="en-US" altLang="zh-CN" dirty="0"/>
              </a:p>
              <a:p>
                <a:r>
                  <a:rPr lang="zh-CN" altLang="en-US" dirty="0"/>
                  <a:t>新加入一个物品，可购买件数为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朴素状态转移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]]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不足以通过此题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B91BA1A-7AEA-4208-B646-D310A7FE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52" y="2152355"/>
                <a:ext cx="10515600" cy="4579670"/>
              </a:xfrm>
              <a:prstGeom prst="rect">
                <a:avLst/>
              </a:prstGeom>
              <a:blipFill>
                <a:blip r:embed="rId2"/>
                <a:stretch>
                  <a:fillRect l="-1043" t="-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67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B6D8-E7C8-481C-ABC4-C2B7DB39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25" y="125975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Day9D. Wiki with snacks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4AA28-3D53-44D4-8DF9-B9A8989D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25" y="703385"/>
            <a:ext cx="10515600" cy="2268073"/>
          </a:xfrm>
        </p:spPr>
        <p:txBody>
          <a:bodyPr/>
          <a:lstStyle/>
          <a:p>
            <a:r>
              <a:rPr lang="zh-CN" altLang="en-US" dirty="0"/>
              <a:t>题意：使用恰好</a:t>
            </a:r>
            <a:r>
              <a:rPr lang="en-US" altLang="zh-CN" dirty="0"/>
              <a:t>m</a:t>
            </a:r>
            <a:r>
              <a:rPr lang="zh-CN" altLang="en-US" dirty="0"/>
              <a:t>元购买</a:t>
            </a:r>
            <a:r>
              <a:rPr lang="en-US" altLang="zh-CN" dirty="0"/>
              <a:t>n</a:t>
            </a:r>
            <a:r>
              <a:rPr lang="zh-CN" altLang="en-US" dirty="0"/>
              <a:t>种零食，其中</a:t>
            </a:r>
            <a:r>
              <a:rPr lang="en-US" altLang="zh-CN" dirty="0"/>
              <a:t>k</a:t>
            </a:r>
            <a:r>
              <a:rPr lang="zh-CN" altLang="en-US" dirty="0"/>
              <a:t>种是有限制的，这</a:t>
            </a:r>
            <a:r>
              <a:rPr lang="en-US" altLang="zh-CN" dirty="0"/>
              <a:t>k</a:t>
            </a:r>
            <a:r>
              <a:rPr lang="zh-CN" altLang="en-US" dirty="0"/>
              <a:t>种的购买数量必须递减或相同，前一个购买数量≥后一个购买数量，求方案数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B91BA1A-7AEA-4208-B646-D310A7FEC0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252" y="2152355"/>
                <a:ext cx="10515600" cy="4579670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为购买前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/>
                  <a:t>物品，第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/>
                  <a:t>物品买了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，共花费了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元的方案数。</a:t>
                </a:r>
                <a:endParaRPr lang="en-US" altLang="zh-CN" dirty="0"/>
              </a:p>
              <a:p>
                <a:r>
                  <a:rPr lang="zh-CN" altLang="en-US" dirty="0"/>
                  <a:t>新加入一个物品，可购买件数为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朴素状态转移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]]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观察对于恒定的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变成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的过程。</a:t>
                </a:r>
                <a:endParaRPr lang="en-US" altLang="zh-CN"/>
              </a:p>
              <a:p>
                <a:r>
                  <a:rPr lang="zh-CN" altLang="en-US"/>
                  <a:t>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次转移相比第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次转移只是少加了一项，因此求和不用实际做，两次循环间扣除这一项即可。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B91BA1A-7AEA-4208-B646-D310A7FE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52" y="2152355"/>
                <a:ext cx="10515600" cy="4579670"/>
              </a:xfrm>
              <a:prstGeom prst="rect">
                <a:avLst/>
              </a:prstGeom>
              <a:blipFill>
                <a:blip r:embed="rId2"/>
                <a:stretch>
                  <a:fillRect l="-1043" t="-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04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602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Day9C. Wiki with snakes</vt:lpstr>
      <vt:lpstr>Day9C. Wiki with snakes</vt:lpstr>
      <vt:lpstr>Day9D. Wiki with snacks</vt:lpstr>
      <vt:lpstr>Day9D. Wiki with snacks</vt:lpstr>
      <vt:lpstr>Day9D. Wiki with snacks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Day10C. Wiki with snakes</dc:title>
  <dc:creator>飞个 的</dc:creator>
  <cp:lastModifiedBy>飞个 的</cp:lastModifiedBy>
  <cp:revision>18</cp:revision>
  <dcterms:created xsi:type="dcterms:W3CDTF">2019-08-22T05:58:30Z</dcterms:created>
  <dcterms:modified xsi:type="dcterms:W3CDTF">2019-08-22T06:55:00Z</dcterms:modified>
</cp:coreProperties>
</file>