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018B-87E0-44FB-B6F8-5C3D3CB1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AFF8B-BAC2-4559-937E-F95179CC1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4DD4F-3C3A-4982-AC88-0AFC81EF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B41AF-5313-444A-9BD6-0A3E5209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7D98D-8872-4E56-BF63-A0ABFD21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F3B38-B6EB-4931-8E86-FEEEE7B4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FA822-12E3-49D4-965F-1CD64204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C2672-8B59-4AA0-8D75-63E2420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C6015-41B8-4331-81E9-C31B3280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1854B-7885-4AAC-8D02-1A11084A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DCDBF6-6A4F-41B5-8C95-BB6FDE9E7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24212-C84B-4621-9140-83442E3E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A0B9-F01D-4A57-815E-C5A3E8E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B8A87-4D59-41BD-B722-BF4788E0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8FEED-8A7A-4345-B9A1-C4D9B00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236FD-E900-4735-B661-D1FF0DE2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712D-BAF6-4F04-A44A-BCAD459C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5610F-73E4-4147-B64D-CD483069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C032F-2749-4867-A025-98E9F3F3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34BF-A894-4EB0-9533-5F20974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D38E5-7E9C-428B-8BEA-FC59B57F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EDAE9-5DE1-4423-AE85-6DCA42C8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45EB7-3F21-4ACD-B875-04E66E73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BC62A-90E0-48E5-B88C-5A0740CD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DF330-B5BE-450F-89C9-DB4B32CF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9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14DA-CA15-4444-84D8-D51B5CB2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494F2-4F4A-428C-8A6F-366584FDF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785CD-4781-4362-8962-04DB8972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6C906-E05C-42A4-B78C-3EBA4A2C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24DED-5C60-4DA0-977F-A2DB81F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F96D2-D74E-45FA-8760-2F69BE58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EB2AE-6023-4BC0-97DC-40B976D5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FD01F-55FD-479B-B7FC-3304D8F4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F51B7-E1A9-4576-938E-80214459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5B9D6-4191-4984-B12C-F50B916D7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2ADB3-0E1A-4E5B-8E11-A79409DC9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4E1EF0-75F0-4DA4-B287-48255D60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F2B93-3CF6-4563-B063-5487DB67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018065-BAAF-4D4E-8C40-1CF35DB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6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D3DA6-3724-4831-8BCC-F2E43B10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FB670-B52F-4298-9C24-634D5F7E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D3B11-8CF9-4804-A444-47567DB0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4E7C8-D8F9-445F-8ACD-7931EC2C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5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D7541-A82B-4341-930A-8E1C9DDE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E8FDF-9E25-4659-9830-C8002D7A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6815C-5DDD-4906-B8BD-63E1640E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0A387-0BC8-4287-AD25-392C5358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C3F4B-5EFD-4323-A6F3-B26D499D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10D1A-B022-449B-BE05-9C58C9241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29FD6-5D4C-417E-BD3C-F6DB767A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A0E9-6D37-4786-93E8-CEF5BA0C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D1970-943B-48B3-813F-026AF42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8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2A0B-1B93-48BA-98B1-F23F950E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DD96EA-DDAA-490A-9AC7-1550CB721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0DF11-EC6B-40A4-B03B-4FCFF4C8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5D59C-2544-487B-851A-BBA9AA1B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8A346-E8A5-4A15-93DA-84D76B5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9D554-A87B-4BD0-A5A7-B854F66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B41FF-2A4D-4A84-81F1-D390E38C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74AF0-4CBF-4E9E-80A6-238D7804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C6B8B-8DC5-46D6-A353-E4DB401F8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5108-6610-4480-AF22-7E1FC0BB5DE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1073A-8878-4831-B257-48353615A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08001-B31E-4C77-BF99-C31B85610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0DE9-1EAE-4AE1-951B-2451EAE62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88254E-F7D8-4AA0-8E2E-79625ACB0B1E}"/>
              </a:ext>
            </a:extLst>
          </p:cNvPr>
          <p:cNvSpPr/>
          <p:nvPr/>
        </p:nvSpPr>
        <p:spPr>
          <a:xfrm>
            <a:off x="2130803" y="1677798"/>
            <a:ext cx="7306811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8000" b="1" cap="none" spc="0" dirty="0">
              <a:ln w="12700">
                <a:solidFill>
                  <a:schemeClr val="accent5"/>
                </a:solidFill>
                <a:prstDash val="solid"/>
              </a:ln>
              <a:gradFill>
                <a:gsLst>
                  <a:gs pos="68000">
                    <a:schemeClr val="accent1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30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2D7F1-8002-4E51-8E78-2F7E9C6A8C46}"/>
              </a:ext>
            </a:extLst>
          </p:cNvPr>
          <p:cNvSpPr/>
          <p:nvPr/>
        </p:nvSpPr>
        <p:spPr>
          <a:xfrm>
            <a:off x="1980139" y="2644170"/>
            <a:ext cx="80810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zh-CN" alt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姜旭</dc:creator>
  <cp:lastModifiedBy>姜旭</cp:lastModifiedBy>
  <cp:revision>1</cp:revision>
  <dcterms:created xsi:type="dcterms:W3CDTF">2022-04-13T11:56:49Z</dcterms:created>
  <dcterms:modified xsi:type="dcterms:W3CDTF">2022-04-13T12:27:05Z</dcterms:modified>
</cp:coreProperties>
</file>