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63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53A3"/>
    <a:srgbClr val="8952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8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54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354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040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057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1668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400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073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99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19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29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8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19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62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84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64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DFCC-FA46-4635-93A0-AD83D656EDBA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1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03DDFCC-FA46-4635-93A0-AD83D656EDBA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71D6C1-C8D0-4C67-9BF4-DC7815DE9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374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4621" y="688879"/>
            <a:ext cx="8825658" cy="2677648"/>
          </a:xfrm>
        </p:spPr>
        <p:txBody>
          <a:bodyPr/>
          <a:lstStyle/>
          <a:p>
            <a:r>
              <a:rPr lang="fr-FR" dirty="0" smtClean="0"/>
              <a:t>Soutenance</a:t>
            </a:r>
            <a:br>
              <a:rPr lang="fr-FR" dirty="0" smtClean="0"/>
            </a:br>
            <a:r>
              <a:rPr lang="fr-FR" dirty="0" smtClean="0"/>
              <a:t>Tommy </a:t>
            </a:r>
            <a:r>
              <a:rPr lang="fr-FR" dirty="0" err="1" smtClean="0"/>
              <a:t>pook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Open </a:t>
            </a:r>
            <a:r>
              <a:rPr lang="fr-FR" dirty="0" err="1" smtClean="0"/>
              <a:t>classeroom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2" y="3759200"/>
            <a:ext cx="6400800" cy="1947333"/>
          </a:xfrm>
        </p:spPr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P3 - </a:t>
            </a:r>
            <a:r>
              <a:rPr lang="fr-FR" dirty="0" smtClean="0">
                <a:solidFill>
                  <a:schemeClr val="tx1"/>
                </a:solidFill>
              </a:rPr>
              <a:t>Dynamisez une page web avec des animations CSS </a:t>
            </a:r>
            <a:r>
              <a:rPr lang="fr-FR" dirty="0" smtClean="0">
                <a:solidFill>
                  <a:schemeClr val="tx2"/>
                </a:solidFill>
              </a:rPr>
              <a:t>– Développeur d’application –JavaScript </a:t>
            </a:r>
            <a:r>
              <a:rPr lang="fr-FR" dirty="0" err="1" smtClean="0">
                <a:solidFill>
                  <a:schemeClr val="tx2"/>
                </a:solidFill>
              </a:rPr>
              <a:t>React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2557" y="2675467"/>
            <a:ext cx="2685521" cy="1507067"/>
          </a:xfrm>
        </p:spPr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798078" y="1"/>
            <a:ext cx="6393922" cy="6858000"/>
          </a:xfrm>
          <a:prstGeom prst="rect">
            <a:avLst/>
          </a:prstGeom>
          <a:solidFill>
            <a:srgbClr val="8952A1"/>
          </a:solidFill>
          <a:ln>
            <a:solidFill>
              <a:srgbClr val="8A5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026678" y="2675467"/>
            <a:ext cx="2685521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10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480263" y="222897"/>
            <a:ext cx="2321236" cy="986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43" y="623094"/>
            <a:ext cx="1667932" cy="166793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35142" y="2298818"/>
            <a:ext cx="204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Tommy </a:t>
            </a:r>
            <a:r>
              <a:rPr lang="fr-FR" dirty="0" err="1"/>
              <a:t>P</a:t>
            </a:r>
            <a:r>
              <a:rPr lang="fr-FR" dirty="0" err="1" smtClean="0"/>
              <a:t>ook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développeur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836334" y="1936132"/>
            <a:ext cx="2861733" cy="42333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680200" y="2029026"/>
            <a:ext cx="204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Paul</a:t>
            </a:r>
          </a:p>
          <a:p>
            <a:pPr algn="ctr"/>
            <a:r>
              <a:rPr lang="fr-FR" dirty="0" smtClean="0"/>
              <a:t>CTO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79085" flipH="1">
            <a:off x="3961008" y="1273054"/>
            <a:ext cx="612384" cy="63246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100" y="665893"/>
            <a:ext cx="1363133" cy="1363133"/>
          </a:xfrm>
          <a:prstGeom prst="rect">
            <a:avLst/>
          </a:prstGeom>
        </p:spPr>
      </p:pic>
      <p:sp>
        <p:nvSpPr>
          <p:cNvPr id="14" name="Flèche droite 13"/>
          <p:cNvSpPr/>
          <p:nvPr/>
        </p:nvSpPr>
        <p:spPr>
          <a:xfrm rot="5400000">
            <a:off x="1234471" y="3443713"/>
            <a:ext cx="1124697" cy="1035050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120" y="4683846"/>
            <a:ext cx="1233397" cy="1233397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413517" y="4937033"/>
            <a:ext cx="4891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projet complet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 smtClean="0"/>
              <a:t>repository</a:t>
            </a:r>
            <a:r>
              <a:rPr lang="fr-FR" dirty="0" smtClean="0"/>
              <a:t> </a:t>
            </a:r>
            <a:r>
              <a:rPr lang="fr-FR" dirty="0" err="1" smtClean="0"/>
              <a:t>GitHub</a:t>
            </a:r>
            <a:endParaRPr lang="fr-FR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err="1" smtClean="0"/>
              <a:t>GitPage</a:t>
            </a:r>
            <a:endParaRPr lang="fr-FR" dirty="0" smtClean="0"/>
          </a:p>
        </p:txBody>
      </p:sp>
      <p:sp>
        <p:nvSpPr>
          <p:cNvPr id="17" name="ZoneTexte 16"/>
          <p:cNvSpPr txBox="1"/>
          <p:nvPr/>
        </p:nvSpPr>
        <p:spPr>
          <a:xfrm>
            <a:off x="2017146" y="2088023"/>
            <a:ext cx="5135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Maquette </a:t>
            </a:r>
            <a:r>
              <a:rPr lang="fr-FR" dirty="0" err="1" smtClean="0"/>
              <a:t>Figma</a:t>
            </a:r>
            <a:r>
              <a:rPr lang="fr-FR" dirty="0" smtClean="0"/>
              <a:t> </a:t>
            </a:r>
            <a:r>
              <a:rPr lang="fr-FR" dirty="0" err="1" smtClean="0"/>
              <a:t>OhmyFood</a:t>
            </a:r>
            <a:endParaRPr lang="fr-FR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Prototype </a:t>
            </a:r>
            <a:r>
              <a:rPr lang="fr-FR" dirty="0" err="1" smtClean="0"/>
              <a:t>Figma</a:t>
            </a:r>
            <a:endParaRPr lang="fr-FR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Fichiers sources (images et textes)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9117397" y="1238351"/>
            <a:ext cx="304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Start-up</a:t>
            </a:r>
          </a:p>
          <a:p>
            <a:pPr algn="ctr"/>
            <a:r>
              <a:rPr lang="fr-FR" dirty="0" smtClean="0"/>
              <a:t>Répertorie les menus</a:t>
            </a:r>
          </a:p>
          <a:p>
            <a:pPr algn="ctr"/>
            <a:r>
              <a:rPr lang="fr-FR" dirty="0" smtClean="0"/>
              <a:t>Restaurant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26" y="541019"/>
            <a:ext cx="2021108" cy="35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0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2133" y="2675467"/>
            <a:ext cx="3545945" cy="1507067"/>
          </a:xfrm>
        </p:spPr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798078" y="0"/>
            <a:ext cx="6393922" cy="6858000"/>
          </a:xfrm>
          <a:prstGeom prst="rect">
            <a:avLst/>
          </a:prstGeom>
          <a:solidFill>
            <a:srgbClr val="8952A1"/>
          </a:solidFill>
          <a:ln>
            <a:solidFill>
              <a:srgbClr val="8A5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078929" y="2675467"/>
            <a:ext cx="2685521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Du Code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078928" y="3429000"/>
            <a:ext cx="2685521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Du </a:t>
            </a:r>
            <a:r>
              <a:rPr lang="fr-FR" dirty="0" smtClean="0"/>
              <a:t>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60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8078" y="1"/>
            <a:ext cx="6393922" cy="6858000"/>
          </a:xfrm>
          <a:prstGeom prst="rect">
            <a:avLst/>
          </a:prstGeom>
          <a:solidFill>
            <a:srgbClr val="8952A1"/>
          </a:solidFill>
          <a:ln>
            <a:solidFill>
              <a:srgbClr val="8A5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137678" y="2675467"/>
            <a:ext cx="1483255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Bilan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67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385</TotalTime>
  <Words>55</Words>
  <Application>Microsoft Office PowerPoint</Application>
  <PresentationFormat>Grand écran</PresentationFormat>
  <Paragraphs>21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Secteur</vt:lpstr>
      <vt:lpstr>Soutenance Tommy pook  Open classeroom</vt:lpstr>
      <vt:lpstr>Contexte</vt:lpstr>
      <vt:lpstr>Présentation PowerPoint</vt:lpstr>
      <vt:lpstr>Présentation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Tommy pook  Open Classeroom</dc:title>
  <dc:creator>user</dc:creator>
  <cp:lastModifiedBy>user</cp:lastModifiedBy>
  <cp:revision>15</cp:revision>
  <dcterms:created xsi:type="dcterms:W3CDTF">2023-12-06T23:06:00Z</dcterms:created>
  <dcterms:modified xsi:type="dcterms:W3CDTF">2024-02-20T10:34:32Z</dcterms:modified>
</cp:coreProperties>
</file>