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4e6bfab3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4e6bfab3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4e6bfab3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4e6bfab3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e6bfab3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e6bfab3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4e6bfab3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4e6bfab3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4e6bfab3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4e6bfab3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4e6bfab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4e6bfab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4e6bfab3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4e6bfab3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4e6bfab3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4e6bfab3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4e6bfab3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4e6bfab3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4e6bfab3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4e6bfab3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4e6bfab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4e6bfab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4e6bfab3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4e6bfab3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4e6bfab3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4e6bfab3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4e6bfab3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4e6bfab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4e6bfab3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4e6bfab3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" name="Google Shape;12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80175" y="3985625"/>
            <a:ext cx="57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2400">
                <a:solidFill>
                  <a:srgbClr val="FFFFFF"/>
                </a:solidFill>
              </a:defRPr>
            </a:lvl1pPr>
            <a:lvl2pPr lvl="1" rtl="0" algn="r"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buNone/>
              <a:defRPr sz="24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2" name="Google Shape;22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80175" y="3985625"/>
            <a:ext cx="57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2400">
                <a:solidFill>
                  <a:srgbClr val="FFFFFF"/>
                </a:solidFill>
              </a:defRPr>
            </a:lvl1pPr>
            <a:lvl2pPr lvl="1" rtl="0" algn="r"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buNone/>
              <a:defRPr sz="24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1" name="Google Shape;31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80175" y="3985625"/>
            <a:ext cx="57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2400">
                <a:solidFill>
                  <a:srgbClr val="FFFFFF"/>
                </a:solidFill>
              </a:defRPr>
            </a:lvl1pPr>
            <a:lvl2pPr lvl="1" rtl="0" algn="r"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buNone/>
              <a:defRPr sz="24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80175" y="3985625"/>
            <a:ext cx="57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400">
                <a:solidFill>
                  <a:srgbClr val="000000"/>
                </a:solidFill>
              </a:defRPr>
            </a:lvl1pPr>
            <a:lvl2pPr lvl="1" rtl="0">
              <a:buNone/>
              <a:defRPr sz="2400">
                <a:solidFill>
                  <a:srgbClr val="000000"/>
                </a:solidFill>
              </a:defRPr>
            </a:lvl2pPr>
            <a:lvl3pPr lvl="2" rtl="0">
              <a:buNone/>
              <a:defRPr sz="2400">
                <a:solidFill>
                  <a:srgbClr val="000000"/>
                </a:solidFill>
              </a:defRPr>
            </a:lvl3pPr>
            <a:lvl4pPr lvl="3" rtl="0">
              <a:buNone/>
              <a:defRPr sz="2400">
                <a:solidFill>
                  <a:srgbClr val="000000"/>
                </a:solidFill>
              </a:defRPr>
            </a:lvl4pPr>
            <a:lvl5pPr lvl="4" rtl="0">
              <a:buNone/>
              <a:defRPr sz="2400">
                <a:solidFill>
                  <a:srgbClr val="000000"/>
                </a:solidFill>
              </a:defRPr>
            </a:lvl5pPr>
            <a:lvl6pPr lvl="5" rtl="0">
              <a:buNone/>
              <a:defRPr sz="2400">
                <a:solidFill>
                  <a:srgbClr val="000000"/>
                </a:solidFill>
              </a:defRPr>
            </a:lvl6pPr>
            <a:lvl7pPr lvl="6" rtl="0">
              <a:buNone/>
              <a:defRPr sz="2400">
                <a:solidFill>
                  <a:srgbClr val="000000"/>
                </a:solidFill>
              </a:defRPr>
            </a:lvl7pPr>
            <a:lvl8pPr lvl="7" rtl="0">
              <a:buNone/>
              <a:defRPr sz="2400">
                <a:solidFill>
                  <a:srgbClr val="000000"/>
                </a:solidFill>
              </a:defRPr>
            </a:lvl8pPr>
            <a:lvl9pPr lvl="8" rtl="0">
              <a:buNone/>
              <a:defRPr sz="24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175" y="3985625"/>
            <a:ext cx="57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400">
                <a:solidFill>
                  <a:srgbClr val="000000"/>
                </a:solidFill>
              </a:defRPr>
            </a:lvl1pPr>
            <a:lvl2pPr lvl="1" rtl="0">
              <a:buNone/>
              <a:defRPr sz="2400">
                <a:solidFill>
                  <a:srgbClr val="000000"/>
                </a:solidFill>
              </a:defRPr>
            </a:lvl2pPr>
            <a:lvl3pPr lvl="2" rtl="0">
              <a:buNone/>
              <a:defRPr sz="2400">
                <a:solidFill>
                  <a:srgbClr val="000000"/>
                </a:solidFill>
              </a:defRPr>
            </a:lvl3pPr>
            <a:lvl4pPr lvl="3" rtl="0">
              <a:buNone/>
              <a:defRPr sz="2400">
                <a:solidFill>
                  <a:srgbClr val="000000"/>
                </a:solidFill>
              </a:defRPr>
            </a:lvl4pPr>
            <a:lvl5pPr lvl="4" rtl="0">
              <a:buNone/>
              <a:defRPr sz="2400">
                <a:solidFill>
                  <a:srgbClr val="000000"/>
                </a:solidFill>
              </a:defRPr>
            </a:lvl5pPr>
            <a:lvl6pPr lvl="5" rtl="0">
              <a:buNone/>
              <a:defRPr sz="2400">
                <a:solidFill>
                  <a:srgbClr val="000000"/>
                </a:solidFill>
              </a:defRPr>
            </a:lvl6pPr>
            <a:lvl7pPr lvl="6" rtl="0">
              <a:buNone/>
              <a:defRPr sz="2400">
                <a:solidFill>
                  <a:srgbClr val="000000"/>
                </a:solidFill>
              </a:defRPr>
            </a:lvl7pPr>
            <a:lvl8pPr lvl="7" rtl="0">
              <a:buNone/>
              <a:defRPr sz="2400">
                <a:solidFill>
                  <a:srgbClr val="000000"/>
                </a:solidFill>
              </a:defRPr>
            </a:lvl8pPr>
            <a:lvl9pPr lvl="8" rtl="0">
              <a:buNone/>
              <a:defRPr sz="24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9" name="Google Shape;49;p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480175" y="3985625"/>
            <a:ext cx="57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400">
                <a:solidFill>
                  <a:srgbClr val="FFFFFF"/>
                </a:solidFill>
              </a:defRPr>
            </a:lvl1pPr>
            <a:lvl2pPr lvl="1" rtl="0">
              <a:buNone/>
              <a:defRPr sz="2400">
                <a:solidFill>
                  <a:srgbClr val="FFFFFF"/>
                </a:solidFill>
              </a:defRPr>
            </a:lvl2pPr>
            <a:lvl3pPr lvl="2" rtl="0">
              <a:buNone/>
              <a:defRPr sz="2400">
                <a:solidFill>
                  <a:srgbClr val="FFFFFF"/>
                </a:solidFill>
              </a:defRPr>
            </a:lvl3pPr>
            <a:lvl4pPr lvl="3" rtl="0">
              <a:buNone/>
              <a:defRPr sz="2400">
                <a:solidFill>
                  <a:srgbClr val="FFFFFF"/>
                </a:solidFill>
              </a:defRPr>
            </a:lvl4pPr>
            <a:lvl5pPr lvl="4" rtl="0">
              <a:buNone/>
              <a:defRPr sz="2400">
                <a:solidFill>
                  <a:srgbClr val="FFFFFF"/>
                </a:solidFill>
              </a:defRPr>
            </a:lvl5pPr>
            <a:lvl6pPr lvl="5" rtl="0">
              <a:buNone/>
              <a:defRPr sz="2400">
                <a:solidFill>
                  <a:srgbClr val="FFFFFF"/>
                </a:solidFill>
              </a:defRPr>
            </a:lvl6pPr>
            <a:lvl7pPr lvl="6" rtl="0">
              <a:buNone/>
              <a:defRPr sz="2400">
                <a:solidFill>
                  <a:srgbClr val="FFFFFF"/>
                </a:solidFill>
              </a:defRPr>
            </a:lvl7pPr>
            <a:lvl8pPr lvl="7" rtl="0">
              <a:buNone/>
              <a:defRPr sz="2400">
                <a:solidFill>
                  <a:srgbClr val="FFFFFF"/>
                </a:solidFill>
              </a:defRPr>
            </a:lvl8pPr>
            <a:lvl9pPr lvl="8" rtl="0">
              <a:buNone/>
              <a:defRPr sz="24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480175" y="3985625"/>
            <a:ext cx="57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400">
                <a:solidFill>
                  <a:srgbClr val="FFFFFF"/>
                </a:solidFill>
              </a:defRPr>
            </a:lvl1pPr>
            <a:lvl2pPr lvl="1" rtl="0">
              <a:buNone/>
              <a:defRPr sz="2400">
                <a:solidFill>
                  <a:srgbClr val="FFFFFF"/>
                </a:solidFill>
              </a:defRPr>
            </a:lvl2pPr>
            <a:lvl3pPr lvl="2" rtl="0">
              <a:buNone/>
              <a:defRPr sz="2400">
                <a:solidFill>
                  <a:srgbClr val="FFFFFF"/>
                </a:solidFill>
              </a:defRPr>
            </a:lvl3pPr>
            <a:lvl4pPr lvl="3" rtl="0">
              <a:buNone/>
              <a:defRPr sz="2400">
                <a:solidFill>
                  <a:srgbClr val="FFFFFF"/>
                </a:solidFill>
              </a:defRPr>
            </a:lvl4pPr>
            <a:lvl5pPr lvl="4" rtl="0">
              <a:buNone/>
              <a:defRPr sz="2400">
                <a:solidFill>
                  <a:srgbClr val="FFFFFF"/>
                </a:solidFill>
              </a:defRPr>
            </a:lvl5pPr>
            <a:lvl6pPr lvl="5" rtl="0">
              <a:buNone/>
              <a:defRPr sz="2400">
                <a:solidFill>
                  <a:srgbClr val="FFFFFF"/>
                </a:solidFill>
              </a:defRPr>
            </a:lvl6pPr>
            <a:lvl7pPr lvl="6" rtl="0">
              <a:buNone/>
              <a:defRPr sz="2400">
                <a:solidFill>
                  <a:srgbClr val="FFFFFF"/>
                </a:solidFill>
              </a:defRPr>
            </a:lvl7pPr>
            <a:lvl8pPr lvl="7" rtl="0">
              <a:buNone/>
              <a:defRPr sz="2400">
                <a:solidFill>
                  <a:srgbClr val="FFFFFF"/>
                </a:solidFill>
              </a:defRPr>
            </a:lvl8pPr>
            <a:lvl9pPr lvl="8" rtl="0">
              <a:buNone/>
              <a:defRPr sz="24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80175" y="3985625"/>
            <a:ext cx="57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400">
                <a:solidFill>
                  <a:srgbClr val="000000"/>
                </a:solidFill>
              </a:defRPr>
            </a:lvl1pPr>
            <a:lvl2pPr lvl="1" rtl="0">
              <a:buNone/>
              <a:defRPr sz="2400">
                <a:solidFill>
                  <a:srgbClr val="000000"/>
                </a:solidFill>
              </a:defRPr>
            </a:lvl2pPr>
            <a:lvl3pPr lvl="2" rtl="0">
              <a:buNone/>
              <a:defRPr sz="2400">
                <a:solidFill>
                  <a:srgbClr val="000000"/>
                </a:solidFill>
              </a:defRPr>
            </a:lvl3pPr>
            <a:lvl4pPr lvl="3" rtl="0">
              <a:buNone/>
              <a:defRPr sz="2400">
                <a:solidFill>
                  <a:srgbClr val="000000"/>
                </a:solidFill>
              </a:defRPr>
            </a:lvl4pPr>
            <a:lvl5pPr lvl="4" rtl="0">
              <a:buNone/>
              <a:defRPr sz="2400">
                <a:solidFill>
                  <a:srgbClr val="000000"/>
                </a:solidFill>
              </a:defRPr>
            </a:lvl5pPr>
            <a:lvl6pPr lvl="5" rtl="0">
              <a:buNone/>
              <a:defRPr sz="2400">
                <a:solidFill>
                  <a:srgbClr val="000000"/>
                </a:solidFill>
              </a:defRPr>
            </a:lvl6pPr>
            <a:lvl7pPr lvl="6" rtl="0">
              <a:buNone/>
              <a:defRPr sz="2400">
                <a:solidFill>
                  <a:srgbClr val="000000"/>
                </a:solidFill>
              </a:defRPr>
            </a:lvl7pPr>
            <a:lvl8pPr lvl="7" rtl="0">
              <a:buNone/>
              <a:defRPr sz="2400">
                <a:solidFill>
                  <a:srgbClr val="000000"/>
                </a:solidFill>
              </a:defRPr>
            </a:lvl8pPr>
            <a:lvl9pPr lvl="8" rtl="0">
              <a:buNone/>
              <a:defRPr sz="24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8" name="Google Shape;68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0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480175" y="3985625"/>
            <a:ext cx="57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400">
                <a:solidFill>
                  <a:srgbClr val="FFFFFF"/>
                </a:solidFill>
              </a:defRPr>
            </a:lvl1pPr>
            <a:lvl2pPr lvl="1" rtl="0">
              <a:buNone/>
              <a:defRPr sz="2400">
                <a:solidFill>
                  <a:srgbClr val="FFFFFF"/>
                </a:solidFill>
              </a:defRPr>
            </a:lvl2pPr>
            <a:lvl3pPr lvl="2" rtl="0">
              <a:buNone/>
              <a:defRPr sz="2400">
                <a:solidFill>
                  <a:srgbClr val="FFFFFF"/>
                </a:solidFill>
              </a:defRPr>
            </a:lvl3pPr>
            <a:lvl4pPr lvl="3" rtl="0">
              <a:buNone/>
              <a:defRPr sz="2400">
                <a:solidFill>
                  <a:srgbClr val="FFFFFF"/>
                </a:solidFill>
              </a:defRPr>
            </a:lvl4pPr>
            <a:lvl5pPr lvl="4" rtl="0">
              <a:buNone/>
              <a:defRPr sz="2400">
                <a:solidFill>
                  <a:srgbClr val="FFFFFF"/>
                </a:solidFill>
              </a:defRPr>
            </a:lvl5pPr>
            <a:lvl6pPr lvl="5" rtl="0">
              <a:buNone/>
              <a:defRPr sz="2400">
                <a:solidFill>
                  <a:srgbClr val="FFFFFF"/>
                </a:solidFill>
              </a:defRPr>
            </a:lvl6pPr>
            <a:lvl7pPr lvl="6" rtl="0">
              <a:buNone/>
              <a:defRPr sz="2400">
                <a:solidFill>
                  <a:srgbClr val="FFFFFF"/>
                </a:solidFill>
              </a:defRPr>
            </a:lvl7pPr>
            <a:lvl8pPr lvl="7" rtl="0">
              <a:buNone/>
              <a:defRPr sz="2400">
                <a:solidFill>
                  <a:srgbClr val="FFFFFF"/>
                </a:solidFill>
              </a:defRPr>
            </a:lvl8pPr>
            <a:lvl9pPr lvl="8" rtl="0">
              <a:buNone/>
              <a:defRPr sz="24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sldNum"/>
          </p:nvPr>
        </p:nvSpPr>
        <p:spPr>
          <a:xfrm>
            <a:off x="8480175" y="3985625"/>
            <a:ext cx="57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2400"/>
            </a:lvl1pPr>
            <a:lvl2pPr lvl="1" rtl="0" algn="r">
              <a:buNone/>
              <a:defRPr sz="2400"/>
            </a:lvl2pPr>
            <a:lvl3pPr lvl="2" rtl="0" algn="r">
              <a:buNone/>
              <a:defRPr sz="2400"/>
            </a:lvl3pPr>
            <a:lvl4pPr lvl="3" rtl="0" algn="r">
              <a:buNone/>
              <a:defRPr sz="2400"/>
            </a:lvl4pPr>
            <a:lvl5pPr lvl="4" rtl="0" algn="r">
              <a:buNone/>
              <a:defRPr sz="2400"/>
            </a:lvl5pPr>
            <a:lvl6pPr lvl="5" rtl="0" algn="r">
              <a:buNone/>
              <a:defRPr sz="2400"/>
            </a:lvl6pPr>
            <a:lvl7pPr lvl="6" rtl="0" algn="r">
              <a:buNone/>
              <a:defRPr sz="2400"/>
            </a:lvl7pPr>
            <a:lvl8pPr lvl="7" rtl="0" algn="r">
              <a:buNone/>
              <a:defRPr sz="2400"/>
            </a:lvl8pPr>
            <a:lvl9pPr lvl="8" rtl="0" algn="r">
              <a:buNone/>
              <a:defRPr sz="2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1108275" y="1420900"/>
            <a:ext cx="2557500" cy="10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>
                <a:solidFill>
                  <a:srgbClr val="000000"/>
                </a:solidFill>
              </a:rPr>
              <a:t>iDrug</a:t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071875" y="2935850"/>
            <a:ext cx="5499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>
                <a:solidFill>
                  <a:srgbClr val="000000"/>
                </a:solidFill>
              </a:rPr>
              <a:t>Bruno S. Sette, Edson Nakata, Karina Furlan, Matheus Moura, Rodrigo V. Verissimo </a:t>
            </a:r>
            <a:r>
              <a:rPr lang="pt-PT"/>
              <a:t>Bruno S. Sette, Edson Nakata, Karina Furlan, Matheus Moura, Rodrigo V. Verissimo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Como foi planejado?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2580401" cy="3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800" y="1229875"/>
            <a:ext cx="2366076" cy="33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4775" y="1229875"/>
            <a:ext cx="2538725" cy="14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5375" y="2736875"/>
            <a:ext cx="1402325" cy="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 quanto deu?</a:t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766600"/>
            <a:ext cx="1549624" cy="18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925" y="887025"/>
            <a:ext cx="6018125" cy="29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 quanto deu?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500" y="1017797"/>
            <a:ext cx="6316501" cy="27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61956"/>
            <a:ext cx="1646226" cy="4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39973"/>
            <a:ext cx="1646225" cy="95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 quanto deu?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963" y="1229875"/>
            <a:ext cx="64103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28025"/>
            <a:ext cx="1927800" cy="19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6933800" y="2053125"/>
            <a:ext cx="1898400" cy="376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/>
              <a:t>40.716</a:t>
            </a:r>
            <a:r>
              <a:rPr b="1" lang="pt-PT" sz="1800"/>
              <a:t>,00</a:t>
            </a:r>
            <a:endParaRPr b="1" sz="1800"/>
          </a:p>
        </p:txBody>
      </p:sp>
      <p:sp>
        <p:nvSpPr>
          <p:cNvPr id="188" name="Google Shape;188;p23"/>
          <p:cNvSpPr txBox="1"/>
          <p:nvPr/>
        </p:nvSpPr>
        <p:spPr>
          <a:xfrm>
            <a:off x="6933800" y="1641550"/>
            <a:ext cx="1898400" cy="37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/>
              <a:t>102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Já dá para sair usando amanhã?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150" y="1306075"/>
            <a:ext cx="61531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49399"/>
            <a:ext cx="1812476" cy="15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6933900" y="2145475"/>
            <a:ext cx="1898400" cy="362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/>
              <a:t>38</a:t>
            </a:r>
            <a:endParaRPr b="1" sz="1800"/>
          </a:p>
        </p:txBody>
      </p:sp>
      <p:sp>
        <p:nvSpPr>
          <p:cNvPr id="198" name="Google Shape;198;p24"/>
          <p:cNvSpPr txBox="1"/>
          <p:nvPr/>
        </p:nvSpPr>
        <p:spPr>
          <a:xfrm>
            <a:off x="6933900" y="2539425"/>
            <a:ext cx="1898400" cy="3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/>
              <a:t>2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</a:t>
            </a:r>
            <a:r>
              <a:rPr lang="pt-PT"/>
              <a:t> que o iDrug ?</a:t>
            </a:r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676" y="1229876"/>
            <a:ext cx="333900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1200"/>
            <a:ext cx="5356625" cy="5361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que o iDrug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2364825" y="1577125"/>
            <a:ext cx="2459100" cy="104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PT">
                <a:solidFill>
                  <a:srgbClr val="000000"/>
                </a:solidFill>
              </a:rPr>
              <a:t>Qual o melhor lugar para comprar meu medicamento?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96" name="Google Shape;96;p1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97" name="Google Shape;97;p1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93" y="1229875"/>
            <a:ext cx="46211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que o iDrug ?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738850" y="1633488"/>
            <a:ext cx="24225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PT">
                <a:solidFill>
                  <a:srgbClr val="000000"/>
                </a:solidFill>
              </a:rPr>
              <a:t>Será que eles tem o medicamento? Quanto custa?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109" name="Google Shape;109;p1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10" name="Google Shape;110;p1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que o iDrug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" y="1229875"/>
            <a:ext cx="513847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23" name="Google Shape;123;p1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047750" y="1896849"/>
            <a:ext cx="18471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PT">
                <a:solidFill>
                  <a:srgbClr val="000000"/>
                </a:solidFill>
              </a:rPr>
              <a:t>Vocês entregam no meu bairro?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Nosso Software</a:t>
            </a:r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525" y="751100"/>
            <a:ext cx="211546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9" y="782413"/>
            <a:ext cx="7315204" cy="42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>
            <p:ph idx="4294967295" type="title"/>
          </p:nvPr>
        </p:nvSpPr>
        <p:spPr>
          <a:xfrm>
            <a:off x="357425" y="174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Nosso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Nosso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11700" y="3530825"/>
            <a:ext cx="85206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0" y="1229868"/>
            <a:ext cx="9144000" cy="226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1700" y="410000"/>
            <a:ext cx="3231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que tem no software ?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809" y="0"/>
            <a:ext cx="56961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rigo - 01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