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9"/>
  </p:notesMasterIdLst>
  <p:sldIdLst>
    <p:sldId id="256" r:id="rId2"/>
    <p:sldId id="257" r:id="rId3"/>
    <p:sldId id="262" r:id="rId4"/>
    <p:sldId id="264" r:id="rId5"/>
    <p:sldId id="258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9EEF6-372B-463A-925F-9B2FCD2A5BC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2184-DC73-440F-8D46-68408BD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8D54-BAE0-4E27-8EE0-25F5D7DCDD5A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Spektrální analýza světelného svazku. Barevné </a:t>
            </a:r>
            <a:r>
              <a:rPr lang="cs-CZ" b="1" dirty="0" smtClean="0"/>
              <a:t>souřadnic</a:t>
            </a:r>
            <a:r>
              <a:rPr lang="en-US" b="1" dirty="0" smtClean="0"/>
              <a:t>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sk-SK" dirty="0" smtClean="0"/>
              <a:t>án Ivanecký – xivane00</a:t>
            </a:r>
          </a:p>
          <a:p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Kaisler</a:t>
            </a:r>
            <a:r>
              <a:rPr lang="sk-SK" dirty="0" smtClean="0"/>
              <a:t> – xkaisl00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Spektrální analýza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Sveteln</a:t>
            </a:r>
            <a:r>
              <a:rPr lang="sk-SK" dirty="0" smtClean="0"/>
              <a:t>ý zväzok </a:t>
            </a:r>
            <a:r>
              <a:rPr lang="en-US" dirty="0" smtClean="0"/>
              <a:t>-&gt;</a:t>
            </a:r>
            <a:r>
              <a:rPr lang="sk-SK" dirty="0" smtClean="0"/>
              <a:t> jednotlivé zložky</a:t>
            </a:r>
            <a:endParaRPr lang="en-US" dirty="0" smtClean="0"/>
          </a:p>
          <a:p>
            <a:r>
              <a:rPr lang="en-US" dirty="0"/>
              <a:t>A</a:t>
            </a:r>
            <a:r>
              <a:rPr lang="cs-CZ" dirty="0" smtClean="0"/>
              <a:t>stro</a:t>
            </a:r>
            <a:r>
              <a:rPr lang="en-US" dirty="0" smtClean="0"/>
              <a:t>n</a:t>
            </a:r>
            <a:r>
              <a:rPr lang="sk-SK" dirty="0" smtClean="0"/>
              <a:t>ómia, medicína...</a:t>
            </a:r>
          </a:p>
          <a:p>
            <a:r>
              <a:rPr lang="sk-SK" dirty="0" smtClean="0"/>
              <a:t>Lom, interferencia, difrakcia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984630" cy="365125"/>
          </a:xfrm>
        </p:spPr>
        <p:txBody>
          <a:bodyPr/>
          <a:lstStyle/>
          <a:p>
            <a:r>
              <a:rPr lang="en-US" dirty="0" smtClean="0"/>
              <a:t>https://axispraxis.wordpress.com/2011/02/24/vision-the-master-metaphor/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46" y="1825625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spektier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Spojité</a:t>
            </a:r>
          </a:p>
          <a:p>
            <a:endParaRPr lang="sk-SK" dirty="0"/>
          </a:p>
          <a:p>
            <a:r>
              <a:rPr lang="sk-SK" dirty="0" smtClean="0"/>
              <a:t>Pásové</a:t>
            </a:r>
          </a:p>
          <a:p>
            <a:endParaRPr lang="sk-SK" dirty="0"/>
          </a:p>
          <a:p>
            <a:r>
              <a:rPr lang="sk-SK" dirty="0" smtClean="0"/>
              <a:t>Čiarové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674079" cy="365125"/>
          </a:xfrm>
        </p:spPr>
        <p:txBody>
          <a:bodyPr/>
          <a:lstStyle/>
          <a:p>
            <a:r>
              <a:rPr lang="en-US" dirty="0" smtClean="0"/>
              <a:t>http://commons.wikimedia.org/wiki/File:Spektrum_spojite_carove.png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361" b="19419"/>
          <a:stretch/>
        </p:blipFill>
        <p:spPr>
          <a:xfrm>
            <a:off x="4356339" y="365125"/>
            <a:ext cx="5408761" cy="48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spektier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k-SK" dirty="0" smtClean="0"/>
              <a:t>Emisné</a:t>
            </a:r>
          </a:p>
          <a:p>
            <a:endParaRPr lang="sk-SK" dirty="0"/>
          </a:p>
          <a:p>
            <a:endParaRPr lang="en-US" dirty="0" smtClean="0"/>
          </a:p>
          <a:p>
            <a:endParaRPr lang="en-US" dirty="0"/>
          </a:p>
          <a:p>
            <a:r>
              <a:rPr lang="sk-SK" dirty="0" smtClean="0"/>
              <a:t>Absorpčné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292282"/>
            <a:ext cx="3475008" cy="365125"/>
          </a:xfrm>
        </p:spPr>
        <p:txBody>
          <a:bodyPr/>
          <a:lstStyle/>
          <a:p>
            <a:r>
              <a:rPr lang="en-US" dirty="0" smtClean="0"/>
              <a:t>https://www.youtube.com/watch?v=6IMJglnz2Uw</a:t>
            </a:r>
            <a:endParaRPr lang="en-US" dirty="0"/>
          </a:p>
        </p:txBody>
      </p:sp>
      <p:pic>
        <p:nvPicPr>
          <p:cNvPr id="3076" name="Picture 4" descr="http://i.ytimg.com/vi/6IMJglnz2U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47"/>
          <a:stretch/>
        </p:blipFill>
        <p:spPr bwMode="auto">
          <a:xfrm>
            <a:off x="3235203" y="4080293"/>
            <a:ext cx="8367323" cy="12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ytimg.com/vi/6IMJglnz2U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9" b="26930"/>
          <a:stretch/>
        </p:blipFill>
        <p:spPr bwMode="auto">
          <a:xfrm>
            <a:off x="3235204" y="1940944"/>
            <a:ext cx="8367323" cy="152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Spektroskopy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Prístroj na skúmanie spektra svetla</a:t>
            </a:r>
          </a:p>
          <a:p>
            <a:r>
              <a:rPr lang="sk-SK" dirty="0" smtClean="0"/>
              <a:t>Hranolový</a:t>
            </a:r>
          </a:p>
          <a:p>
            <a:r>
              <a:rPr lang="sk-SK" dirty="0" smtClean="0"/>
              <a:t>S difrakčnou mriežkou</a:t>
            </a:r>
          </a:p>
          <a:p>
            <a:r>
              <a:rPr lang="sk-SK" dirty="0" smtClean="0"/>
              <a:t>Interferenčný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90856"/>
            <a:ext cx="6893943" cy="365125"/>
          </a:xfrm>
        </p:spPr>
        <p:txBody>
          <a:bodyPr/>
          <a:lstStyle/>
          <a:p>
            <a:r>
              <a:rPr lang="en-US" dirty="0" smtClean="0"/>
              <a:t>http://en.wikipedia.org/wiki/Diffraction_grating#/media/File:Comparison_refraction_diffraction_spectra.svg</a:t>
            </a:r>
            <a:endParaRPr lang="en-US" dirty="0"/>
          </a:p>
        </p:txBody>
      </p:sp>
      <p:pic>
        <p:nvPicPr>
          <p:cNvPr id="4098" name="Picture 2" descr="http://upload.wikimedia.org/wikipedia/commons/thumb/1/10/Comparison_refraction_diffraction_spectra.svg/512px-Comparison_refraction_diffraction_spectr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14" y="868391"/>
            <a:ext cx="3159125" cy="4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Hranolov</a:t>
            </a:r>
            <a:r>
              <a:rPr lang="sk-SK" dirty="0" smtClean="0"/>
              <a:t>ý spektroskop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Lom svetla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cs-CZ" i="1"/>
                          <m:t>𝜕𝛿</m:t>
                        </m:r>
                      </m:num>
                      <m:den>
                        <m:r>
                          <a:rPr lang="cs-CZ" i="1"/>
                          <m:t>𝜕𝜆</m:t>
                        </m:r>
                      </m:den>
                    </m:f>
                    <m:r>
                      <a:rPr lang="cs-CZ" i="1"/>
                      <m:t>=2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cs-CZ" i="1"/>
                          <m:t>𝜕</m:t>
                        </m:r>
                        <m:r>
                          <a:rPr lang="cs-CZ" i="1"/>
                          <m:t>𝑛</m:t>
                        </m:r>
                      </m:num>
                      <m:den>
                        <m:r>
                          <a:rPr lang="cs-CZ" i="1"/>
                          <m:t>𝜕𝜆</m:t>
                        </m:r>
                      </m:den>
                    </m:f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cs-CZ"/>
                          <m:t>sin</m:t>
                        </m:r>
                        <m:r>
                          <a:rPr lang="cs-CZ" i="1"/>
                          <m:t>(</m:t>
                        </m:r>
                        <m:f>
                          <m:fPr>
                            <m:type m:val="lin"/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cs-CZ" i="1"/>
                              <m:t>𝜑</m:t>
                            </m:r>
                          </m:num>
                          <m:den>
                            <m:r>
                              <a:rPr lang="cs-CZ" i="1"/>
                              <m:t>2</m:t>
                            </m:r>
                          </m:den>
                        </m:f>
                        <m:r>
                          <a:rPr lang="cs-CZ" i="1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cs-CZ"/>
                          <m:t>cos</m:t>
                        </m:r>
                        <m:r>
                          <a:rPr lang="cs-CZ" i="1"/>
                          <m:t>(</m:t>
                        </m:r>
                        <m:r>
                          <a:rPr lang="cs-CZ" i="1"/>
                          <m:t>𝛿</m:t>
                        </m:r>
                        <m:r>
                          <a:rPr lang="cs-CZ" i="1"/>
                          <m:t>+</m:t>
                        </m:r>
                        <m:r>
                          <a:rPr lang="cs-CZ" i="1"/>
                          <m:t>𝜑</m:t>
                        </m:r>
                        <m:r>
                          <a:rPr lang="cs-CZ" i="1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ky6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636038" y="1919866"/>
            <a:ext cx="4124326" cy="31324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60253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Barevné souradnice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XYZ CIE</a:t>
            </a:r>
          </a:p>
          <a:p>
            <a:endParaRPr lang="en-US" dirty="0"/>
          </a:p>
          <a:p>
            <a:r>
              <a:rPr lang="en-US" dirty="0" err="1" smtClean="0"/>
              <a:t>Barevn</a:t>
            </a:r>
            <a:r>
              <a:rPr lang="sk-SK" dirty="0" smtClean="0"/>
              <a:t>é modely</a:t>
            </a:r>
          </a:p>
          <a:p>
            <a:pPr lvl="1"/>
            <a:r>
              <a:rPr lang="sk-SK" dirty="0" smtClean="0"/>
              <a:t>RGB</a:t>
            </a:r>
          </a:p>
          <a:p>
            <a:pPr lvl="1"/>
            <a:r>
              <a:rPr lang="sk-SK" dirty="0" smtClean="0"/>
              <a:t>HSV</a:t>
            </a:r>
          </a:p>
          <a:p>
            <a:pPr lvl="1"/>
            <a:r>
              <a:rPr lang="sk-SK" dirty="0" smtClean="0"/>
              <a:t>HSL</a:t>
            </a:r>
          </a:p>
          <a:p>
            <a:pPr lvl="1"/>
            <a:r>
              <a:rPr lang="sk-SK" dirty="0" smtClean="0"/>
              <a:t>CMYK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176963"/>
            <a:ext cx="3638909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en.wikipedia.org/wiki/CIE_1931_color_space</a:t>
            </a:r>
            <a:r>
              <a:rPr lang="sk-SK" dirty="0" smtClean="0"/>
              <a:t> </a:t>
            </a:r>
          </a:p>
          <a:p>
            <a:r>
              <a:rPr lang="en-US" dirty="0"/>
              <a:t>http://</a:t>
            </a:r>
            <a:r>
              <a:rPr lang="en-US" dirty="0" smtClean="0"/>
              <a:t>www.wisotop.de/hsv-und-hsl-farbmodell.shtml</a:t>
            </a:r>
            <a:r>
              <a:rPr lang="sk-SK" dirty="0" smtClean="0"/>
              <a:t>  </a:t>
            </a:r>
          </a:p>
          <a:p>
            <a:r>
              <a:rPr lang="en-US" dirty="0"/>
              <a:t>http://blog.thepapermillstore.com/cmyk-vs-rgb-color</a:t>
            </a:r>
          </a:p>
        </p:txBody>
      </p:sp>
      <p:pic>
        <p:nvPicPr>
          <p:cNvPr id="5124" name="Picture 4" descr="http://upload.wikimedia.org/wikipedia/commons/thumb/3/3b/CIE1931xy_blank.svg/300px-CIE1931xy_blan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10248"/>
            <a:ext cx="2857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wisotop.de/assets/farbmodelle-hsv-hsl-zyli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4094640"/>
            <a:ext cx="57245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dditive vs Subtractive Col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24" y="1418651"/>
            <a:ext cx="4140380" cy="20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102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Spektrální analýza světelného svazku. Barevné souřadnice</vt:lpstr>
      <vt:lpstr>Spektrální analýza</vt:lpstr>
      <vt:lpstr>Typy spektier</vt:lpstr>
      <vt:lpstr>Typy spektier </vt:lpstr>
      <vt:lpstr>Spektroskopy</vt:lpstr>
      <vt:lpstr>Hranolový spektroskop</vt:lpstr>
      <vt:lpstr>Barevné souradnice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Spektrální analýza světelného svazku. Barevné souřadnice</dc:title>
  <dc:creator>Ján Ivanecký</dc:creator>
  <cp:lastModifiedBy>Ján Ivanecký</cp:lastModifiedBy>
  <cp:revision>15</cp:revision>
  <dcterms:created xsi:type="dcterms:W3CDTF">2015-04-15T15:42:57Z</dcterms:created>
  <dcterms:modified xsi:type="dcterms:W3CDTF">2015-04-19T17:18:27Z</dcterms:modified>
</cp:coreProperties>
</file>