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72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53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340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494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47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8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95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463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72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70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03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1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51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75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20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3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2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88BB-A5DD-4723-AA0F-B16474C57233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26C31-ABA0-4CE1-9001-F8ABE423D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07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3900-A99B-6189-3C00-3E7924AED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Web development project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E632F-E5CB-A9E4-DA66-226CBD211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Hands on HTML/CSS project for beginners</a:t>
            </a:r>
            <a:endParaRPr lang="en-I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9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BBBA-EC0E-6622-504F-68223DC4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360155"/>
            <a:ext cx="10353762" cy="1325563"/>
          </a:xfrm>
        </p:spPr>
        <p:txBody>
          <a:bodyPr/>
          <a:lstStyle/>
          <a:p>
            <a:r>
              <a:rPr lang="en-US" dirty="0"/>
              <a:t>HTML structure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2FB83-565F-47FA-010B-492EDDC5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4" y="2879575"/>
            <a:ext cx="3298956" cy="8233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Container div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97093-481F-E9DB-331E-778A1A7FD22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4" y="3960834"/>
            <a:ext cx="3298956" cy="2879576"/>
          </a:xfrm>
        </p:spPr>
        <p:txBody>
          <a:bodyPr>
            <a:normAutofit/>
          </a:bodyPr>
          <a:lstStyle/>
          <a:p>
            <a:r>
              <a:rPr lang="en-US" sz="1600" dirty="0"/>
              <a:t>Wrapper for entire calculator</a:t>
            </a:r>
            <a:endParaRPr lang="en-IN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77151-D5FF-8F16-E854-E8DBBF4E0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2221" y="2879576"/>
            <a:ext cx="3298558" cy="8233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Display area </a:t>
            </a:r>
            <a:endParaRPr lang="en-I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C36FB9-C440-058F-8B25-0FA322194C86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60070" y="3978424"/>
            <a:ext cx="3299821" cy="2879576"/>
          </a:xfrm>
        </p:spPr>
        <p:txBody>
          <a:bodyPr>
            <a:normAutofit/>
          </a:bodyPr>
          <a:lstStyle/>
          <a:p>
            <a:r>
              <a:rPr lang="en-US" sz="1600" dirty="0"/>
              <a:t>Shows input and results</a:t>
            </a:r>
            <a:endParaRPr lang="en-IN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7E0760-618A-721A-DB19-A56D33217E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86994" y="2911624"/>
            <a:ext cx="3291211" cy="8233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Button grid</a:t>
            </a:r>
            <a:endParaRPr lang="en-IN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DF718F-D4E4-E656-9941-FD5D38EF511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86995" y="3960834"/>
            <a:ext cx="3291211" cy="2879576"/>
          </a:xfrm>
        </p:spPr>
        <p:txBody>
          <a:bodyPr>
            <a:normAutofit/>
          </a:bodyPr>
          <a:lstStyle/>
          <a:p>
            <a:r>
              <a:rPr lang="en-US" sz="1600" dirty="0"/>
              <a:t>Organized layout for numbers and operation buttons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168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013B-C492-B09B-CCE2-FCB2B01A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746" y="1586061"/>
            <a:ext cx="10353762" cy="1325563"/>
          </a:xfrm>
        </p:spPr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styling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5A181-8E45-CB4C-694B-80A591A1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492" y="2911624"/>
            <a:ext cx="3298956" cy="8233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Colors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696A2-CB74-34B5-0F8D-4E221FCF36E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27492" y="3805704"/>
            <a:ext cx="3298956" cy="2879576"/>
          </a:xfrm>
        </p:spPr>
        <p:txBody>
          <a:bodyPr>
            <a:normAutofit/>
          </a:bodyPr>
          <a:lstStyle/>
          <a:p>
            <a:r>
              <a:rPr lang="en-US" sz="1600" dirty="0"/>
              <a:t>Define color variables for consistency</a:t>
            </a:r>
            <a:endParaRPr lang="en-IN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1D966-0F1F-2EFD-B773-F464DC7A9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1396" y="2911624"/>
            <a:ext cx="3298558" cy="8233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Grid layout</a:t>
            </a:r>
            <a:endParaRPr lang="en-I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8456D7-6335-236E-3BE6-704CAA4EFD5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3615" y="3805704"/>
            <a:ext cx="3299821" cy="2879576"/>
          </a:xfrm>
        </p:spPr>
        <p:txBody>
          <a:bodyPr>
            <a:normAutofit/>
          </a:bodyPr>
          <a:lstStyle/>
          <a:p>
            <a:r>
              <a:rPr lang="en-US" sz="1600" dirty="0"/>
              <a:t>Use CSS grid for button arrangement</a:t>
            </a:r>
            <a:endParaRPr lang="en-IN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5FA299-600B-F282-7A9A-625A428806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297" y="2911624"/>
            <a:ext cx="3291211" cy="8233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Transitions </a:t>
            </a:r>
            <a:endParaRPr lang="en-IN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5B0C22-3DD3-B8A9-CF9E-0658CAD402B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73297" y="3805704"/>
            <a:ext cx="3291211" cy="2879576"/>
          </a:xfrm>
        </p:spPr>
        <p:txBody>
          <a:bodyPr>
            <a:normAutofit/>
          </a:bodyPr>
          <a:lstStyle/>
          <a:p>
            <a:r>
              <a:rPr lang="en-US" sz="1600" dirty="0"/>
              <a:t>Add subtle animations for button animations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2325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481D-C200-7A5A-C20F-B158D7A00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919797"/>
          </a:xfrm>
        </p:spPr>
        <p:txBody>
          <a:bodyPr/>
          <a:lstStyle/>
          <a:p>
            <a:r>
              <a:rPr lang="en-US" dirty="0"/>
              <a:t>functionality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FABCC-085C-5B04-0453-3B4C34AE1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265680"/>
            <a:ext cx="9001462" cy="400304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Event listeners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/>
              <a:t>Capture button clicks and keypress event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Math operations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/>
              <a:t>Implement addition, subtraction, multiplication and division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Display updates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b="1" dirty="0"/>
              <a:t>Show inputs and result in real time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b="1" dirty="0"/>
              <a:t>Error handling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b="1" dirty="0"/>
              <a:t>Manage division by 0 and invalid input</a:t>
            </a:r>
          </a:p>
        </p:txBody>
      </p:sp>
    </p:spTree>
    <p:extLst>
      <p:ext uri="{BB962C8B-B14F-4D97-AF65-F5344CB8AC3E}">
        <p14:creationId xmlns:p14="http://schemas.microsoft.com/office/powerpoint/2010/main" val="11519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5B65-2FAD-8EAB-2886-68A112E9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993" y="1554480"/>
            <a:ext cx="10353761" cy="1326321"/>
          </a:xfrm>
        </p:spPr>
        <p:txBody>
          <a:bodyPr/>
          <a:lstStyle/>
          <a:p>
            <a:r>
              <a:rPr lang="en-US" dirty="0"/>
              <a:t>Demo and walkthrough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1133-AF60-005A-3B7B-18A896448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4671" y="3155119"/>
            <a:ext cx="5106004" cy="1874081"/>
          </a:xfrm>
        </p:spPr>
        <p:txBody>
          <a:bodyPr/>
          <a:lstStyle/>
          <a:p>
            <a:pPr algn="ctr"/>
            <a:r>
              <a:rPr lang="en-US" b="1" dirty="0"/>
              <a:t>User interaction</a:t>
            </a:r>
          </a:p>
          <a:p>
            <a:pPr marL="0" indent="0" algn="ctr">
              <a:buNone/>
            </a:pPr>
            <a:r>
              <a:rPr lang="en-US" dirty="0"/>
              <a:t>Demonstrate calculator usage with different operations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D3BA6-73A7-EF87-727B-3FC9A834C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2" y="3155119"/>
            <a:ext cx="5094154" cy="1721681"/>
          </a:xfrm>
        </p:spPr>
        <p:txBody>
          <a:bodyPr/>
          <a:lstStyle/>
          <a:p>
            <a:pPr algn="ctr"/>
            <a:r>
              <a:rPr lang="en-US" b="1" dirty="0"/>
              <a:t>Code explanation</a:t>
            </a:r>
          </a:p>
          <a:p>
            <a:pPr marL="0" indent="0" algn="ctr">
              <a:buNone/>
            </a:pPr>
            <a:r>
              <a:rPr lang="en-US" dirty="0"/>
              <a:t>Walk through the key code sections during operation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45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A37B-B870-BB52-411D-943938AA8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868362"/>
            <a:ext cx="9001462" cy="2387600"/>
          </a:xfrm>
        </p:spPr>
        <p:txBody>
          <a:bodyPr/>
          <a:lstStyle/>
          <a:p>
            <a:r>
              <a:rPr lang="en-US" dirty="0"/>
              <a:t>About the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791C1-486E-4D9D-8E7D-16B4B005B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b="1" dirty="0"/>
              <a:t>Project</a:t>
            </a:r>
            <a:r>
              <a:rPr lang="en-US" dirty="0"/>
              <a:t> - </a:t>
            </a:r>
            <a:r>
              <a:rPr lang="en-US" sz="2000" dirty="0"/>
              <a:t>Portfolio</a:t>
            </a:r>
          </a:p>
          <a:p>
            <a:pPr marL="457200" indent="-457200">
              <a:buAutoNum type="arabicPeriod"/>
            </a:pPr>
            <a:r>
              <a:rPr lang="en-US" b="1" dirty="0"/>
              <a:t>Step by step guide </a:t>
            </a:r>
            <a:r>
              <a:rPr lang="en-US" dirty="0"/>
              <a:t>– </a:t>
            </a:r>
            <a:r>
              <a:rPr lang="en-US" sz="2000" dirty="0"/>
              <a:t>design, structure, styling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b="1" dirty="0"/>
              <a:t>Practical skills </a:t>
            </a:r>
            <a:r>
              <a:rPr lang="en-US" dirty="0"/>
              <a:t>– </a:t>
            </a:r>
            <a:r>
              <a:rPr lang="en-US" sz="1900" dirty="0"/>
              <a:t>Learn by doing rea world web development projects</a:t>
            </a:r>
          </a:p>
        </p:txBody>
      </p:sp>
    </p:spTree>
    <p:extLst>
      <p:ext uri="{BB962C8B-B14F-4D97-AF65-F5344CB8AC3E}">
        <p14:creationId xmlns:p14="http://schemas.microsoft.com/office/powerpoint/2010/main" val="17018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7963-3EA7-53AD-94B5-8EC27FF6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963" y="1130710"/>
            <a:ext cx="10353761" cy="1326321"/>
          </a:xfrm>
        </p:spPr>
        <p:txBody>
          <a:bodyPr/>
          <a:lstStyle/>
          <a:p>
            <a:r>
              <a:rPr lang="en-US" dirty="0"/>
              <a:t>Part 1 : making a portfolio using html and </a:t>
            </a:r>
            <a:r>
              <a:rPr lang="en-US" dirty="0" err="1"/>
              <a:t>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EA65A-09B1-7077-B4B4-D1693DFC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84323"/>
            <a:ext cx="10353762" cy="2826016"/>
          </a:xfrm>
        </p:spPr>
        <p:txBody>
          <a:bodyPr/>
          <a:lstStyle/>
          <a:p>
            <a:r>
              <a:rPr lang="en-US" b="1" dirty="0"/>
              <a:t>1. Design:</a:t>
            </a:r>
          </a:p>
          <a:p>
            <a:pPr lvl="1"/>
            <a:r>
              <a:rPr lang="en-US" dirty="0"/>
              <a:t>Sketch layout and plan user interface.</a:t>
            </a:r>
          </a:p>
          <a:p>
            <a:r>
              <a:rPr lang="en-US" b="1" dirty="0"/>
              <a:t>2. HTML structure:</a:t>
            </a:r>
          </a:p>
          <a:p>
            <a:pPr lvl="1"/>
            <a:r>
              <a:rPr lang="en-US" dirty="0"/>
              <a:t>Create navbar and sections.</a:t>
            </a:r>
          </a:p>
          <a:p>
            <a:r>
              <a:rPr lang="en-US" b="1" dirty="0"/>
              <a:t>3. CSS styling:</a:t>
            </a:r>
          </a:p>
          <a:p>
            <a:pPr lvl="1"/>
            <a:r>
              <a:rPr lang="en-US" dirty="0"/>
              <a:t>Add colors and layout.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63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27B4-CCCC-D412-034E-54F1F716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25678"/>
            <a:ext cx="10353761" cy="1326321"/>
          </a:xfrm>
        </p:spPr>
        <p:txBody>
          <a:bodyPr/>
          <a:lstStyle/>
          <a:p>
            <a:r>
              <a:rPr lang="en-US" dirty="0"/>
              <a:t>Design and layout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4915-5516-B50A-2EBE-F129E9271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924062"/>
            <a:ext cx="5106004" cy="1746262"/>
          </a:xfrm>
        </p:spPr>
        <p:txBody>
          <a:bodyPr/>
          <a:lstStyle/>
          <a:p>
            <a:pPr algn="ctr"/>
            <a:r>
              <a:rPr lang="en-US" b="1" dirty="0"/>
              <a:t>Grid system</a:t>
            </a:r>
          </a:p>
          <a:p>
            <a:pPr marL="0" indent="0" algn="ctr">
              <a:buNone/>
            </a:pPr>
            <a:r>
              <a:rPr lang="en-IN" dirty="0"/>
              <a:t>Organize contents in a well managed manner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5159F-FAFB-9B40-C97B-CB2695F61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7132" y="2924062"/>
            <a:ext cx="4700424" cy="1746262"/>
          </a:xfrm>
        </p:spPr>
        <p:txBody>
          <a:bodyPr/>
          <a:lstStyle/>
          <a:p>
            <a:pPr algn="ctr"/>
            <a:r>
              <a:rPr lang="en-US" b="1" dirty="0"/>
              <a:t>Color scheme</a:t>
            </a:r>
          </a:p>
          <a:p>
            <a:pPr marL="0" indent="0" algn="ctr">
              <a:buNone/>
            </a:pPr>
            <a:r>
              <a:rPr lang="en-US" dirty="0"/>
              <a:t>Choose contrasting color for readability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31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B2AD-323C-CA65-B6B0-3D5542A3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929208"/>
            <a:ext cx="10353762" cy="1325563"/>
          </a:xfrm>
        </p:spPr>
        <p:txBody>
          <a:bodyPr/>
          <a:lstStyle/>
          <a:p>
            <a:r>
              <a:rPr lang="en-US" dirty="0"/>
              <a:t>Html structure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A35B8-83E9-9A1B-9D49-7B1F9A20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443" y="3268973"/>
            <a:ext cx="3298956" cy="8233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Container div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5A0F0-33B6-5CAE-E2DF-95E430019B0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24443" y="4099532"/>
            <a:ext cx="3298956" cy="1691668"/>
          </a:xfrm>
        </p:spPr>
        <p:txBody>
          <a:bodyPr/>
          <a:lstStyle/>
          <a:p>
            <a:r>
              <a:rPr lang="en-US" dirty="0"/>
              <a:t>Wrapper for entire display content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7DEAC-D739-C29C-D4A1-B76E76228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1396" y="3276228"/>
            <a:ext cx="3298558" cy="8233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Navbar</a:t>
            </a:r>
            <a:endParaRPr lang="en-I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3A5AF9-F09C-2983-B58B-4A39DC68FE4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4878" y="4092278"/>
            <a:ext cx="3299821" cy="1698922"/>
          </a:xfrm>
        </p:spPr>
        <p:txBody>
          <a:bodyPr/>
          <a:lstStyle/>
          <a:p>
            <a:r>
              <a:rPr lang="en-US" dirty="0"/>
              <a:t>Contains the links of different sections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155B8D-ED0C-C9E5-85BF-A57B2DD891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6346" y="3315041"/>
            <a:ext cx="3291211" cy="7630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Semantic markup</a:t>
            </a:r>
            <a:endParaRPr lang="en-IN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1B6767-B6F0-A7A1-CC11-470BDAF7BD2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76346" y="4092278"/>
            <a:ext cx="3291211" cy="1698922"/>
          </a:xfrm>
        </p:spPr>
        <p:txBody>
          <a:bodyPr/>
          <a:lstStyle/>
          <a:p>
            <a:r>
              <a:rPr lang="en-US" dirty="0"/>
              <a:t>Use appropriate tags for </a:t>
            </a:r>
            <a:r>
              <a:rPr lang="en-US" dirty="0" err="1"/>
              <a:t>accesibilty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5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BAA2-0891-F7BA-1665-A4FA4DBE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1504336"/>
            <a:ext cx="10353761" cy="1326321"/>
          </a:xfrm>
        </p:spPr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styling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D7AAE-8CEB-38DB-27E3-93419AB4C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963390"/>
            <a:ext cx="5106004" cy="1490623"/>
          </a:xfrm>
        </p:spPr>
        <p:txBody>
          <a:bodyPr/>
          <a:lstStyle/>
          <a:p>
            <a:pPr algn="ctr"/>
            <a:r>
              <a:rPr lang="en-US" b="1" dirty="0"/>
              <a:t>Colors</a:t>
            </a:r>
          </a:p>
          <a:p>
            <a:pPr marL="0" indent="0" algn="ctr">
              <a:buNone/>
            </a:pPr>
            <a:r>
              <a:rPr lang="en-US" dirty="0"/>
              <a:t>Define color variables for consistency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FCC12-BB43-20FC-261A-C05FC19E4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051" y="2963390"/>
            <a:ext cx="5094154" cy="1490623"/>
          </a:xfrm>
        </p:spPr>
        <p:txBody>
          <a:bodyPr/>
          <a:lstStyle/>
          <a:p>
            <a:pPr algn="ctr"/>
            <a:r>
              <a:rPr lang="en-US" b="1" dirty="0"/>
              <a:t>Sizing and adjustments</a:t>
            </a:r>
          </a:p>
          <a:p>
            <a:pPr marL="0" indent="0" algn="ctr">
              <a:buNone/>
            </a:pPr>
            <a:r>
              <a:rPr lang="en-US" dirty="0"/>
              <a:t>Use appropriate sizing and orientation of elements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8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C133-399C-DD00-6EC3-A72E6AE9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645" y="1818965"/>
            <a:ext cx="10353761" cy="1326321"/>
          </a:xfrm>
        </p:spPr>
        <p:txBody>
          <a:bodyPr/>
          <a:lstStyle/>
          <a:p>
            <a:r>
              <a:rPr lang="en-US" dirty="0"/>
              <a:t>Demo and walkthrough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EF63-39DC-5704-4CDF-E88883A77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594" y="3145286"/>
            <a:ext cx="5106004" cy="1588946"/>
          </a:xfrm>
        </p:spPr>
        <p:txBody>
          <a:bodyPr/>
          <a:lstStyle/>
          <a:p>
            <a:pPr algn="ctr"/>
            <a:r>
              <a:rPr lang="en-US" dirty="0"/>
              <a:t>Demonstrate different parts of the portfolio to the viewer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92195-5B95-3DD1-87F2-C49477045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5252" y="3145286"/>
            <a:ext cx="5094154" cy="1588946"/>
          </a:xfrm>
        </p:spPr>
        <p:txBody>
          <a:bodyPr/>
          <a:lstStyle/>
          <a:p>
            <a:pPr algn="ctr"/>
            <a:r>
              <a:rPr lang="en-US" dirty="0"/>
              <a:t>Walk through the code section while viewing the portfolio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50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E2EE-7F70-52A4-464C-DB0BECD58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1570037"/>
          </a:xfrm>
        </p:spPr>
        <p:txBody>
          <a:bodyPr>
            <a:normAutofit/>
          </a:bodyPr>
          <a:lstStyle/>
          <a:p>
            <a:r>
              <a:rPr lang="en-US" sz="3400" dirty="0"/>
              <a:t>Part 2: making a calculator USING html, </a:t>
            </a:r>
            <a:r>
              <a:rPr lang="en-US" sz="3400" dirty="0" err="1"/>
              <a:t>css</a:t>
            </a:r>
            <a:r>
              <a:rPr lang="en-US" sz="3400" dirty="0"/>
              <a:t> and </a:t>
            </a:r>
            <a:r>
              <a:rPr lang="en-US" sz="3400" dirty="0" err="1"/>
              <a:t>javascript</a:t>
            </a:r>
            <a:endParaRPr lang="en-IN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73861-371F-C629-DB75-5D8FF20B5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226118"/>
            <a:ext cx="9001462" cy="2737802"/>
          </a:xfrm>
        </p:spPr>
        <p:txBody>
          <a:bodyPr>
            <a:normAutofit fontScale="25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6400" b="1" dirty="0"/>
              <a:t>Design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5600" dirty="0"/>
              <a:t>Sketch layout and plan user interface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6400" b="1" dirty="0"/>
              <a:t>HTML structure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5600" dirty="0"/>
              <a:t>Create buttons and display area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6400" b="1" dirty="0"/>
              <a:t>CSS styling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5600" dirty="0"/>
              <a:t>Add colors and layout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6400" b="1" dirty="0"/>
              <a:t>Functionality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5600" dirty="0"/>
              <a:t>Implement basic math operations with </a:t>
            </a:r>
            <a:r>
              <a:rPr lang="en-IN" sz="5600" dirty="0" err="1"/>
              <a:t>javascript</a:t>
            </a:r>
            <a:endParaRPr lang="en-IN" sz="5600" dirty="0"/>
          </a:p>
        </p:txBody>
      </p:sp>
    </p:spTree>
    <p:extLst>
      <p:ext uri="{BB962C8B-B14F-4D97-AF65-F5344CB8AC3E}">
        <p14:creationId xmlns:p14="http://schemas.microsoft.com/office/powerpoint/2010/main" val="5757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BC0F-B310-D9A4-290D-215AAC28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1301377"/>
            <a:ext cx="10353762" cy="1325563"/>
          </a:xfrm>
        </p:spPr>
        <p:txBody>
          <a:bodyPr/>
          <a:lstStyle/>
          <a:p>
            <a:r>
              <a:rPr lang="en-US" dirty="0"/>
              <a:t>Design and layout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C90D0-DF02-3D78-4725-96CE5DDCC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68" y="2760996"/>
            <a:ext cx="3298956" cy="8233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Grid system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AE5B9-5F1F-E4F4-29A7-7B397256EF5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1268" y="3734584"/>
            <a:ext cx="3298956" cy="2879576"/>
          </a:xfrm>
        </p:spPr>
        <p:txBody>
          <a:bodyPr>
            <a:normAutofit/>
          </a:bodyPr>
          <a:lstStyle/>
          <a:p>
            <a:r>
              <a:rPr lang="en-US" sz="1600" dirty="0"/>
              <a:t>Organize the whole calculator in a single grid</a:t>
            </a:r>
            <a:endParaRPr lang="en-IN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A9D65-9C1C-6DE9-6A69-2CD884B94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0764" y="2741632"/>
            <a:ext cx="3298558" cy="8233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Color scheme</a:t>
            </a:r>
            <a:endParaRPr lang="en-I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267454-50E3-EEE7-0D2A-F76B38D987E6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39501" y="3734584"/>
            <a:ext cx="3299821" cy="2879576"/>
          </a:xfrm>
        </p:spPr>
        <p:txBody>
          <a:bodyPr>
            <a:normAutofit/>
          </a:bodyPr>
          <a:lstStyle/>
          <a:p>
            <a:r>
              <a:rPr lang="en-US" sz="1600" dirty="0"/>
              <a:t>Choose contrasting colors for better readability</a:t>
            </a:r>
            <a:endParaRPr lang="en-IN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D90913-1151-E630-8F56-6132F13EC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86995" y="2711764"/>
            <a:ext cx="3291211" cy="8233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Buttons position</a:t>
            </a:r>
            <a:endParaRPr lang="en-IN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23E307-9471-9D73-C3DD-16AADF95E3A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8599" y="3734584"/>
            <a:ext cx="3291211" cy="2879576"/>
          </a:xfrm>
        </p:spPr>
        <p:txBody>
          <a:bodyPr>
            <a:normAutofit/>
          </a:bodyPr>
          <a:lstStyle/>
          <a:p>
            <a:r>
              <a:rPr lang="en-US" sz="1600" dirty="0"/>
              <a:t>Organize buttons in 4*4 grid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95339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2AAC9E0ED54B418D27346E21EF49CC" ma:contentTypeVersion="0" ma:contentTypeDescription="Create a new document." ma:contentTypeScope="" ma:versionID="60cfe200ee907a5cbe43ba1df223f0c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fe50fb563ffcba8fa222549d47eb5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AB951D-D715-42CA-999C-B492F62042B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CF27D6-CBDE-48C0-9BD8-7E05F0A11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74BB17-C377-4EAC-9692-6F169855AE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77</TotalTime>
  <Words>331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Web development project</vt:lpstr>
      <vt:lpstr>About the presentation</vt:lpstr>
      <vt:lpstr>Part 1 : making a portfolio using html and css</vt:lpstr>
      <vt:lpstr>Design and layout</vt:lpstr>
      <vt:lpstr>Html structure</vt:lpstr>
      <vt:lpstr>Css styling</vt:lpstr>
      <vt:lpstr>Demo and walkthrough</vt:lpstr>
      <vt:lpstr>Part 2: making a calculator USING html, css and javascript</vt:lpstr>
      <vt:lpstr>Design and layout</vt:lpstr>
      <vt:lpstr>HTML structure </vt:lpstr>
      <vt:lpstr>Css styling</vt:lpstr>
      <vt:lpstr>functionality</vt:lpstr>
      <vt:lpstr>Demo and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SETU ARYA</dc:creator>
  <cp:lastModifiedBy>SETU ARYA</cp:lastModifiedBy>
  <cp:revision>2</cp:revision>
  <dcterms:created xsi:type="dcterms:W3CDTF">2024-10-28T17:31:20Z</dcterms:created>
  <dcterms:modified xsi:type="dcterms:W3CDTF">2024-10-29T07:11:11Z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0x010100912AAC9E0ED54B418D27346E21EF49CC</vt:lpwstr>
  </property>
</Properties>
</file>