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1" r:id="rId9"/>
    <p:sldId id="262" r:id="rId10"/>
    <p:sldId id="263" r:id="rId11"/>
    <p:sldId id="264" r:id="rId12"/>
    <p:sldId id="267" r:id="rId13"/>
    <p:sldId id="28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5" autoAdjust="0"/>
  </p:normalViewPr>
  <p:slideViewPr>
    <p:cSldViewPr snapToGrid="0" showGuides="1">
      <p:cViewPr varScale="1">
        <p:scale>
          <a:sx n="71" d="100"/>
          <a:sy n="71" d="100"/>
        </p:scale>
        <p:origin x="72" y="17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1/13/2020</a:t>
            </a:fld>
            <a:endParaRPr lang="en-US" dirty="0"/>
          </a:p>
        </p:txBody>
      </p:sp>
      <p:sp>
        <p:nvSpPr>
          <p:cNvPr id="4" name="Footer Placeholder 3">
            <a:extLst>
              <a:ext uri="{FF2B5EF4-FFF2-40B4-BE49-F238E27FC236}">
                <a16:creationId xmlns=""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dirty="0"/>
          </a:p>
        </p:txBody>
      </p:sp>
    </p:spTree>
    <p:extLst>
      <p:ext uri="{BB962C8B-B14F-4D97-AF65-F5344CB8AC3E}">
        <p14:creationId xmlns:p14="http://schemas.microsoft.com/office/powerpoint/2010/main" val="251884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10</a:t>
            </a:fld>
            <a:endParaRPr lang="en-US" dirty="0"/>
          </a:p>
        </p:txBody>
      </p:sp>
    </p:spTree>
    <p:extLst>
      <p:ext uri="{BB962C8B-B14F-4D97-AF65-F5344CB8AC3E}">
        <p14:creationId xmlns:p14="http://schemas.microsoft.com/office/powerpoint/2010/main" val="234300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dirty="0"/>
          </a:p>
        </p:txBody>
      </p:sp>
    </p:spTree>
    <p:extLst>
      <p:ext uri="{BB962C8B-B14F-4D97-AF65-F5344CB8AC3E}">
        <p14:creationId xmlns:p14="http://schemas.microsoft.com/office/powerpoint/2010/main" val="250891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dirty="0"/>
          </a:p>
        </p:txBody>
      </p:sp>
    </p:spTree>
    <p:extLst>
      <p:ext uri="{BB962C8B-B14F-4D97-AF65-F5344CB8AC3E}">
        <p14:creationId xmlns:p14="http://schemas.microsoft.com/office/powerpoint/2010/main" val="225572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dirty="0"/>
          </a:p>
        </p:txBody>
      </p:sp>
    </p:spTree>
    <p:extLst>
      <p:ext uri="{BB962C8B-B14F-4D97-AF65-F5344CB8AC3E}">
        <p14:creationId xmlns:p14="http://schemas.microsoft.com/office/powerpoint/2010/main" val="287365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5</a:t>
            </a:fld>
            <a:endParaRPr lang="en-US" dirty="0"/>
          </a:p>
        </p:txBody>
      </p:sp>
    </p:spTree>
    <p:extLst>
      <p:ext uri="{BB962C8B-B14F-4D97-AF65-F5344CB8AC3E}">
        <p14:creationId xmlns:p14="http://schemas.microsoft.com/office/powerpoint/2010/main" val="181006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6</a:t>
            </a:fld>
            <a:endParaRPr lang="en-US" dirty="0"/>
          </a:p>
        </p:txBody>
      </p:sp>
    </p:spTree>
    <p:extLst>
      <p:ext uri="{BB962C8B-B14F-4D97-AF65-F5344CB8AC3E}">
        <p14:creationId xmlns:p14="http://schemas.microsoft.com/office/powerpoint/2010/main" val="122179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7</a:t>
            </a:fld>
            <a:endParaRPr lang="en-US" dirty="0"/>
          </a:p>
        </p:txBody>
      </p:sp>
    </p:spTree>
    <p:extLst>
      <p:ext uri="{BB962C8B-B14F-4D97-AF65-F5344CB8AC3E}">
        <p14:creationId xmlns:p14="http://schemas.microsoft.com/office/powerpoint/2010/main" val="266126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8</a:t>
            </a:fld>
            <a:endParaRPr lang="en-US" dirty="0"/>
          </a:p>
        </p:txBody>
      </p:sp>
    </p:spTree>
    <p:extLst>
      <p:ext uri="{BB962C8B-B14F-4D97-AF65-F5344CB8AC3E}">
        <p14:creationId xmlns:p14="http://schemas.microsoft.com/office/powerpoint/2010/main" val="258402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dirty="0"/>
          </a:p>
        </p:txBody>
      </p:sp>
    </p:spTree>
    <p:extLst>
      <p:ext uri="{BB962C8B-B14F-4D97-AF65-F5344CB8AC3E}">
        <p14:creationId xmlns:p14="http://schemas.microsoft.com/office/powerpoint/2010/main" val="3614735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Picture Placeholder 11">
            <a:extLst>
              <a:ext uri="{FF2B5EF4-FFF2-40B4-BE49-F238E27FC236}">
                <a16:creationId xmlns=""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2">
            <a:extLst>
              <a:ext uri="{FF2B5EF4-FFF2-40B4-BE49-F238E27FC236}">
                <a16:creationId xmlns=""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0" name="Text Placeholder 2">
            <a:extLst>
              <a:ext uri="{FF2B5EF4-FFF2-40B4-BE49-F238E27FC236}">
                <a16:creationId xmlns=""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8" name="Oval 7">
            <a:extLst>
              <a:ext uri="{FF2B5EF4-FFF2-40B4-BE49-F238E27FC236}">
                <a16:creationId xmlns=""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ext Placeholder 2">
            <a:extLst>
              <a:ext uri="{FF2B5EF4-FFF2-40B4-BE49-F238E27FC236}">
                <a16:creationId xmlns=""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5" name="Text Placeholder 2">
            <a:extLst>
              <a:ext uri="{FF2B5EF4-FFF2-40B4-BE49-F238E27FC236}">
                <a16:creationId xmlns=""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6" name="Picture Placeholder 11">
            <a:extLst>
              <a:ext uri="{FF2B5EF4-FFF2-40B4-BE49-F238E27FC236}">
                <a16:creationId xmlns=""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5" name="Text Placeholder 2">
            <a:extLst>
              <a:ext uri="{FF2B5EF4-FFF2-40B4-BE49-F238E27FC236}">
                <a16:creationId xmlns=""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Picture Placeholder 11">
            <a:extLst>
              <a:ext uri="{FF2B5EF4-FFF2-40B4-BE49-F238E27FC236}">
                <a16:creationId xmlns=""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4" name="Picture Placeholder 11" descr="Competitors logos quadrant">
            <a:extLst>
              <a:ext uri="{FF2B5EF4-FFF2-40B4-BE49-F238E27FC236}">
                <a16:creationId xmlns=""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8" name="Rectangle: Rounded Corners 7">
            <a:extLst>
              <a:ext uri="{FF2B5EF4-FFF2-40B4-BE49-F238E27FC236}">
                <a16:creationId xmlns=""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11">
            <a:extLst>
              <a:ext uri="{FF2B5EF4-FFF2-40B4-BE49-F238E27FC236}">
                <a16:creationId xmlns=""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8" name="Text Placeholder 2">
            <a:extLst>
              <a:ext uri="{FF2B5EF4-FFF2-40B4-BE49-F238E27FC236}">
                <a16:creationId xmlns=""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1" name="Rectangle: Rounded Corners 7">
            <a:extLst>
              <a:ext uri="{FF2B5EF4-FFF2-40B4-BE49-F238E27FC236}">
                <a16:creationId xmlns=""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11">
            <a:extLst>
              <a:ext uri="{FF2B5EF4-FFF2-40B4-BE49-F238E27FC236}">
                <a16:creationId xmlns=""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3" name="Text Placeholder 2">
            <a:extLst>
              <a:ext uri="{FF2B5EF4-FFF2-40B4-BE49-F238E27FC236}">
                <a16:creationId xmlns=""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7" name="Rectangle: Rounded Corners 7">
            <a:extLst>
              <a:ext uri="{FF2B5EF4-FFF2-40B4-BE49-F238E27FC236}">
                <a16:creationId xmlns=""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Text Placeholder 11">
            <a:extLst>
              <a:ext uri="{FF2B5EF4-FFF2-40B4-BE49-F238E27FC236}">
                <a16:creationId xmlns=""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0" name="Picture Placeholder 11">
            <a:extLst>
              <a:ext uri="{FF2B5EF4-FFF2-40B4-BE49-F238E27FC236}">
                <a16:creationId xmlns=""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Content Placeholder 10">
            <a:extLst>
              <a:ext uri="{FF2B5EF4-FFF2-40B4-BE49-F238E27FC236}">
                <a16:creationId xmlns=""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9" name="Picture Placeholder 11">
            <a:extLst>
              <a:ext uri="{FF2B5EF4-FFF2-40B4-BE49-F238E27FC236}">
                <a16:creationId xmlns=""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Rectangle 48">
            <a:extLst>
              <a:ext uri="{FF2B5EF4-FFF2-40B4-BE49-F238E27FC236}">
                <a16:creationId xmlns=""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8" name="Oval 7">
            <a:extLst>
              <a:ext uri="{FF2B5EF4-FFF2-40B4-BE49-F238E27FC236}">
                <a16:creationId xmlns=""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8" name="Text Placeholder 2">
            <a:extLst>
              <a:ext uri="{FF2B5EF4-FFF2-40B4-BE49-F238E27FC236}">
                <a16:creationId xmlns=""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0" name="Text Placeholder 2">
            <a:extLst>
              <a:ext uri="{FF2B5EF4-FFF2-40B4-BE49-F238E27FC236}">
                <a16:creationId xmlns=""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2" name="Text Placeholder 2">
            <a:extLst>
              <a:ext uri="{FF2B5EF4-FFF2-40B4-BE49-F238E27FC236}">
                <a16:creationId xmlns=""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9" name="Text Placeholder 2">
            <a:extLst>
              <a:ext uri="{FF2B5EF4-FFF2-40B4-BE49-F238E27FC236}">
                <a16:creationId xmlns=""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Content Placeholder 10">
            <a:extLst>
              <a:ext uri="{FF2B5EF4-FFF2-40B4-BE49-F238E27FC236}">
                <a16:creationId xmlns=""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Picture Placeholder 11">
            <a:extLst>
              <a:ext uri="{FF2B5EF4-FFF2-40B4-BE49-F238E27FC236}">
                <a16:creationId xmlns=""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3" name="Text Placeholder 2">
            <a:extLst>
              <a:ext uri="{FF2B5EF4-FFF2-40B4-BE49-F238E27FC236}">
                <a16:creationId xmlns=""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8" name="Text Placeholder 11">
            <a:extLst>
              <a:ext uri="{FF2B5EF4-FFF2-40B4-BE49-F238E27FC236}">
                <a16:creationId xmlns=""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1" name="Picture Placeholder 10">
            <a:extLst>
              <a:ext uri="{FF2B5EF4-FFF2-40B4-BE49-F238E27FC236}">
                <a16:creationId xmlns=""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5" name="Text Placeholder 2">
            <a:extLst>
              <a:ext uri="{FF2B5EF4-FFF2-40B4-BE49-F238E27FC236}">
                <a16:creationId xmlns=""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9" name="Text Placeholder 11">
            <a:extLst>
              <a:ext uri="{FF2B5EF4-FFF2-40B4-BE49-F238E27FC236}">
                <a16:creationId xmlns=""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0" name="Picture Placeholder 10">
            <a:extLst>
              <a:ext uri="{FF2B5EF4-FFF2-40B4-BE49-F238E27FC236}">
                <a16:creationId xmlns=""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1" name="Text Placeholder 2">
            <a:extLst>
              <a:ext uri="{FF2B5EF4-FFF2-40B4-BE49-F238E27FC236}">
                <a16:creationId xmlns=""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3" name="Text Placeholder 11">
            <a:extLst>
              <a:ext uri="{FF2B5EF4-FFF2-40B4-BE49-F238E27FC236}">
                <a16:creationId xmlns=""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4" name="Picture Placeholder 10">
            <a:extLst>
              <a:ext uri="{FF2B5EF4-FFF2-40B4-BE49-F238E27FC236}">
                <a16:creationId xmlns=""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11">
            <a:extLst>
              <a:ext uri="{FF2B5EF4-FFF2-40B4-BE49-F238E27FC236}">
                <a16:creationId xmlns=""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0" name="Rectangle 79">
            <a:extLst>
              <a:ext uri="{FF2B5EF4-FFF2-40B4-BE49-F238E27FC236}">
                <a16:creationId xmlns=""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1" name="Text Placeholder 2">
            <a:extLst>
              <a:ext uri="{FF2B5EF4-FFF2-40B4-BE49-F238E27FC236}">
                <a16:creationId xmlns=""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4" name="Picture Placeholder 10">
            <a:extLst>
              <a:ext uri="{FF2B5EF4-FFF2-40B4-BE49-F238E27FC236}">
                <a16:creationId xmlns=""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44" name="Text Placeholder 2">
            <a:extLst>
              <a:ext uri="{FF2B5EF4-FFF2-40B4-BE49-F238E27FC236}">
                <a16:creationId xmlns=""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6" name="Picture Placeholder 10">
            <a:extLst>
              <a:ext uri="{FF2B5EF4-FFF2-40B4-BE49-F238E27FC236}">
                <a16:creationId xmlns=""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50" name="Text Placeholder 2">
            <a:extLst>
              <a:ext uri="{FF2B5EF4-FFF2-40B4-BE49-F238E27FC236}">
                <a16:creationId xmlns=""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52" name="Picture Placeholder 10">
            <a:extLst>
              <a:ext uri="{FF2B5EF4-FFF2-40B4-BE49-F238E27FC236}">
                <a16:creationId xmlns=""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1" name="Text Placeholder 2">
            <a:extLst>
              <a:ext uri="{FF2B5EF4-FFF2-40B4-BE49-F238E27FC236}">
                <a16:creationId xmlns=""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73" name="Picture Placeholder 10">
            <a:extLst>
              <a:ext uri="{FF2B5EF4-FFF2-40B4-BE49-F238E27FC236}">
                <a16:creationId xmlns=""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4" name="Text Placeholder 2">
            <a:extLst>
              <a:ext uri="{FF2B5EF4-FFF2-40B4-BE49-F238E27FC236}">
                <a16:creationId xmlns=""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76" name="Picture Placeholder 10">
            <a:extLst>
              <a:ext uri="{FF2B5EF4-FFF2-40B4-BE49-F238E27FC236}">
                <a16:creationId xmlns=""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7" name="Text Placeholder 2">
            <a:extLst>
              <a:ext uri="{FF2B5EF4-FFF2-40B4-BE49-F238E27FC236}">
                <a16:creationId xmlns=""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79" name="Picture Placeholder 10">
            <a:extLst>
              <a:ext uri="{FF2B5EF4-FFF2-40B4-BE49-F238E27FC236}">
                <a16:creationId xmlns=""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81" name="Picture Placeholder 11">
            <a:extLst>
              <a:ext uri="{FF2B5EF4-FFF2-40B4-BE49-F238E27FC236}">
                <a16:creationId xmlns=""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1" name="Subtitle 2">
            <a:extLst>
              <a:ext uri="{FF2B5EF4-FFF2-40B4-BE49-F238E27FC236}">
                <a16:creationId xmlns=""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Rectangle 42">
            <a:extLst>
              <a:ext uri="{FF2B5EF4-FFF2-40B4-BE49-F238E27FC236}">
                <a16:creationId xmlns=""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4" name="Text Placeholder 2">
            <a:extLst>
              <a:ext uri="{FF2B5EF4-FFF2-40B4-BE49-F238E27FC236}">
                <a16:creationId xmlns=""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50" name="Text Placeholder 2">
            <a:extLst>
              <a:ext uri="{FF2B5EF4-FFF2-40B4-BE49-F238E27FC236}">
                <a16:creationId xmlns=""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9" name="Text Placeholder 2">
            <a:extLst>
              <a:ext uri="{FF2B5EF4-FFF2-40B4-BE49-F238E27FC236}">
                <a16:creationId xmlns=""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3" name="Text Placeholder 2">
            <a:extLst>
              <a:ext uri="{FF2B5EF4-FFF2-40B4-BE49-F238E27FC236}">
                <a16:creationId xmlns=""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6" name="Text Placeholder 2">
            <a:extLst>
              <a:ext uri="{FF2B5EF4-FFF2-40B4-BE49-F238E27FC236}">
                <a16:creationId xmlns=""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9" name="Rectangle 8">
            <a:extLst>
              <a:ext uri="{FF2B5EF4-FFF2-40B4-BE49-F238E27FC236}">
                <a16:creationId xmlns=""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Rectangle 37">
            <a:extLst>
              <a:ext uri="{FF2B5EF4-FFF2-40B4-BE49-F238E27FC236}">
                <a16:creationId xmlns=""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0" name="Rectangle 39">
            <a:extLst>
              <a:ext uri="{FF2B5EF4-FFF2-40B4-BE49-F238E27FC236}">
                <a16:creationId xmlns=""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1" name="Rectangle 40">
            <a:extLst>
              <a:ext uri="{FF2B5EF4-FFF2-40B4-BE49-F238E27FC236}">
                <a16:creationId xmlns=""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Rectangle 41">
            <a:extLst>
              <a:ext uri="{FF2B5EF4-FFF2-40B4-BE49-F238E27FC236}">
                <a16:creationId xmlns=""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smtClean="0"/>
              <a:t>Click icon to add chart</a:t>
            </a:r>
            <a:endParaRPr lang="en-US" noProof="0" dirty="0"/>
          </a:p>
        </p:txBody>
      </p:sp>
      <p:sp>
        <p:nvSpPr>
          <p:cNvPr id="47" name="Picture Placeholder 11">
            <a:extLst>
              <a:ext uri="{FF2B5EF4-FFF2-40B4-BE49-F238E27FC236}">
                <a16:creationId xmlns=""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Date Placeholder 4">
            <a:extLst>
              <a:ext uri="{FF2B5EF4-FFF2-40B4-BE49-F238E27FC236}">
                <a16:creationId xmlns=""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1/13/2020</a:t>
            </a:fld>
            <a:endParaRPr lang="en-US" noProof="0" dirty="0"/>
          </a:p>
        </p:txBody>
      </p:sp>
      <p:sp>
        <p:nvSpPr>
          <p:cNvPr id="6" name="Footer Placeholder 5">
            <a:extLst>
              <a:ext uri="{FF2B5EF4-FFF2-40B4-BE49-F238E27FC236}">
                <a16:creationId xmlns=""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Text Placeholder 2">
            <a:extLst>
              <a:ext uri="{FF2B5EF4-FFF2-40B4-BE49-F238E27FC236}">
                <a16:creationId xmlns=""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1" name="Title 1">
            <a:extLst>
              <a:ext uri="{FF2B5EF4-FFF2-40B4-BE49-F238E27FC236}">
                <a16:creationId xmlns=""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smtClean="0"/>
              <a:t>Click to edit Master title style</a:t>
            </a:r>
            <a:endParaRPr lang="en-US" noProof="0"/>
          </a:p>
        </p:txBody>
      </p:sp>
      <p:sp>
        <p:nvSpPr>
          <p:cNvPr id="14" name="Text Placeholder 2">
            <a:extLst>
              <a:ext uri="{FF2B5EF4-FFF2-40B4-BE49-F238E27FC236}">
                <a16:creationId xmlns=""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5" name="Picture Placeholder 11">
            <a:extLst>
              <a:ext uri="{FF2B5EF4-FFF2-40B4-BE49-F238E27FC236}">
                <a16:creationId xmlns=""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1/13/2020</a:t>
            </a:fld>
            <a:endParaRPr lang="en-US" noProof="0" dirty="0"/>
          </a:p>
        </p:txBody>
      </p:sp>
      <p:sp>
        <p:nvSpPr>
          <p:cNvPr id="8" name="Footer Placeholder 7">
            <a:extLst>
              <a:ext uri="{FF2B5EF4-FFF2-40B4-BE49-F238E27FC236}">
                <a16:creationId xmlns=""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2" name="Text Placeholder 3">
            <a:extLst>
              <a:ext uri="{FF2B5EF4-FFF2-40B4-BE49-F238E27FC236}">
                <a16:creationId xmlns=""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smtClean="0"/>
              <a:t>Click to edit Master title style</a:t>
            </a:r>
            <a:endParaRPr lang="en-US" noProof="0"/>
          </a:p>
        </p:txBody>
      </p:sp>
      <p:sp>
        <p:nvSpPr>
          <p:cNvPr id="5" name="Date Placeholder 4">
            <a:extLst>
              <a:ext uri="{FF2B5EF4-FFF2-40B4-BE49-F238E27FC236}">
                <a16:creationId xmlns=""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1/13/2020</a:t>
            </a:fld>
            <a:endParaRPr lang="en-US" noProof="0" dirty="0"/>
          </a:p>
        </p:txBody>
      </p:sp>
      <p:sp>
        <p:nvSpPr>
          <p:cNvPr id="6" name="Footer Placeholder 5">
            <a:extLst>
              <a:ext uri="{FF2B5EF4-FFF2-40B4-BE49-F238E27FC236}">
                <a16:creationId xmlns=""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4" name="Picture Placeholder 11">
            <a:extLst>
              <a:ext uri="{FF2B5EF4-FFF2-40B4-BE49-F238E27FC236}">
                <a16:creationId xmlns=""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4" name="Picture Placeholder 10">
            <a:extLst>
              <a:ext uri="{FF2B5EF4-FFF2-40B4-BE49-F238E27FC236}">
                <a16:creationId xmlns=""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4" name="Text Placeholder 2">
            <a:extLst>
              <a:ext uri="{FF2B5EF4-FFF2-40B4-BE49-F238E27FC236}">
                <a16:creationId xmlns=""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6" name="Picture Placeholder 10">
            <a:extLst>
              <a:ext uri="{FF2B5EF4-FFF2-40B4-BE49-F238E27FC236}">
                <a16:creationId xmlns=""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8" name="Text Placeholder 11">
            <a:extLst>
              <a:ext uri="{FF2B5EF4-FFF2-40B4-BE49-F238E27FC236}">
                <a16:creationId xmlns=""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9" name="Text Placeholder 11">
            <a:extLst>
              <a:ext uri="{FF2B5EF4-FFF2-40B4-BE49-F238E27FC236}">
                <a16:creationId xmlns=""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5" name="Picture Placeholder 11">
            <a:extLst>
              <a:ext uri="{FF2B5EF4-FFF2-40B4-BE49-F238E27FC236}">
                <a16:creationId xmlns=""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9" name="Text Placeholder 11">
            <a:extLst>
              <a:ext uri="{FF2B5EF4-FFF2-40B4-BE49-F238E27FC236}">
                <a16:creationId xmlns=""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11">
            <a:extLst>
              <a:ext uri="{FF2B5EF4-FFF2-40B4-BE49-F238E27FC236}">
                <a16:creationId xmlns=""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Picture Placeholder 11">
            <a:extLst>
              <a:ext uri="{FF2B5EF4-FFF2-40B4-BE49-F238E27FC236}">
                <a16:creationId xmlns=""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11">
            <a:extLst>
              <a:ext uri="{FF2B5EF4-FFF2-40B4-BE49-F238E27FC236}">
                <a16:creationId xmlns=""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2" name="Picture Placeholder 20">
            <a:extLst>
              <a:ext uri="{FF2B5EF4-FFF2-40B4-BE49-F238E27FC236}">
                <a16:creationId xmlns=""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13" name="Picture Placeholder 20">
            <a:extLst>
              <a:ext uri="{FF2B5EF4-FFF2-40B4-BE49-F238E27FC236}">
                <a16:creationId xmlns=""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15" name="Text Placeholder 11">
            <a:extLst>
              <a:ext uri="{FF2B5EF4-FFF2-40B4-BE49-F238E27FC236}">
                <a16:creationId xmlns=""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9" name="Rectangle 8">
            <a:extLst>
              <a:ext uri="{FF2B5EF4-FFF2-40B4-BE49-F238E27FC236}">
                <a16:creationId xmlns=""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Rectangle 20">
            <a:extLst>
              <a:ext uri="{FF2B5EF4-FFF2-40B4-BE49-F238E27FC236}">
                <a16:creationId xmlns=""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Picture Placeholder 13">
            <a:extLst>
              <a:ext uri="{FF2B5EF4-FFF2-40B4-BE49-F238E27FC236}">
                <a16:creationId xmlns=""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3" name="Picture Placeholder 22">
            <a:extLst>
              <a:ext uri="{FF2B5EF4-FFF2-40B4-BE49-F238E27FC236}">
                <a16:creationId xmlns=""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6" name="Picture Placeholder 11">
            <a:extLst>
              <a:ext uri="{FF2B5EF4-FFF2-40B4-BE49-F238E27FC236}">
                <a16:creationId xmlns=""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Content Placeholder 2">
            <a:extLst>
              <a:ext uri="{FF2B5EF4-FFF2-40B4-BE49-F238E27FC236}">
                <a16:creationId xmlns=""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 Placeholder 2">
            <a:extLst>
              <a:ext uri="{FF2B5EF4-FFF2-40B4-BE49-F238E27FC236}">
                <a16:creationId xmlns=""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2" name="Title 1">
            <a:extLst>
              <a:ext uri="{FF2B5EF4-FFF2-40B4-BE49-F238E27FC236}">
                <a16:creationId xmlns=""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smtClean="0"/>
              <a:t>Click to edit Master title style</a:t>
            </a:r>
            <a:endParaRPr lang="en-US" noProof="0"/>
          </a:p>
        </p:txBody>
      </p:sp>
      <p:sp>
        <p:nvSpPr>
          <p:cNvPr id="5" name="Date Placeholder 4">
            <a:extLst>
              <a:ext uri="{FF2B5EF4-FFF2-40B4-BE49-F238E27FC236}">
                <a16:creationId xmlns=""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1/13/2020</a:t>
            </a:fld>
            <a:endParaRPr lang="en-US" noProof="0" dirty="0"/>
          </a:p>
        </p:txBody>
      </p:sp>
      <p:sp>
        <p:nvSpPr>
          <p:cNvPr id="6" name="Footer Placeholder 5">
            <a:extLst>
              <a:ext uri="{FF2B5EF4-FFF2-40B4-BE49-F238E27FC236}">
                <a16:creationId xmlns=""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Picture Placeholder 11">
            <a:extLst>
              <a:ext uri="{FF2B5EF4-FFF2-40B4-BE49-F238E27FC236}">
                <a16:creationId xmlns=""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Content Placeholder 2">
            <a:extLst>
              <a:ext uri="{FF2B5EF4-FFF2-40B4-BE49-F238E27FC236}">
                <a16:creationId xmlns=""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3">
            <a:extLst>
              <a:ext uri="{FF2B5EF4-FFF2-40B4-BE49-F238E27FC236}">
                <a16:creationId xmlns=""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e Placeholder 7">
            <a:extLst>
              <a:ext uri="{FF2B5EF4-FFF2-40B4-BE49-F238E27FC236}">
                <a16:creationId xmlns=""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1/13/2020</a:t>
            </a:fld>
            <a:endParaRPr lang="en-US" noProof="0" dirty="0"/>
          </a:p>
        </p:txBody>
      </p:sp>
      <p:sp>
        <p:nvSpPr>
          <p:cNvPr id="9" name="Footer Placeholder 8">
            <a:extLst>
              <a:ext uri="{FF2B5EF4-FFF2-40B4-BE49-F238E27FC236}">
                <a16:creationId xmlns=""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7" name="Text Placeholder 2">
            <a:extLst>
              <a:ext uri="{FF2B5EF4-FFF2-40B4-BE49-F238E27FC236}">
                <a16:creationId xmlns=""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Text Placeholder 4">
            <a:extLst>
              <a:ext uri="{FF2B5EF4-FFF2-40B4-BE49-F238E27FC236}">
                <a16:creationId xmlns=""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a:extLst>
              <a:ext uri="{FF2B5EF4-FFF2-40B4-BE49-F238E27FC236}">
                <a16:creationId xmlns=""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1/13/2020</a:t>
            </a:fld>
            <a:endParaRPr lang="en-US" noProof="0" dirty="0"/>
          </a:p>
        </p:txBody>
      </p:sp>
      <p:sp>
        <p:nvSpPr>
          <p:cNvPr id="8" name="Footer Placeholder 7">
            <a:extLst>
              <a:ext uri="{FF2B5EF4-FFF2-40B4-BE49-F238E27FC236}">
                <a16:creationId xmlns=""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Title 1">
            <a:extLst>
              <a:ext uri="{FF2B5EF4-FFF2-40B4-BE49-F238E27FC236}">
                <a16:creationId xmlns=""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4" name="Text Placeholder 3">
            <a:extLst>
              <a:ext uri="{FF2B5EF4-FFF2-40B4-BE49-F238E27FC236}">
                <a16:creationId xmlns=""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5" name="Content Placeholder 2">
            <a:extLst>
              <a:ext uri="{FF2B5EF4-FFF2-40B4-BE49-F238E27FC236}">
                <a16:creationId xmlns=""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1/13/2020</a:t>
            </a:fld>
            <a:endParaRPr lang="en-US" noProof="0" dirty="0"/>
          </a:p>
        </p:txBody>
      </p:sp>
      <p:sp>
        <p:nvSpPr>
          <p:cNvPr id="8" name="Footer Placeholder 7">
            <a:extLst>
              <a:ext uri="{FF2B5EF4-FFF2-40B4-BE49-F238E27FC236}">
                <a16:creationId xmlns=""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Title 1">
            <a:extLst>
              <a:ext uri="{FF2B5EF4-FFF2-40B4-BE49-F238E27FC236}">
                <a16:creationId xmlns=""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4" name="Text Placeholder 3">
            <a:extLst>
              <a:ext uri="{FF2B5EF4-FFF2-40B4-BE49-F238E27FC236}">
                <a16:creationId xmlns=""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5" name="Picture Placeholder 2">
            <a:extLst>
              <a:ext uri="{FF2B5EF4-FFF2-40B4-BE49-F238E27FC236}">
                <a16:creationId xmlns=""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Date Placeholder 7">
            <a:extLst>
              <a:ext uri="{FF2B5EF4-FFF2-40B4-BE49-F238E27FC236}">
                <a16:creationId xmlns=""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1/13/2020</a:t>
            </a:fld>
            <a:endParaRPr lang="en-US" noProof="0" dirty="0"/>
          </a:p>
        </p:txBody>
      </p:sp>
      <p:sp>
        <p:nvSpPr>
          <p:cNvPr id="9" name="Footer Placeholder 8">
            <a:extLst>
              <a:ext uri="{FF2B5EF4-FFF2-40B4-BE49-F238E27FC236}">
                <a16:creationId xmlns=""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1/13/2020</a:t>
            </a:fld>
            <a:endParaRPr lang="en-US" noProof="0" dirty="0"/>
          </a:p>
        </p:txBody>
      </p:sp>
      <p:sp>
        <p:nvSpPr>
          <p:cNvPr id="3" name="Footer Placeholder 2">
            <a:extLst>
              <a:ext uri="{FF2B5EF4-FFF2-40B4-BE49-F238E27FC236}">
                <a16:creationId xmlns="" xmlns:a16="http://schemas.microsoft.com/office/drawing/2014/main" id="{E70934F3-5442-470C-BF40-00437371D7BD}"/>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dirty="0"/>
          </a:p>
        </p:txBody>
      </p:sp>
      <p:sp>
        <p:nvSpPr>
          <p:cNvPr id="21" name="Text Placeholder 3">
            <a:extLst>
              <a:ext uri="{FF2B5EF4-FFF2-40B4-BE49-F238E27FC236}">
                <a16:creationId xmlns=""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40" name="Text Placeholder 3">
            <a:extLst>
              <a:ext uri="{FF2B5EF4-FFF2-40B4-BE49-F238E27FC236}">
                <a16:creationId xmlns=""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smtClean="0"/>
              <a:t>Click to edit Master title style</a:t>
            </a:r>
            <a:endParaRPr lang="en-US" noProof="0"/>
          </a:p>
        </p:txBody>
      </p:sp>
      <p:sp>
        <p:nvSpPr>
          <p:cNvPr id="6" name="Content Placeholder 5">
            <a:extLst>
              <a:ext uri="{FF2B5EF4-FFF2-40B4-BE49-F238E27FC236}">
                <a16:creationId xmlns=""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1/13/2020</a:t>
            </a:fld>
            <a:endParaRPr lang="en-US" noProof="0" dirty="0"/>
          </a:p>
        </p:txBody>
      </p:sp>
      <p:sp>
        <p:nvSpPr>
          <p:cNvPr id="8" name="Footer Placeholder 7">
            <a:extLst>
              <a:ext uri="{FF2B5EF4-FFF2-40B4-BE49-F238E27FC236}">
                <a16:creationId xmlns=""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smtClean="0"/>
              <a:t>Click to edit Master title style</a:t>
            </a:r>
            <a:endParaRPr lang="en-US" noProof="0"/>
          </a:p>
        </p:txBody>
      </p:sp>
      <p:sp>
        <p:nvSpPr>
          <p:cNvPr id="6" name="Content Placeholder 5">
            <a:extLst>
              <a:ext uri="{FF2B5EF4-FFF2-40B4-BE49-F238E27FC236}">
                <a16:creationId xmlns=""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1/13/2020</a:t>
            </a:fld>
            <a:endParaRPr lang="en-US" noProof="0" dirty="0"/>
          </a:p>
        </p:txBody>
      </p:sp>
      <p:sp>
        <p:nvSpPr>
          <p:cNvPr id="8" name="Footer Placeholder 7">
            <a:extLst>
              <a:ext uri="{FF2B5EF4-FFF2-40B4-BE49-F238E27FC236}">
                <a16:creationId xmlns=""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Picture Placeholder 11">
            <a:extLst>
              <a:ext uri="{FF2B5EF4-FFF2-40B4-BE49-F238E27FC236}">
                <a16:creationId xmlns=""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Text Placeholder 2">
            <a:extLst>
              <a:ext uri="{FF2B5EF4-FFF2-40B4-BE49-F238E27FC236}">
                <a16:creationId xmlns=""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3" name="Text Placeholder 2">
            <a:extLst>
              <a:ext uri="{FF2B5EF4-FFF2-40B4-BE49-F238E27FC236}">
                <a16:creationId xmlns=""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2">
            <a:extLst>
              <a:ext uri="{FF2B5EF4-FFF2-40B4-BE49-F238E27FC236}">
                <a16:creationId xmlns=""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1" name="Picture Placeholder 20">
            <a:extLst>
              <a:ext uri="{FF2B5EF4-FFF2-40B4-BE49-F238E27FC236}">
                <a16:creationId xmlns=""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2" name="Picture Placeholder 20">
            <a:extLst>
              <a:ext uri="{FF2B5EF4-FFF2-40B4-BE49-F238E27FC236}">
                <a16:creationId xmlns=""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3" name="Picture Placeholder 20">
            <a:extLst>
              <a:ext uri="{FF2B5EF4-FFF2-40B4-BE49-F238E27FC236}">
                <a16:creationId xmlns=""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4" name="Picture Placeholder 20">
            <a:extLst>
              <a:ext uri="{FF2B5EF4-FFF2-40B4-BE49-F238E27FC236}">
                <a16:creationId xmlns=""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6" name="Picture Placeholder 11">
            <a:extLst>
              <a:ext uri="{FF2B5EF4-FFF2-40B4-BE49-F238E27FC236}">
                <a16:creationId xmlns=""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2">
            <a:extLst>
              <a:ext uri="{FF2B5EF4-FFF2-40B4-BE49-F238E27FC236}">
                <a16:creationId xmlns=""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8" name="Rectangle 7">
            <a:extLst>
              <a:ext uri="{FF2B5EF4-FFF2-40B4-BE49-F238E27FC236}">
                <a16:creationId xmlns=""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0">
            <a:extLst>
              <a:ext uri="{FF2B5EF4-FFF2-40B4-BE49-F238E27FC236}">
                <a16:creationId xmlns=""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21" name="Picture Placeholder 20">
            <a:extLst>
              <a:ext uri="{FF2B5EF4-FFF2-40B4-BE49-F238E27FC236}">
                <a16:creationId xmlns=""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11" name="Picture Placeholder 10">
            <a:extLst>
              <a:ext uri="{FF2B5EF4-FFF2-40B4-BE49-F238E27FC236}">
                <a16:creationId xmlns=""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3" name="Picture Placeholder 11">
            <a:extLst>
              <a:ext uri="{FF2B5EF4-FFF2-40B4-BE49-F238E27FC236}">
                <a16:creationId xmlns=""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1/13/2020</a:t>
            </a:fld>
            <a:endParaRPr lang="en-US" noProof="0" dirty="0"/>
          </a:p>
        </p:txBody>
      </p:sp>
      <p:sp>
        <p:nvSpPr>
          <p:cNvPr id="4" name="Footer Placeholder 3">
            <a:extLst>
              <a:ext uri="{FF2B5EF4-FFF2-40B4-BE49-F238E27FC236}">
                <a16:creationId xmlns=""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7" name="Text Placeholder 2">
            <a:extLst>
              <a:ext uri="{FF2B5EF4-FFF2-40B4-BE49-F238E27FC236}">
                <a16:creationId xmlns=""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19" name="Text Placeholder 11">
            <a:extLst>
              <a:ext uri="{FF2B5EF4-FFF2-40B4-BE49-F238E27FC236}">
                <a16:creationId xmlns=""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3" name="Text Placeholder 2">
            <a:extLst>
              <a:ext uri="{FF2B5EF4-FFF2-40B4-BE49-F238E27FC236}">
                <a16:creationId xmlns=""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1" name="Picture Placeholder 11">
            <a:extLst>
              <a:ext uri="{FF2B5EF4-FFF2-40B4-BE49-F238E27FC236}">
                <a16:creationId xmlns=""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1/13/2020</a:t>
            </a:fld>
            <a:endParaRPr lang="en-US" noProof="0" dirty="0"/>
          </a:p>
        </p:txBody>
      </p:sp>
      <p:sp>
        <p:nvSpPr>
          <p:cNvPr id="5" name="Footer Placeholder 4">
            <a:extLst>
              <a:ext uri="{FF2B5EF4-FFF2-40B4-BE49-F238E27FC236}">
                <a16:creationId xmlns=""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lcatelkomunikasi.com/?produk=omniswicth-2220-24"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alcatelkomunikasi.com/cara-meningkatkan-kecepatan-jaringan-anda-dengan-lan-switch/" TargetMode="External"/><Relationship Id="rId4" Type="http://schemas.openxmlformats.org/officeDocument/2006/relationships/hyperlink" Target="https://alcatelkomunikasi.com/?produk=omniswitch-2220-p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Interferensi_elektromagnetik&amp;action=edit&amp;redlink=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id.wikipedia.org/w/index.php?title=Crosstalk&amp;action=edit&amp;redlink=1" TargetMode="External"/><Relationship Id="rId4" Type="http://schemas.openxmlformats.org/officeDocument/2006/relationships/hyperlink" Target="https://id.wikipedia.org/wiki/Radiasi_elektromagneti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36ADA7-71A1-44A8-81BF-1B6CACFB7577}"/>
              </a:ext>
            </a:extLst>
          </p:cNvPr>
          <p:cNvSpPr>
            <a:spLocks noGrp="1"/>
          </p:cNvSpPr>
          <p:nvPr>
            <p:ph type="ctrTitle"/>
          </p:nvPr>
        </p:nvSpPr>
        <p:spPr>
          <a:xfrm>
            <a:off x="3581400" y="595630"/>
            <a:ext cx="5020056" cy="1633085"/>
          </a:xfrm>
        </p:spPr>
        <p:txBody>
          <a:bodyPr/>
          <a:lstStyle/>
          <a:p>
            <a:r>
              <a:rPr lang="en-US" dirty="0" smtClean="0"/>
              <a:t>Network Fundamental</a:t>
            </a:r>
            <a:endParaRPr lang="ru-RU" dirty="0"/>
          </a:p>
        </p:txBody>
      </p:sp>
      <p:sp>
        <p:nvSpPr>
          <p:cNvPr id="3" name="Subtitle 2">
            <a:extLst>
              <a:ext uri="{FF2B5EF4-FFF2-40B4-BE49-F238E27FC236}">
                <a16:creationId xmlns="" xmlns:a16="http://schemas.microsoft.com/office/drawing/2014/main" id="{977C4633-7458-4F99-83F4-CB5107BC263B}"/>
              </a:ext>
            </a:extLst>
          </p:cNvPr>
          <p:cNvSpPr>
            <a:spLocks noGrp="1"/>
          </p:cNvSpPr>
          <p:nvPr>
            <p:ph type="subTitle" idx="1"/>
          </p:nvPr>
        </p:nvSpPr>
        <p:spPr>
          <a:xfrm>
            <a:off x="3581400" y="2781300"/>
            <a:ext cx="5027613" cy="3238500"/>
          </a:xfrm>
        </p:spPr>
        <p:txBody>
          <a:bodyPr/>
          <a:lstStyle/>
          <a:p>
            <a:r>
              <a:rPr lang="en-US" b="1" dirty="0" err="1" smtClean="0">
                <a:solidFill>
                  <a:schemeClr val="bg1"/>
                </a:solidFill>
              </a:rPr>
              <a:t>Kelompok</a:t>
            </a:r>
            <a:endParaRPr lang="en-US" b="1" dirty="0" smtClean="0">
              <a:solidFill>
                <a:schemeClr val="bg1"/>
              </a:solidFill>
            </a:endParaRPr>
          </a:p>
          <a:p>
            <a:pPr marL="457200" indent="-457200" algn="l">
              <a:buAutoNum type="arabicPeriod"/>
            </a:pPr>
            <a:r>
              <a:rPr lang="en-US" sz="2000" b="1" dirty="0" err="1" smtClean="0">
                <a:solidFill>
                  <a:schemeClr val="bg1"/>
                </a:solidFill>
              </a:rPr>
              <a:t>Setyo</a:t>
            </a:r>
            <a:r>
              <a:rPr lang="en-US" sz="2000" b="1" dirty="0" smtClean="0">
                <a:solidFill>
                  <a:schemeClr val="bg1"/>
                </a:solidFill>
              </a:rPr>
              <a:t> </a:t>
            </a:r>
            <a:r>
              <a:rPr lang="en-US" sz="2000" b="1" dirty="0" err="1" smtClean="0">
                <a:solidFill>
                  <a:schemeClr val="bg1"/>
                </a:solidFill>
              </a:rPr>
              <a:t>Nugroho</a:t>
            </a:r>
            <a:r>
              <a:rPr lang="en-US" sz="2000" b="1" dirty="0" smtClean="0">
                <a:solidFill>
                  <a:schemeClr val="bg1"/>
                </a:solidFill>
              </a:rPr>
              <a:t>		(29)</a:t>
            </a:r>
          </a:p>
          <a:p>
            <a:pPr marL="457200" indent="-457200" algn="l">
              <a:buAutoNum type="arabicPeriod"/>
            </a:pPr>
            <a:r>
              <a:rPr lang="en-US" sz="2000" b="1" dirty="0" smtClean="0">
                <a:solidFill>
                  <a:schemeClr val="bg1"/>
                </a:solidFill>
              </a:rPr>
              <a:t>Evan Safi			(07)</a:t>
            </a:r>
          </a:p>
          <a:p>
            <a:pPr marL="457200" indent="-457200" algn="l">
              <a:buAutoNum type="arabicPeriod"/>
            </a:pPr>
            <a:r>
              <a:rPr lang="en-US" sz="2000" b="1" dirty="0" err="1" smtClean="0">
                <a:solidFill>
                  <a:schemeClr val="bg1"/>
                </a:solidFill>
              </a:rPr>
              <a:t>M.Verda</a:t>
            </a:r>
            <a:r>
              <a:rPr lang="en-US" sz="2000" b="1" dirty="0" smtClean="0">
                <a:solidFill>
                  <a:schemeClr val="bg1"/>
                </a:solidFill>
              </a:rPr>
              <a:t> </a:t>
            </a:r>
            <a:r>
              <a:rPr lang="en-US" sz="2000" b="1" dirty="0" err="1" smtClean="0">
                <a:solidFill>
                  <a:schemeClr val="bg1"/>
                </a:solidFill>
              </a:rPr>
              <a:t>Zhafif</a:t>
            </a:r>
            <a:r>
              <a:rPr lang="en-US" sz="2000" b="1" dirty="0" smtClean="0">
                <a:solidFill>
                  <a:schemeClr val="bg1"/>
                </a:solidFill>
              </a:rPr>
              <a:t> </a:t>
            </a:r>
            <a:r>
              <a:rPr lang="en-US" sz="2000" b="1" dirty="0" err="1" smtClean="0">
                <a:solidFill>
                  <a:schemeClr val="bg1"/>
                </a:solidFill>
              </a:rPr>
              <a:t>Zulfandy</a:t>
            </a:r>
            <a:r>
              <a:rPr lang="en-US" sz="2000" b="1" dirty="0" smtClean="0">
                <a:solidFill>
                  <a:schemeClr val="bg1"/>
                </a:solidFill>
              </a:rPr>
              <a:t>	(17)</a:t>
            </a:r>
          </a:p>
          <a:p>
            <a:pPr marL="457200" indent="-457200" algn="l">
              <a:buAutoNum type="arabicPeriod"/>
            </a:pPr>
            <a:r>
              <a:rPr lang="en-US" sz="2000" b="1" dirty="0" err="1" smtClean="0">
                <a:solidFill>
                  <a:schemeClr val="bg1"/>
                </a:solidFill>
              </a:rPr>
              <a:t>Sectio</a:t>
            </a:r>
            <a:r>
              <a:rPr lang="en-US" sz="2000" b="1" dirty="0" smtClean="0">
                <a:solidFill>
                  <a:schemeClr val="bg1"/>
                </a:solidFill>
              </a:rPr>
              <a:t> </a:t>
            </a:r>
            <a:r>
              <a:rPr lang="en-US" sz="2000" b="1" dirty="0" err="1" smtClean="0">
                <a:solidFill>
                  <a:schemeClr val="bg1"/>
                </a:solidFill>
              </a:rPr>
              <a:t>Kautsar</a:t>
            </a:r>
            <a:r>
              <a:rPr lang="en-US" sz="2000" b="1" dirty="0" smtClean="0">
                <a:solidFill>
                  <a:schemeClr val="bg1"/>
                </a:solidFill>
              </a:rPr>
              <a:t> R.		(26)</a:t>
            </a:r>
          </a:p>
          <a:p>
            <a:pPr marL="457200" indent="-457200" algn="l">
              <a:buAutoNum type="arabicPeriod"/>
            </a:pPr>
            <a:r>
              <a:rPr lang="en-US" sz="2000" b="1" dirty="0" smtClean="0">
                <a:solidFill>
                  <a:schemeClr val="bg1"/>
                </a:solidFill>
              </a:rPr>
              <a:t>Fabian </a:t>
            </a:r>
            <a:r>
              <a:rPr lang="en-US" sz="2000" b="1" dirty="0" err="1" smtClean="0">
                <a:solidFill>
                  <a:schemeClr val="bg1"/>
                </a:solidFill>
              </a:rPr>
              <a:t>Pizzaro</a:t>
            </a:r>
            <a:r>
              <a:rPr lang="en-US" sz="2000" b="1" dirty="0" smtClean="0">
                <a:solidFill>
                  <a:schemeClr val="bg1"/>
                </a:solidFill>
              </a:rPr>
              <a:t> Ahmad N.	(09)</a:t>
            </a:r>
            <a:endParaRPr lang="en-US" sz="2000" b="1" dirty="0">
              <a:solidFill>
                <a:schemeClr val="bg1"/>
              </a:solidFill>
            </a:endParaRPr>
          </a:p>
          <a:p>
            <a:endParaRPr lang="en-US" b="1" dirty="0" smtClean="0">
              <a:solidFill>
                <a:schemeClr val="bg1"/>
              </a:solidFill>
            </a:endParaRPr>
          </a:p>
          <a:p>
            <a:endParaRPr lang="ru-RU" b="1" dirty="0">
              <a:solidFill>
                <a:schemeClr val="bg1"/>
              </a:solidFill>
            </a:endParaRPr>
          </a:p>
        </p:txBody>
      </p:sp>
    </p:spTree>
    <p:extLst>
      <p:ext uri="{BB962C8B-B14F-4D97-AF65-F5344CB8AC3E}">
        <p14:creationId xmlns:p14="http://schemas.microsoft.com/office/powerpoint/2010/main" val="9922628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709" y="0"/>
            <a:ext cx="4703291" cy="6858000"/>
          </a:xfrm>
          <a:prstGeom prst="rect">
            <a:avLst/>
          </a:prstGeom>
        </p:spPr>
      </p:pic>
      <p:sp>
        <p:nvSpPr>
          <p:cNvPr id="5" name="Title 1">
            <a:extLst>
              <a:ext uri="{FF2B5EF4-FFF2-40B4-BE49-F238E27FC236}">
                <a16:creationId xmlns="" xmlns:a16="http://schemas.microsoft.com/office/drawing/2014/main" id="{B1E46706-ECB2-4642-A186-00F674618249}"/>
              </a:ext>
            </a:extLst>
          </p:cNvPr>
          <p:cNvSpPr>
            <a:spLocks noGrp="1"/>
          </p:cNvSpPr>
          <p:nvPr>
            <p:ph type="title"/>
          </p:nvPr>
        </p:nvSpPr>
        <p:spPr>
          <a:xfrm>
            <a:off x="838199" y="805472"/>
            <a:ext cx="6862011" cy="552848"/>
          </a:xfrm>
        </p:spPr>
        <p:txBody>
          <a:bodyPr>
            <a:normAutofit/>
          </a:bodyPr>
          <a:lstStyle/>
          <a:p>
            <a:r>
              <a:rPr lang="en-US" dirty="0" smtClean="0"/>
              <a:t>Kami </a:t>
            </a:r>
            <a:r>
              <a:rPr lang="en-US" dirty="0" err="1" smtClean="0"/>
              <a:t>Pamit</a:t>
            </a:r>
            <a:endParaRPr lang="en-US" dirty="0"/>
          </a:p>
        </p:txBody>
      </p:sp>
      <p:sp>
        <p:nvSpPr>
          <p:cNvPr id="6" name="Text Placeholder 6">
            <a:extLst>
              <a:ext uri="{FF2B5EF4-FFF2-40B4-BE49-F238E27FC236}">
                <a16:creationId xmlns="" xmlns:a16="http://schemas.microsoft.com/office/drawing/2014/main" id="{53FBA053-D834-4EC0-9AA6-39A52FE5C103}"/>
              </a:ext>
            </a:extLst>
          </p:cNvPr>
          <p:cNvSpPr txBox="1">
            <a:spLocks/>
          </p:cNvSpPr>
          <p:nvPr/>
        </p:nvSpPr>
        <p:spPr>
          <a:xfrm>
            <a:off x="152699" y="6343215"/>
            <a:ext cx="3666744" cy="334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smtClean="0"/>
              <a:t>Nugroho.business.site</a:t>
            </a:r>
            <a:endParaRPr lang="en-US" sz="1800" dirty="0"/>
          </a:p>
        </p:txBody>
      </p:sp>
    </p:spTree>
    <p:extLst>
      <p:ext uri="{BB962C8B-B14F-4D97-AF65-F5344CB8AC3E}">
        <p14:creationId xmlns:p14="http://schemas.microsoft.com/office/powerpoint/2010/main" val="5958238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532457-29F4-475F-B58C-80A91C832EA9}"/>
              </a:ext>
            </a:extLst>
          </p:cNvPr>
          <p:cNvSpPr>
            <a:spLocks noGrp="1"/>
          </p:cNvSpPr>
          <p:nvPr>
            <p:ph type="title"/>
          </p:nvPr>
        </p:nvSpPr>
        <p:spPr/>
        <p:txBody>
          <a:bodyPr/>
          <a:lstStyle/>
          <a:p>
            <a:r>
              <a:rPr lang="en-US" dirty="0" smtClean="0"/>
              <a:t>Network</a:t>
            </a:r>
            <a:endParaRPr lang="en-US" dirty="0"/>
          </a:p>
        </p:txBody>
      </p:sp>
      <p:sp>
        <p:nvSpPr>
          <p:cNvPr id="2" name="Text Placeholder 1">
            <a:extLst>
              <a:ext uri="{FF2B5EF4-FFF2-40B4-BE49-F238E27FC236}">
                <a16:creationId xmlns="" xmlns:a16="http://schemas.microsoft.com/office/drawing/2014/main" id="{F5DC1B5D-1A60-450C-9BD8-9C391E14BCA0}"/>
              </a:ext>
            </a:extLst>
          </p:cNvPr>
          <p:cNvSpPr>
            <a:spLocks noGrp="1"/>
          </p:cNvSpPr>
          <p:nvPr>
            <p:ph type="body" idx="1"/>
          </p:nvPr>
        </p:nvSpPr>
        <p:spPr/>
        <p:txBody>
          <a:bodyPr>
            <a:normAutofit/>
          </a:bodyPr>
          <a:lstStyle/>
          <a:p>
            <a:r>
              <a:rPr lang="en-US" dirty="0" smtClean="0"/>
              <a:t>Kumpulan </a:t>
            </a:r>
            <a:r>
              <a:rPr lang="en-US" dirty="0" err="1" smtClean="0"/>
              <a:t>perangkat</a:t>
            </a:r>
            <a:r>
              <a:rPr lang="en-US" dirty="0" smtClean="0"/>
              <a:t> </a:t>
            </a:r>
            <a:r>
              <a:rPr lang="en-US" dirty="0" err="1" smtClean="0"/>
              <a:t>jaringan</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pengguna</a:t>
            </a:r>
            <a:r>
              <a:rPr lang="en-US" dirty="0" smtClean="0"/>
              <a:t> yang </a:t>
            </a:r>
            <a:r>
              <a:rPr lang="en-US" dirty="0" err="1" smtClean="0"/>
              <a:t>saling</a:t>
            </a:r>
            <a:r>
              <a:rPr lang="en-US" dirty="0" smtClean="0"/>
              <a:t> </a:t>
            </a:r>
            <a:r>
              <a:rPr lang="en-US" dirty="0" err="1" smtClean="0"/>
              <a:t>terhubung</a:t>
            </a:r>
            <a:r>
              <a:rPr lang="en-US" dirty="0" smtClean="0"/>
              <a:t> </a:t>
            </a:r>
            <a:r>
              <a:rPr lang="en-US" dirty="0" err="1" smtClean="0"/>
              <a:t>satu</a:t>
            </a:r>
            <a:r>
              <a:rPr lang="en-US" dirty="0" smtClean="0"/>
              <a:t> </a:t>
            </a:r>
            <a:r>
              <a:rPr lang="en-US" dirty="0" err="1" smtClean="0"/>
              <a:t>sama</a:t>
            </a:r>
            <a:r>
              <a:rPr lang="en-US" dirty="0" smtClean="0"/>
              <a:t> lain </a:t>
            </a:r>
            <a:r>
              <a:rPr lang="en-US" dirty="0" err="1" smtClean="0"/>
              <a:t>dan</a:t>
            </a:r>
            <a:r>
              <a:rPr lang="en-US" dirty="0" smtClean="0"/>
              <a:t> bias </a:t>
            </a:r>
            <a:r>
              <a:rPr lang="en-US" dirty="0" err="1" smtClean="0"/>
              <a:t>saling</a:t>
            </a:r>
            <a:r>
              <a:rPr lang="en-US" dirty="0" smtClean="0"/>
              <a:t> </a:t>
            </a:r>
            <a:r>
              <a:rPr lang="en-US" dirty="0" err="1" smtClean="0"/>
              <a:t>berbagi</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daya</a:t>
            </a:r>
            <a:r>
              <a:rPr lang="en-US" dirty="0"/>
              <a:t>.</a:t>
            </a:r>
          </a:p>
        </p:txBody>
      </p:sp>
      <p:sp>
        <p:nvSpPr>
          <p:cNvPr id="7" name="Slide Number Placeholder 6">
            <a:extLst>
              <a:ext uri="{FF2B5EF4-FFF2-40B4-BE49-F238E27FC236}">
                <a16:creationId xmlns="" xmlns:a16="http://schemas.microsoft.com/office/drawing/2014/main" id="{C2AE0B35-19FF-4775-9AF8-8F3C834A183B}"/>
              </a:ext>
            </a:extLst>
          </p:cNvPr>
          <p:cNvSpPr>
            <a:spLocks noGrp="1"/>
          </p:cNvSpPr>
          <p:nvPr>
            <p:ph type="sldNum" sz="quarter" idx="12"/>
          </p:nvPr>
        </p:nvSpPr>
        <p:spPr/>
        <p:txBody>
          <a:bodyPr/>
          <a:lstStyle/>
          <a:p>
            <a:fld id="{4950F5D8-22E1-4015-8661-E5B1FD28C2DE}" type="slidenum">
              <a:rPr lang="en-US" smtClean="0"/>
              <a:pPr/>
              <a:t>2</a:t>
            </a:fld>
            <a:endParaRPr lang="en-US" dirty="0"/>
          </a:p>
        </p:txBody>
      </p:sp>
      <p:sp>
        <p:nvSpPr>
          <p:cNvPr id="5" name="Date Placeholder 4">
            <a:extLst>
              <a:ext uri="{FF2B5EF4-FFF2-40B4-BE49-F238E27FC236}">
                <a16:creationId xmlns="" xmlns:a16="http://schemas.microsoft.com/office/drawing/2014/main" id="{89EF1FB9-B16B-4B0E-B1C6-ACB21972CF14}"/>
              </a:ext>
            </a:extLst>
          </p:cNvPr>
          <p:cNvSpPr>
            <a:spLocks noGrp="1"/>
          </p:cNvSpPr>
          <p:nvPr>
            <p:ph type="dt" sz="half" idx="10"/>
          </p:nvPr>
        </p:nvSpPr>
        <p:spPr/>
        <p:txBody>
          <a:bodyPr/>
          <a:lstStyle/>
          <a:p>
            <a:fld id="{A8392A16-0E09-486C-9A28-B508902D11B6}" type="datetime1">
              <a:rPr lang="en-US" smtClean="0"/>
              <a:pPr/>
              <a:t>1/13/2020</a:t>
            </a:fld>
            <a:endParaRPr lang="en-US" dirty="0"/>
          </a:p>
        </p:txBody>
      </p:sp>
      <p:sp>
        <p:nvSpPr>
          <p:cNvPr id="6" name="Footer Placeholder 5">
            <a:extLst>
              <a:ext uri="{FF2B5EF4-FFF2-40B4-BE49-F238E27FC236}">
                <a16:creationId xmlns="" xmlns:a16="http://schemas.microsoft.com/office/drawing/2014/main" id="{DB792729-D9BA-45F7-B2E7-911659343CD7}"/>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40366974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EA7E572-F0AC-4962-AC8B-24DD8CD61D2D}"/>
              </a:ext>
            </a:extLst>
          </p:cNvPr>
          <p:cNvSpPr>
            <a:spLocks noGrp="1"/>
          </p:cNvSpPr>
          <p:nvPr>
            <p:ph type="title"/>
          </p:nvPr>
        </p:nvSpPr>
        <p:spPr>
          <a:xfrm>
            <a:off x="6078936" y="341194"/>
            <a:ext cx="4585780" cy="749884"/>
          </a:xfrm>
        </p:spPr>
        <p:txBody>
          <a:bodyPr/>
          <a:lstStyle/>
          <a:p>
            <a:r>
              <a:rPr lang="en-US" dirty="0" err="1" smtClean="0"/>
              <a:t>Berdasarkan</a:t>
            </a:r>
            <a:r>
              <a:rPr lang="en-US" dirty="0" smtClean="0"/>
              <a:t> </a:t>
            </a:r>
            <a:r>
              <a:rPr lang="en-US" dirty="0" err="1" smtClean="0"/>
              <a:t>Jarak</a:t>
            </a:r>
            <a:endParaRPr lang="en-US" dirty="0"/>
          </a:p>
        </p:txBody>
      </p:sp>
      <p:sp>
        <p:nvSpPr>
          <p:cNvPr id="4" name="Content Placeholder 3">
            <a:extLst>
              <a:ext uri="{FF2B5EF4-FFF2-40B4-BE49-F238E27FC236}">
                <a16:creationId xmlns="" xmlns:a16="http://schemas.microsoft.com/office/drawing/2014/main" id="{E9A97DCF-3682-44C5-A5DA-9D96CF14B628}"/>
              </a:ext>
            </a:extLst>
          </p:cNvPr>
          <p:cNvSpPr>
            <a:spLocks noGrp="1"/>
          </p:cNvSpPr>
          <p:nvPr>
            <p:ph sz="quarter" idx="4"/>
          </p:nvPr>
        </p:nvSpPr>
        <p:spPr>
          <a:xfrm>
            <a:off x="6078936" y="1279644"/>
            <a:ext cx="4839273" cy="5079234"/>
          </a:xfrm>
        </p:spPr>
        <p:txBody>
          <a:bodyPr>
            <a:normAutofit/>
          </a:bodyPr>
          <a:lstStyle/>
          <a:p>
            <a:r>
              <a:rPr lang="en-US" b="1" dirty="0"/>
              <a:t> LAN (Local Area Network)</a:t>
            </a:r>
            <a:endParaRPr lang="en-US" dirty="0"/>
          </a:p>
          <a:p>
            <a:pPr marL="0" indent="0">
              <a:buNone/>
            </a:pPr>
            <a:r>
              <a:rPr lang="en-US" dirty="0" err="1"/>
              <a:t>Lokal</a:t>
            </a:r>
            <a:r>
              <a:rPr lang="en-US" dirty="0"/>
              <a:t> Area Network </a:t>
            </a:r>
            <a:r>
              <a:rPr lang="en-US" dirty="0" err="1"/>
              <a:t>merupakan</a:t>
            </a:r>
            <a:r>
              <a:rPr lang="en-US" dirty="0"/>
              <a:t> internet </a:t>
            </a:r>
            <a:r>
              <a:rPr lang="en-US" dirty="0" err="1"/>
              <a:t>dengan</a:t>
            </a:r>
            <a:r>
              <a:rPr lang="en-US" dirty="0"/>
              <a:t> </a:t>
            </a:r>
            <a:r>
              <a:rPr lang="en-US" dirty="0" err="1"/>
              <a:t>jangkauan</a:t>
            </a:r>
            <a:r>
              <a:rPr lang="en-US" dirty="0"/>
              <a:t> </a:t>
            </a:r>
            <a:r>
              <a:rPr lang="en-US" dirty="0" err="1"/>
              <a:t>mencakup</a:t>
            </a:r>
            <a:r>
              <a:rPr lang="en-US" dirty="0"/>
              <a:t> </a:t>
            </a:r>
            <a:r>
              <a:rPr lang="en-US" dirty="0" err="1"/>
              <a:t>wilayah</a:t>
            </a:r>
            <a:r>
              <a:rPr lang="en-US" dirty="0"/>
              <a:t> </a:t>
            </a:r>
            <a:r>
              <a:rPr lang="en-US" dirty="0" err="1"/>
              <a:t>lokal</a:t>
            </a:r>
            <a:r>
              <a:rPr lang="en-US" dirty="0"/>
              <a:t>. </a:t>
            </a:r>
            <a:r>
              <a:rPr lang="en-US" dirty="0" err="1"/>
              <a:t>Dengan</a:t>
            </a:r>
            <a:r>
              <a:rPr lang="en-US" dirty="0"/>
              <a:t> </a:t>
            </a:r>
            <a:r>
              <a:rPr lang="en-US" dirty="0" err="1"/>
              <a:t>menggunakan</a:t>
            </a:r>
            <a:r>
              <a:rPr lang="en-US" dirty="0"/>
              <a:t> </a:t>
            </a:r>
            <a:r>
              <a:rPr lang="en-US" dirty="0" err="1"/>
              <a:t>kabel</a:t>
            </a:r>
            <a:r>
              <a:rPr lang="en-US" dirty="0"/>
              <a:t> </a:t>
            </a:r>
            <a:r>
              <a:rPr lang="en-US" dirty="0" err="1"/>
              <a:t>seperti</a:t>
            </a:r>
            <a:r>
              <a:rPr lang="en-US" dirty="0"/>
              <a:t> UTP (Unshielded Twisted-Pair), Hub, Router </a:t>
            </a:r>
            <a:r>
              <a:rPr lang="en-US" dirty="0" err="1"/>
              <a:t>dan</a:t>
            </a:r>
            <a:r>
              <a:rPr lang="en-US" dirty="0"/>
              <a:t> </a:t>
            </a:r>
            <a:r>
              <a:rPr lang="en-US" dirty="0" err="1"/>
              <a:t>sebagainnya</a:t>
            </a:r>
            <a:r>
              <a:rPr lang="en-US" dirty="0" smtClean="0"/>
              <a:t>.</a:t>
            </a:r>
          </a:p>
          <a:p>
            <a:pPr marL="0" indent="0">
              <a:buNone/>
            </a:pPr>
            <a:endParaRPr lang="en-US" dirty="0" smtClean="0"/>
          </a:p>
          <a:p>
            <a:r>
              <a:rPr lang="en-US" b="1" dirty="0"/>
              <a:t>MAN (Metropolitan Area Network)</a:t>
            </a:r>
            <a:endParaRPr lang="en-US" dirty="0"/>
          </a:p>
          <a:p>
            <a:pPr marL="0" indent="0">
              <a:buNone/>
            </a:pPr>
            <a:r>
              <a:rPr lang="en-US" dirty="0"/>
              <a:t>Beda </a:t>
            </a:r>
            <a:r>
              <a:rPr lang="en-US" dirty="0" err="1"/>
              <a:t>dengan</a:t>
            </a:r>
            <a:r>
              <a:rPr lang="en-US" dirty="0"/>
              <a:t> LAN </a:t>
            </a:r>
            <a:r>
              <a:rPr lang="en-US" dirty="0" err="1"/>
              <a:t>cakupan</a:t>
            </a:r>
            <a:r>
              <a:rPr lang="en-US" dirty="0"/>
              <a:t> MAN </a:t>
            </a:r>
            <a:r>
              <a:rPr lang="en-US" dirty="0" err="1"/>
              <a:t>cukup</a:t>
            </a:r>
            <a:r>
              <a:rPr lang="en-US" dirty="0"/>
              <a:t> </a:t>
            </a:r>
            <a:r>
              <a:rPr lang="en-US" dirty="0" err="1"/>
              <a:t>luas</a:t>
            </a:r>
            <a:r>
              <a:rPr lang="en-US" dirty="0"/>
              <a:t> </a:t>
            </a:r>
            <a:r>
              <a:rPr lang="en-US" dirty="0" err="1"/>
              <a:t>dapat</a:t>
            </a:r>
            <a:r>
              <a:rPr lang="en-US" dirty="0"/>
              <a:t> </a:t>
            </a:r>
            <a:r>
              <a:rPr lang="en-US" dirty="0" err="1"/>
              <a:t>mencakup</a:t>
            </a:r>
            <a:r>
              <a:rPr lang="en-US" dirty="0"/>
              <a:t> internet </a:t>
            </a:r>
            <a:r>
              <a:rPr lang="en-US" dirty="0" err="1"/>
              <a:t>antar</a:t>
            </a:r>
            <a:r>
              <a:rPr lang="en-US" dirty="0"/>
              <a:t> </a:t>
            </a:r>
            <a:r>
              <a:rPr lang="en-US" dirty="0" err="1"/>
              <a:t>kota</a:t>
            </a:r>
            <a:r>
              <a:rPr lang="en-US" dirty="0" smtClean="0"/>
              <a:t>.</a:t>
            </a:r>
          </a:p>
          <a:p>
            <a:pPr marL="0" indent="0">
              <a:buNone/>
            </a:pPr>
            <a:endParaRPr lang="en-US" dirty="0" smtClean="0"/>
          </a:p>
          <a:p>
            <a:r>
              <a:rPr lang="en-US" b="1" dirty="0"/>
              <a:t>WAN (Wide Area Network)</a:t>
            </a:r>
            <a:endParaRPr lang="en-US" dirty="0"/>
          </a:p>
          <a:p>
            <a:pPr marL="0" indent="0">
              <a:buNone/>
            </a:pPr>
            <a:r>
              <a:rPr lang="en-US" dirty="0" err="1"/>
              <a:t>Daya</a:t>
            </a:r>
            <a:r>
              <a:rPr lang="en-US" dirty="0"/>
              <a:t> </a:t>
            </a:r>
            <a:r>
              <a:rPr lang="en-US" dirty="0" err="1"/>
              <a:t>cakupan</a:t>
            </a:r>
            <a:r>
              <a:rPr lang="en-US" dirty="0"/>
              <a:t> </a:t>
            </a:r>
            <a:r>
              <a:rPr lang="en-US" dirty="0" err="1"/>
              <a:t>dalam</a:t>
            </a:r>
            <a:r>
              <a:rPr lang="en-US" dirty="0"/>
              <a:t> WAN </a:t>
            </a:r>
            <a:r>
              <a:rPr lang="en-US" dirty="0" err="1"/>
              <a:t>lebih</a:t>
            </a:r>
            <a:r>
              <a:rPr lang="en-US" dirty="0"/>
              <a:t> </a:t>
            </a:r>
            <a:r>
              <a:rPr lang="en-US" dirty="0" err="1"/>
              <a:t>luas</a:t>
            </a:r>
            <a:r>
              <a:rPr lang="en-US" dirty="0"/>
              <a:t> </a:t>
            </a:r>
            <a:r>
              <a:rPr lang="en-US" dirty="0" err="1"/>
              <a:t>dibandingkan</a:t>
            </a:r>
            <a:r>
              <a:rPr lang="en-US" dirty="0"/>
              <a:t> </a:t>
            </a:r>
            <a:r>
              <a:rPr lang="en-US" dirty="0" err="1"/>
              <a:t>dengan</a:t>
            </a:r>
            <a:r>
              <a:rPr lang="en-US" dirty="0"/>
              <a:t> LAN </a:t>
            </a:r>
            <a:r>
              <a:rPr lang="en-US" dirty="0" err="1"/>
              <a:t>dan</a:t>
            </a:r>
            <a:r>
              <a:rPr lang="en-US" dirty="0"/>
              <a:t> MAN. </a:t>
            </a:r>
            <a:r>
              <a:rPr lang="en-US" dirty="0" err="1"/>
              <a:t>Biasanya</a:t>
            </a:r>
            <a:r>
              <a:rPr lang="en-US" dirty="0"/>
              <a:t> </a:t>
            </a:r>
            <a:r>
              <a:rPr lang="en-US" dirty="0" err="1"/>
              <a:t>teknologi</a:t>
            </a:r>
            <a:r>
              <a:rPr lang="en-US" dirty="0"/>
              <a:t> yang </a:t>
            </a:r>
            <a:r>
              <a:rPr lang="en-US" dirty="0" err="1"/>
              <a:t>digunakan</a:t>
            </a:r>
            <a:r>
              <a:rPr lang="en-US" dirty="0"/>
              <a:t> </a:t>
            </a:r>
            <a:r>
              <a:rPr lang="en-US" dirty="0" err="1"/>
              <a:t>untuk</a:t>
            </a:r>
            <a:r>
              <a:rPr lang="en-US" dirty="0"/>
              <a:t> WAN </a:t>
            </a:r>
            <a:r>
              <a:rPr lang="en-US" dirty="0" err="1"/>
              <a:t>itu</a:t>
            </a:r>
            <a:r>
              <a:rPr lang="en-US" dirty="0"/>
              <a:t> </a:t>
            </a:r>
            <a:r>
              <a:rPr lang="en-US" dirty="0" err="1"/>
              <a:t>sangat</a:t>
            </a:r>
            <a:r>
              <a:rPr lang="en-US" dirty="0"/>
              <a:t> </a:t>
            </a:r>
            <a:r>
              <a:rPr lang="en-US" dirty="0" err="1"/>
              <a:t>canggih</a:t>
            </a:r>
            <a:r>
              <a:rPr lang="en-US" dirty="0"/>
              <a:t>. </a:t>
            </a:r>
            <a:r>
              <a:rPr lang="en-US" dirty="0" err="1"/>
              <a:t>Contohnya</a:t>
            </a:r>
            <a:r>
              <a:rPr lang="en-US" dirty="0"/>
              <a:t> </a:t>
            </a:r>
            <a:r>
              <a:rPr lang="en-US" dirty="0" err="1"/>
              <a:t>saja</a:t>
            </a:r>
            <a:r>
              <a:rPr lang="en-US" dirty="0"/>
              <a:t> </a:t>
            </a:r>
            <a:r>
              <a:rPr lang="en-US" dirty="0" err="1"/>
              <a:t>bisanya</a:t>
            </a:r>
            <a:r>
              <a:rPr lang="en-US" dirty="0"/>
              <a:t> </a:t>
            </a:r>
            <a:r>
              <a:rPr lang="en-US" dirty="0" err="1"/>
              <a:t>menggunakan</a:t>
            </a:r>
            <a:r>
              <a:rPr lang="en-US" dirty="0"/>
              <a:t> </a:t>
            </a:r>
            <a:r>
              <a:rPr lang="en-US" dirty="0" err="1"/>
              <a:t>kabel</a:t>
            </a:r>
            <a:r>
              <a:rPr lang="en-US" dirty="0"/>
              <a:t> Fiber </a:t>
            </a:r>
            <a:r>
              <a:rPr lang="en-US" dirty="0" err="1"/>
              <a:t>Optik</a:t>
            </a:r>
            <a:r>
              <a:rPr lang="en-US" dirty="0"/>
              <a:t> yang </a:t>
            </a:r>
            <a:r>
              <a:rPr lang="en-US" dirty="0" err="1"/>
              <a:t>biaya</a:t>
            </a:r>
            <a:r>
              <a:rPr lang="en-US" dirty="0"/>
              <a:t> </a:t>
            </a:r>
            <a:r>
              <a:rPr lang="en-US" dirty="0" err="1"/>
              <a:t>kabel</a:t>
            </a:r>
            <a:r>
              <a:rPr lang="en-US" dirty="0"/>
              <a:t> </a:t>
            </a:r>
            <a:r>
              <a:rPr lang="en-US" dirty="0" err="1"/>
              <a:t>dan</a:t>
            </a:r>
            <a:r>
              <a:rPr lang="en-US" dirty="0"/>
              <a:t> </a:t>
            </a:r>
            <a:r>
              <a:rPr lang="en-US" dirty="0" err="1"/>
              <a:t>perawatan</a:t>
            </a:r>
            <a:r>
              <a:rPr lang="en-US" dirty="0"/>
              <a:t> yang </a:t>
            </a:r>
            <a:r>
              <a:rPr lang="en-US" dirty="0" err="1"/>
              <a:t>cukup</a:t>
            </a:r>
            <a:r>
              <a:rPr lang="en-US" dirty="0"/>
              <a:t> </a:t>
            </a:r>
            <a:r>
              <a:rPr lang="en-US" dirty="0" err="1"/>
              <a:t>mahal</a:t>
            </a:r>
            <a:r>
              <a:rPr lang="en-US" dirty="0"/>
              <a:t>. </a:t>
            </a:r>
          </a:p>
          <a:p>
            <a:pPr marL="0" indent="0">
              <a:buNone/>
            </a:pPr>
            <a:endParaRPr lang="en-US" dirty="0"/>
          </a:p>
          <a:p>
            <a:endParaRPr lang="en-US" dirty="0"/>
          </a:p>
        </p:txBody>
      </p:sp>
      <p:sp>
        <p:nvSpPr>
          <p:cNvPr id="5" name="Date Placeholder 4">
            <a:extLst>
              <a:ext uri="{FF2B5EF4-FFF2-40B4-BE49-F238E27FC236}">
                <a16:creationId xmlns="" xmlns:a16="http://schemas.microsoft.com/office/drawing/2014/main" id="{D6EE098C-FABC-437A-B91C-78D731689CF3}"/>
              </a:ext>
            </a:extLst>
          </p:cNvPr>
          <p:cNvSpPr>
            <a:spLocks noGrp="1"/>
          </p:cNvSpPr>
          <p:nvPr>
            <p:ph type="dt" sz="half" idx="10"/>
          </p:nvPr>
        </p:nvSpPr>
        <p:spPr/>
        <p:txBody>
          <a:bodyPr/>
          <a:lstStyle/>
          <a:p>
            <a:fld id="{C50C1367-C238-4F38-AA31-14342999A430}" type="datetime1">
              <a:rPr lang="en-US" smtClean="0"/>
              <a:pPr/>
              <a:t>1/13/2020</a:t>
            </a:fld>
            <a:endParaRPr lang="en-US" dirty="0"/>
          </a:p>
        </p:txBody>
      </p:sp>
      <p:sp>
        <p:nvSpPr>
          <p:cNvPr id="6" name="Footer Placeholder 5">
            <a:extLst>
              <a:ext uri="{FF2B5EF4-FFF2-40B4-BE49-F238E27FC236}">
                <a16:creationId xmlns="" xmlns:a16="http://schemas.microsoft.com/office/drawing/2014/main" id="{49DC256C-2F66-47C7-8CAF-7030959759F7}"/>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ECD7B63F-6F62-46FC-8E6A-512867B9E479}"/>
              </a:ext>
            </a:extLst>
          </p:cNvPr>
          <p:cNvSpPr>
            <a:spLocks noGrp="1"/>
          </p:cNvSpPr>
          <p:nvPr>
            <p:ph type="sldNum" sz="quarter" idx="12"/>
          </p:nvPr>
        </p:nvSpPr>
        <p:spPr/>
        <p:txBody>
          <a:bodyPr/>
          <a:lstStyle/>
          <a:p>
            <a:fld id="{4950F5D8-22E1-4015-8661-E5B1FD28C2DE}" type="slidenum">
              <a:rPr lang="en-US" smtClean="0"/>
              <a:pPr/>
              <a:t>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0" y="1514007"/>
            <a:ext cx="5108489" cy="3652223"/>
          </a:xfrm>
          <a:prstGeom prst="rect">
            <a:avLst/>
          </a:prstGeom>
        </p:spPr>
      </p:pic>
    </p:spTree>
    <p:extLst>
      <p:ext uri="{BB962C8B-B14F-4D97-AF65-F5344CB8AC3E}">
        <p14:creationId xmlns:p14="http://schemas.microsoft.com/office/powerpoint/2010/main" val="3210814530"/>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C665F-537D-4B74-92F8-96ED80122ADC}"/>
              </a:ext>
            </a:extLst>
          </p:cNvPr>
          <p:cNvSpPr>
            <a:spLocks noGrp="1"/>
          </p:cNvSpPr>
          <p:nvPr>
            <p:ph type="title"/>
          </p:nvPr>
        </p:nvSpPr>
        <p:spPr>
          <a:xfrm>
            <a:off x="835254" y="122828"/>
            <a:ext cx="4585780" cy="528961"/>
          </a:xfrm>
        </p:spPr>
        <p:txBody>
          <a:bodyPr/>
          <a:lstStyle/>
          <a:p>
            <a:r>
              <a:rPr lang="en-US" dirty="0" err="1" smtClean="0"/>
              <a:t>Topologi</a:t>
            </a:r>
            <a:endParaRPr lang="en-US" dirty="0"/>
          </a:p>
        </p:txBody>
      </p:sp>
      <p:sp>
        <p:nvSpPr>
          <p:cNvPr id="3" name="Content Placeholder 2">
            <a:extLst>
              <a:ext uri="{FF2B5EF4-FFF2-40B4-BE49-F238E27FC236}">
                <a16:creationId xmlns="" xmlns:a16="http://schemas.microsoft.com/office/drawing/2014/main" id="{E0ACFCBA-E6B8-4ECB-B191-23EF3473943C}"/>
              </a:ext>
            </a:extLst>
          </p:cNvPr>
          <p:cNvSpPr>
            <a:spLocks noGrp="1"/>
          </p:cNvSpPr>
          <p:nvPr>
            <p:ph sz="quarter" idx="4"/>
          </p:nvPr>
        </p:nvSpPr>
        <p:spPr>
          <a:xfrm>
            <a:off x="218365" y="842860"/>
            <a:ext cx="6045958" cy="5789952"/>
          </a:xfrm>
        </p:spPr>
        <p:txBody>
          <a:bodyPr>
            <a:normAutofit fontScale="92500" lnSpcReduction="10000"/>
          </a:bodyPr>
          <a:lstStyle/>
          <a:p>
            <a:pPr algn="just"/>
            <a:r>
              <a:rPr lang="en-US" dirty="0"/>
              <a:t>1. </a:t>
            </a:r>
            <a:r>
              <a:rPr lang="en-US" dirty="0" err="1"/>
              <a:t>Topologi</a:t>
            </a:r>
            <a:r>
              <a:rPr lang="en-US" dirty="0"/>
              <a:t> Ring</a:t>
            </a:r>
          </a:p>
          <a:p>
            <a:pPr marL="0" indent="0" algn="just">
              <a:buNone/>
            </a:pPr>
            <a:r>
              <a:rPr lang="en-US" dirty="0" err="1"/>
              <a:t>Topologi</a:t>
            </a:r>
            <a:r>
              <a:rPr lang="en-US" dirty="0"/>
              <a:t> ring </a:t>
            </a:r>
            <a:r>
              <a:rPr lang="en-US" dirty="0" err="1"/>
              <a:t>atau</a:t>
            </a:r>
            <a:r>
              <a:rPr lang="en-US" dirty="0"/>
              <a:t> </a:t>
            </a:r>
            <a:r>
              <a:rPr lang="en-US" dirty="0" err="1"/>
              <a:t>sering</a:t>
            </a:r>
            <a:r>
              <a:rPr lang="en-US" dirty="0"/>
              <a:t> </a:t>
            </a:r>
            <a:r>
              <a:rPr lang="en-US" dirty="0" err="1"/>
              <a:t>disebut</a:t>
            </a:r>
            <a:r>
              <a:rPr lang="en-US" dirty="0"/>
              <a:t> </a:t>
            </a:r>
            <a:r>
              <a:rPr lang="en-US" dirty="0" err="1"/>
              <a:t>dengan</a:t>
            </a:r>
            <a:r>
              <a:rPr lang="en-US" dirty="0"/>
              <a:t> </a:t>
            </a:r>
            <a:r>
              <a:rPr lang="en-US" dirty="0" err="1"/>
              <a:t>topologi</a:t>
            </a:r>
            <a:r>
              <a:rPr lang="en-US" dirty="0"/>
              <a:t> </a:t>
            </a:r>
            <a:r>
              <a:rPr lang="en-US" dirty="0" err="1"/>
              <a:t>cincin</a:t>
            </a:r>
            <a:r>
              <a:rPr lang="en-US" dirty="0"/>
              <a:t> </a:t>
            </a:r>
            <a:r>
              <a:rPr lang="en-US" dirty="0" err="1"/>
              <a:t>merupakan</a:t>
            </a:r>
            <a:r>
              <a:rPr lang="en-US" dirty="0"/>
              <a:t> </a:t>
            </a:r>
            <a:r>
              <a:rPr lang="en-US" dirty="0" err="1"/>
              <a:t>suatu</a:t>
            </a:r>
            <a:r>
              <a:rPr lang="en-US" dirty="0"/>
              <a:t> </a:t>
            </a:r>
            <a:r>
              <a:rPr lang="en-US" dirty="0" err="1"/>
              <a:t>topologi</a:t>
            </a:r>
            <a:r>
              <a:rPr lang="en-US" dirty="0"/>
              <a:t> </a:t>
            </a:r>
            <a:r>
              <a:rPr lang="en-US" dirty="0" err="1"/>
              <a:t>jaringan</a:t>
            </a:r>
            <a:r>
              <a:rPr lang="en-US" dirty="0"/>
              <a:t> yang </a:t>
            </a:r>
            <a:r>
              <a:rPr lang="en-US" dirty="0" err="1"/>
              <a:t>dipakai</a:t>
            </a:r>
            <a:r>
              <a:rPr lang="en-US" dirty="0"/>
              <a:t> </a:t>
            </a:r>
            <a:r>
              <a:rPr lang="en-US" dirty="0" err="1"/>
              <a:t>untuk</a:t>
            </a:r>
            <a:r>
              <a:rPr lang="en-US" dirty="0"/>
              <a:t> </a:t>
            </a:r>
            <a:r>
              <a:rPr lang="en-US" dirty="0" err="1"/>
              <a:t>menghubungkan</a:t>
            </a:r>
            <a:r>
              <a:rPr lang="en-US" dirty="0"/>
              <a:t> </a:t>
            </a:r>
            <a:r>
              <a:rPr lang="en-US" dirty="0" err="1"/>
              <a:t>sebuah</a:t>
            </a:r>
            <a:r>
              <a:rPr lang="en-US" dirty="0"/>
              <a:t> </a:t>
            </a:r>
            <a:r>
              <a:rPr lang="en-US" dirty="0" err="1"/>
              <a:t>komputer</a:t>
            </a:r>
            <a:r>
              <a:rPr lang="en-US" dirty="0"/>
              <a:t> </a:t>
            </a:r>
            <a:r>
              <a:rPr lang="en-US" dirty="0" err="1"/>
              <a:t>dengan</a:t>
            </a:r>
            <a:r>
              <a:rPr lang="en-US" dirty="0"/>
              <a:t> </a:t>
            </a:r>
            <a:r>
              <a:rPr lang="en-US" dirty="0" err="1"/>
              <a:t>komputer</a:t>
            </a:r>
            <a:r>
              <a:rPr lang="en-US" dirty="0"/>
              <a:t> </a:t>
            </a:r>
            <a:r>
              <a:rPr lang="en-US" dirty="0" err="1"/>
              <a:t>lainnya</a:t>
            </a:r>
            <a:r>
              <a:rPr lang="en-US" dirty="0"/>
              <a:t> </a:t>
            </a:r>
            <a:r>
              <a:rPr lang="en-US" dirty="0" err="1"/>
              <a:t>dalam</a:t>
            </a:r>
            <a:r>
              <a:rPr lang="en-US" dirty="0"/>
              <a:t> </a:t>
            </a:r>
            <a:r>
              <a:rPr lang="en-US" dirty="0" err="1"/>
              <a:t>sebuah</a:t>
            </a:r>
            <a:r>
              <a:rPr lang="en-US" dirty="0"/>
              <a:t> </a:t>
            </a:r>
            <a:r>
              <a:rPr lang="en-US" dirty="0" err="1"/>
              <a:t>rangkaian</a:t>
            </a:r>
            <a:r>
              <a:rPr lang="en-US" dirty="0"/>
              <a:t> yang </a:t>
            </a:r>
            <a:r>
              <a:rPr lang="en-US" dirty="0" err="1"/>
              <a:t>berbentuk</a:t>
            </a:r>
            <a:r>
              <a:rPr lang="en-US" dirty="0"/>
              <a:t> </a:t>
            </a:r>
            <a:r>
              <a:rPr lang="en-US" dirty="0" err="1"/>
              <a:t>melingkar</a:t>
            </a:r>
            <a:r>
              <a:rPr lang="en-US" dirty="0"/>
              <a:t> </a:t>
            </a:r>
            <a:r>
              <a:rPr lang="en-US" dirty="0" err="1"/>
              <a:t>seperti</a:t>
            </a:r>
            <a:r>
              <a:rPr lang="en-US" dirty="0"/>
              <a:t> </a:t>
            </a:r>
            <a:r>
              <a:rPr lang="en-US" dirty="0" err="1"/>
              <a:t>cincin</a:t>
            </a:r>
            <a:r>
              <a:rPr lang="en-US" dirty="0"/>
              <a:t>. </a:t>
            </a:r>
            <a:r>
              <a:rPr lang="en-US" dirty="0" err="1"/>
              <a:t>Jenis</a:t>
            </a:r>
            <a:r>
              <a:rPr lang="en-US" dirty="0"/>
              <a:t> </a:t>
            </a:r>
            <a:r>
              <a:rPr lang="en-US" dirty="0" err="1"/>
              <a:t>topologi</a:t>
            </a:r>
            <a:r>
              <a:rPr lang="en-US" dirty="0"/>
              <a:t> </a:t>
            </a:r>
            <a:r>
              <a:rPr lang="en-US" dirty="0" err="1"/>
              <a:t>jaringan</a:t>
            </a:r>
            <a:r>
              <a:rPr lang="en-US" dirty="0"/>
              <a:t> </a:t>
            </a:r>
            <a:r>
              <a:rPr lang="en-US" dirty="0" err="1"/>
              <a:t>ini</a:t>
            </a:r>
            <a:r>
              <a:rPr lang="en-US" dirty="0"/>
              <a:t> </a:t>
            </a:r>
            <a:r>
              <a:rPr lang="en-US" dirty="0" err="1"/>
              <a:t>umumnya</a:t>
            </a:r>
            <a:r>
              <a:rPr lang="en-US" dirty="0"/>
              <a:t> </a:t>
            </a:r>
            <a:r>
              <a:rPr lang="en-US" dirty="0" err="1"/>
              <a:t>hanya</a:t>
            </a:r>
            <a:r>
              <a:rPr lang="en-US" dirty="0"/>
              <a:t> </a:t>
            </a:r>
            <a:r>
              <a:rPr lang="en-US" dirty="0" err="1"/>
              <a:t>menggunakan</a:t>
            </a:r>
            <a:r>
              <a:rPr lang="en-US" dirty="0"/>
              <a:t> LAN card agar </a:t>
            </a:r>
            <a:r>
              <a:rPr lang="en-US" dirty="0" err="1"/>
              <a:t>masing-masing</a:t>
            </a:r>
            <a:r>
              <a:rPr lang="en-US" dirty="0"/>
              <a:t> </a:t>
            </a:r>
            <a:r>
              <a:rPr lang="en-US" dirty="0" err="1"/>
              <a:t>komputer</a:t>
            </a:r>
            <a:r>
              <a:rPr lang="en-US" dirty="0"/>
              <a:t> </a:t>
            </a:r>
            <a:r>
              <a:rPr lang="en-US" dirty="0" err="1"/>
              <a:t>terkoneksi</a:t>
            </a:r>
            <a:r>
              <a:rPr lang="en-US" dirty="0" smtClean="0"/>
              <a:t>.</a:t>
            </a:r>
          </a:p>
          <a:p>
            <a:pPr algn="just"/>
            <a:r>
              <a:rPr lang="en-US" dirty="0" smtClean="0"/>
              <a:t>2. </a:t>
            </a:r>
            <a:r>
              <a:rPr lang="en-US" dirty="0" err="1" smtClean="0"/>
              <a:t>Topologi</a:t>
            </a:r>
            <a:r>
              <a:rPr lang="en-US" dirty="0" smtClean="0"/>
              <a:t> </a:t>
            </a:r>
            <a:r>
              <a:rPr lang="en-US" dirty="0"/>
              <a:t>Bus</a:t>
            </a:r>
          </a:p>
          <a:p>
            <a:pPr marL="0" indent="0" algn="just">
              <a:buNone/>
            </a:pPr>
            <a:r>
              <a:rPr lang="en-US" dirty="0" err="1"/>
              <a:t>Topologi</a:t>
            </a:r>
            <a:r>
              <a:rPr lang="en-US" dirty="0"/>
              <a:t> bus </a:t>
            </a:r>
            <a:r>
              <a:rPr lang="en-US" dirty="0" err="1"/>
              <a:t>adalah</a:t>
            </a:r>
            <a:r>
              <a:rPr lang="en-US" dirty="0"/>
              <a:t> </a:t>
            </a:r>
            <a:r>
              <a:rPr lang="en-US" dirty="0" err="1"/>
              <a:t>topologi</a:t>
            </a:r>
            <a:r>
              <a:rPr lang="en-US" dirty="0"/>
              <a:t> </a:t>
            </a:r>
            <a:r>
              <a:rPr lang="en-US" dirty="0" err="1"/>
              <a:t>jaringan</a:t>
            </a:r>
            <a:r>
              <a:rPr lang="en-US" dirty="0"/>
              <a:t> yang </a:t>
            </a:r>
            <a:r>
              <a:rPr lang="en-US" dirty="0" err="1"/>
              <a:t>lebih</a:t>
            </a:r>
            <a:r>
              <a:rPr lang="en-US" dirty="0"/>
              <a:t> </a:t>
            </a:r>
            <a:r>
              <a:rPr lang="en-US" dirty="0" err="1"/>
              <a:t>sederhana</a:t>
            </a:r>
            <a:r>
              <a:rPr lang="en-US" dirty="0"/>
              <a:t>. </a:t>
            </a:r>
            <a:r>
              <a:rPr lang="en-US" dirty="0" err="1"/>
              <a:t>Pada</a:t>
            </a:r>
            <a:r>
              <a:rPr lang="en-US" dirty="0"/>
              <a:t> </a:t>
            </a:r>
            <a:r>
              <a:rPr lang="en-US" dirty="0" err="1"/>
              <a:t>umumnya</a:t>
            </a:r>
            <a:r>
              <a:rPr lang="en-US" dirty="0"/>
              <a:t> </a:t>
            </a:r>
            <a:r>
              <a:rPr lang="en-US" dirty="0" err="1"/>
              <a:t>topologi</a:t>
            </a:r>
            <a:r>
              <a:rPr lang="en-US" dirty="0"/>
              <a:t> </a:t>
            </a:r>
            <a:r>
              <a:rPr lang="en-US" dirty="0" err="1"/>
              <a:t>jaringan</a:t>
            </a:r>
            <a:r>
              <a:rPr lang="en-US" dirty="0"/>
              <a:t> </a:t>
            </a:r>
            <a:r>
              <a:rPr lang="en-US" dirty="0" err="1"/>
              <a:t>ini</a:t>
            </a:r>
            <a:r>
              <a:rPr lang="en-US" dirty="0"/>
              <a:t> </a:t>
            </a:r>
            <a:r>
              <a:rPr lang="en-US" dirty="0" err="1"/>
              <a:t>dilakukan</a:t>
            </a:r>
            <a:r>
              <a:rPr lang="en-US" dirty="0"/>
              <a:t> </a:t>
            </a:r>
            <a:r>
              <a:rPr lang="en-US" dirty="0" err="1"/>
              <a:t>pada</a:t>
            </a:r>
            <a:r>
              <a:rPr lang="en-US" dirty="0"/>
              <a:t> </a:t>
            </a:r>
            <a:r>
              <a:rPr lang="en-US" dirty="0" err="1"/>
              <a:t>installasi</a:t>
            </a:r>
            <a:r>
              <a:rPr lang="en-US" dirty="0"/>
              <a:t> </a:t>
            </a:r>
            <a:r>
              <a:rPr lang="en-US" dirty="0" err="1"/>
              <a:t>jaringan</a:t>
            </a:r>
            <a:r>
              <a:rPr lang="en-US" dirty="0"/>
              <a:t> </a:t>
            </a:r>
            <a:r>
              <a:rPr lang="en-US" dirty="0" err="1"/>
              <a:t>berbasi</a:t>
            </a:r>
            <a:r>
              <a:rPr lang="en-US" dirty="0"/>
              <a:t> </a:t>
            </a:r>
            <a:r>
              <a:rPr lang="en-US" dirty="0" err="1"/>
              <a:t>kabel</a:t>
            </a:r>
            <a:r>
              <a:rPr lang="en-US" dirty="0"/>
              <a:t> coaxial.</a:t>
            </a:r>
          </a:p>
          <a:p>
            <a:pPr marL="0" indent="0" algn="just">
              <a:buNone/>
            </a:pPr>
            <a:r>
              <a:rPr lang="en-US" dirty="0" err="1"/>
              <a:t>Topologi</a:t>
            </a:r>
            <a:r>
              <a:rPr lang="en-US" dirty="0"/>
              <a:t> bus </a:t>
            </a:r>
            <a:r>
              <a:rPr lang="en-US" dirty="0" err="1"/>
              <a:t>memakai</a:t>
            </a:r>
            <a:r>
              <a:rPr lang="en-US" dirty="0"/>
              <a:t> </a:t>
            </a:r>
            <a:r>
              <a:rPr lang="en-US" dirty="0" err="1"/>
              <a:t>kabel</a:t>
            </a:r>
            <a:r>
              <a:rPr lang="en-US" dirty="0"/>
              <a:t> coaxial </a:t>
            </a:r>
            <a:r>
              <a:rPr lang="en-US" dirty="0" err="1"/>
              <a:t>pada</a:t>
            </a:r>
            <a:r>
              <a:rPr lang="en-US" dirty="0"/>
              <a:t> </a:t>
            </a:r>
            <a:r>
              <a:rPr lang="en-US" dirty="0" err="1"/>
              <a:t>sepanjang</a:t>
            </a:r>
            <a:r>
              <a:rPr lang="en-US" dirty="0"/>
              <a:t> node client </a:t>
            </a:r>
            <a:r>
              <a:rPr lang="en-US" dirty="0" err="1"/>
              <a:t>dan</a:t>
            </a:r>
            <a:r>
              <a:rPr lang="en-US" dirty="0"/>
              <a:t> </a:t>
            </a:r>
            <a:r>
              <a:rPr lang="en-US" dirty="0" err="1"/>
              <a:t>konektor</a:t>
            </a:r>
            <a:r>
              <a:rPr lang="en-US" dirty="0"/>
              <a:t>. </a:t>
            </a:r>
            <a:r>
              <a:rPr lang="en-US" dirty="0" err="1"/>
              <a:t>Jenis</a:t>
            </a:r>
            <a:r>
              <a:rPr lang="en-US" dirty="0"/>
              <a:t> </a:t>
            </a:r>
            <a:r>
              <a:rPr lang="en-US" dirty="0" err="1"/>
              <a:t>konektor</a:t>
            </a:r>
            <a:r>
              <a:rPr lang="en-US" dirty="0"/>
              <a:t> yang </a:t>
            </a:r>
            <a:r>
              <a:rPr lang="en-US" dirty="0" err="1"/>
              <a:t>digunakan</a:t>
            </a:r>
            <a:r>
              <a:rPr lang="en-US" dirty="0"/>
              <a:t> </a:t>
            </a:r>
            <a:r>
              <a:rPr lang="en-US" dirty="0" err="1"/>
              <a:t>adalah</a:t>
            </a:r>
            <a:r>
              <a:rPr lang="en-US" dirty="0"/>
              <a:t> BNC, Terminator, </a:t>
            </a:r>
            <a:r>
              <a:rPr lang="en-US" dirty="0" err="1"/>
              <a:t>dan</a:t>
            </a:r>
            <a:r>
              <a:rPr lang="en-US" dirty="0"/>
              <a:t> TBNC.</a:t>
            </a:r>
          </a:p>
          <a:p>
            <a:pPr algn="just"/>
            <a:r>
              <a:rPr lang="en-US" dirty="0"/>
              <a:t>3. </a:t>
            </a:r>
            <a:r>
              <a:rPr lang="en-US" dirty="0" err="1"/>
              <a:t>Topologi</a:t>
            </a:r>
            <a:r>
              <a:rPr lang="en-US" dirty="0"/>
              <a:t> Star</a:t>
            </a:r>
          </a:p>
          <a:p>
            <a:pPr marL="0" indent="0" algn="just">
              <a:buNone/>
            </a:pPr>
            <a:r>
              <a:rPr lang="en-US" dirty="0" err="1"/>
              <a:t>Topologi</a:t>
            </a:r>
            <a:r>
              <a:rPr lang="en-US" dirty="0"/>
              <a:t> star </a:t>
            </a:r>
            <a:r>
              <a:rPr lang="en-US" dirty="0" err="1"/>
              <a:t>atau</a:t>
            </a:r>
            <a:r>
              <a:rPr lang="en-US" dirty="0"/>
              <a:t> </a:t>
            </a:r>
            <a:r>
              <a:rPr lang="en-US" dirty="0" err="1"/>
              <a:t>disebut</a:t>
            </a:r>
            <a:r>
              <a:rPr lang="en-US" dirty="0"/>
              <a:t> juga </a:t>
            </a:r>
            <a:r>
              <a:rPr lang="en-US" dirty="0" err="1"/>
              <a:t>dengna</a:t>
            </a:r>
            <a:r>
              <a:rPr lang="en-US" dirty="0"/>
              <a:t> </a:t>
            </a:r>
            <a:r>
              <a:rPr lang="en-US" dirty="0" err="1"/>
              <a:t>topologi</a:t>
            </a:r>
            <a:r>
              <a:rPr lang="en-US" dirty="0"/>
              <a:t> </a:t>
            </a:r>
            <a:r>
              <a:rPr lang="en-US" dirty="0" err="1"/>
              <a:t>bintang</a:t>
            </a:r>
            <a:r>
              <a:rPr lang="en-US" dirty="0"/>
              <a:t> </a:t>
            </a:r>
            <a:r>
              <a:rPr lang="en-US" dirty="0" err="1"/>
              <a:t>adalah</a:t>
            </a:r>
            <a:r>
              <a:rPr lang="en-US" dirty="0"/>
              <a:t> </a:t>
            </a:r>
            <a:r>
              <a:rPr lang="en-US" dirty="0" err="1"/>
              <a:t>topologi</a:t>
            </a:r>
            <a:r>
              <a:rPr lang="en-US" dirty="0"/>
              <a:t> </a:t>
            </a:r>
            <a:r>
              <a:rPr lang="en-US" dirty="0" err="1"/>
              <a:t>jaringan</a:t>
            </a:r>
            <a:r>
              <a:rPr lang="en-US" dirty="0"/>
              <a:t> </a:t>
            </a:r>
            <a:r>
              <a:rPr lang="en-US" dirty="0" err="1"/>
              <a:t>berbentuk</a:t>
            </a:r>
            <a:r>
              <a:rPr lang="en-US" dirty="0"/>
              <a:t> </a:t>
            </a:r>
            <a:r>
              <a:rPr lang="en-US" dirty="0" err="1"/>
              <a:t>bintang</a:t>
            </a:r>
            <a:r>
              <a:rPr lang="en-US" dirty="0"/>
              <a:t> </a:t>
            </a:r>
            <a:r>
              <a:rPr lang="en-US" dirty="0" err="1"/>
              <a:t>dimana</a:t>
            </a:r>
            <a:r>
              <a:rPr lang="en-US" dirty="0"/>
              <a:t> </a:t>
            </a:r>
            <a:r>
              <a:rPr lang="en-US" dirty="0" err="1"/>
              <a:t>pada</a:t>
            </a:r>
            <a:r>
              <a:rPr lang="en-US" dirty="0"/>
              <a:t> </a:t>
            </a:r>
            <a:r>
              <a:rPr lang="en-US" dirty="0" err="1"/>
              <a:t>umumnya</a:t>
            </a:r>
            <a:r>
              <a:rPr lang="en-US" dirty="0"/>
              <a:t> </a:t>
            </a:r>
            <a:r>
              <a:rPr lang="en-US" dirty="0" err="1"/>
              <a:t>memakai</a:t>
            </a:r>
            <a:r>
              <a:rPr lang="en-US" dirty="0"/>
              <a:t> hub </a:t>
            </a:r>
            <a:r>
              <a:rPr lang="en-US" dirty="0" err="1"/>
              <a:t>atau</a:t>
            </a:r>
            <a:r>
              <a:rPr lang="en-US" dirty="0"/>
              <a:t> switch </a:t>
            </a:r>
            <a:r>
              <a:rPr lang="en-US" dirty="0" err="1"/>
              <a:t>untuk</a:t>
            </a:r>
            <a:r>
              <a:rPr lang="en-US" dirty="0"/>
              <a:t> </a:t>
            </a:r>
            <a:r>
              <a:rPr lang="en-US" dirty="0" err="1"/>
              <a:t>koneksi</a:t>
            </a:r>
            <a:r>
              <a:rPr lang="en-US" dirty="0"/>
              <a:t> </a:t>
            </a:r>
            <a:r>
              <a:rPr lang="en-US" dirty="0" err="1"/>
              <a:t>antar</a:t>
            </a:r>
            <a:r>
              <a:rPr lang="en-US" dirty="0"/>
              <a:t> client. </a:t>
            </a:r>
            <a:r>
              <a:rPr lang="en-US" dirty="0" err="1"/>
              <a:t>Topologi</a:t>
            </a:r>
            <a:r>
              <a:rPr lang="en-US" dirty="0"/>
              <a:t> </a:t>
            </a:r>
            <a:r>
              <a:rPr lang="en-US" dirty="0" err="1"/>
              <a:t>jaringan</a:t>
            </a:r>
            <a:r>
              <a:rPr lang="en-US" dirty="0"/>
              <a:t> </a:t>
            </a:r>
            <a:r>
              <a:rPr lang="en-US" dirty="0" err="1"/>
              <a:t>komputer</a:t>
            </a:r>
            <a:r>
              <a:rPr lang="en-US" dirty="0"/>
              <a:t> </a:t>
            </a:r>
            <a:r>
              <a:rPr lang="en-US" dirty="0" err="1"/>
              <a:t>ini</a:t>
            </a:r>
            <a:r>
              <a:rPr lang="en-US" dirty="0"/>
              <a:t> paling </a:t>
            </a:r>
            <a:r>
              <a:rPr lang="en-US" dirty="0" err="1"/>
              <a:t>sering</a:t>
            </a:r>
            <a:r>
              <a:rPr lang="en-US" dirty="0"/>
              <a:t> </a:t>
            </a:r>
            <a:r>
              <a:rPr lang="en-US" dirty="0" err="1"/>
              <a:t>digunakan</a:t>
            </a:r>
            <a:r>
              <a:rPr lang="en-US" dirty="0"/>
              <a:t> </a:t>
            </a:r>
            <a:r>
              <a:rPr lang="en-US" dirty="0" err="1"/>
              <a:t>saat</a:t>
            </a:r>
            <a:r>
              <a:rPr lang="en-US" dirty="0"/>
              <a:t> </a:t>
            </a:r>
            <a:r>
              <a:rPr lang="en-US" dirty="0" err="1"/>
              <a:t>ini</a:t>
            </a:r>
            <a:r>
              <a:rPr lang="en-US" dirty="0"/>
              <a:t> </a:t>
            </a:r>
            <a:r>
              <a:rPr lang="en-US" dirty="0" err="1"/>
              <a:t>karena</a:t>
            </a:r>
            <a:r>
              <a:rPr lang="en-US" dirty="0"/>
              <a:t> </a:t>
            </a:r>
            <a:r>
              <a:rPr lang="en-US" dirty="0" err="1"/>
              <a:t>memiliki</a:t>
            </a:r>
            <a:r>
              <a:rPr lang="en-US" dirty="0"/>
              <a:t> </a:t>
            </a:r>
            <a:r>
              <a:rPr lang="en-US" dirty="0" err="1"/>
              <a:t>banyak</a:t>
            </a:r>
            <a:r>
              <a:rPr lang="en-US" dirty="0"/>
              <a:t> </a:t>
            </a:r>
            <a:r>
              <a:rPr lang="en-US" dirty="0" err="1"/>
              <a:t>kelebihan</a:t>
            </a:r>
            <a:r>
              <a:rPr lang="en-US" dirty="0"/>
              <a:t>.</a:t>
            </a:r>
          </a:p>
          <a:p>
            <a:pPr algn="just"/>
            <a:r>
              <a:rPr lang="en-US" dirty="0"/>
              <a:t>4. </a:t>
            </a:r>
            <a:r>
              <a:rPr lang="en-US" dirty="0" err="1"/>
              <a:t>Topologi</a:t>
            </a:r>
            <a:r>
              <a:rPr lang="en-US" dirty="0"/>
              <a:t> Mesh</a:t>
            </a:r>
          </a:p>
          <a:p>
            <a:pPr marL="0" indent="0" algn="just">
              <a:buNone/>
            </a:pPr>
            <a:r>
              <a:rPr lang="en-US" dirty="0" err="1"/>
              <a:t>Topologi</a:t>
            </a:r>
            <a:r>
              <a:rPr lang="en-US" dirty="0"/>
              <a:t> mesh </a:t>
            </a:r>
            <a:r>
              <a:rPr lang="en-US" dirty="0" err="1"/>
              <a:t>adalah</a:t>
            </a:r>
            <a:r>
              <a:rPr lang="en-US" dirty="0"/>
              <a:t> </a:t>
            </a:r>
            <a:r>
              <a:rPr lang="en-US" dirty="0" err="1"/>
              <a:t>sebuah</a:t>
            </a:r>
            <a:r>
              <a:rPr lang="en-US" dirty="0"/>
              <a:t> </a:t>
            </a:r>
            <a:r>
              <a:rPr lang="en-US" dirty="0" err="1"/>
              <a:t>topologi</a:t>
            </a:r>
            <a:r>
              <a:rPr lang="en-US" dirty="0"/>
              <a:t> yang </a:t>
            </a:r>
            <a:r>
              <a:rPr lang="en-US" dirty="0" err="1"/>
              <a:t>bisa</a:t>
            </a:r>
            <a:r>
              <a:rPr lang="en-US" dirty="0"/>
              <a:t> </a:t>
            </a:r>
            <a:r>
              <a:rPr lang="en-US" dirty="0" err="1"/>
              <a:t>digunakan</a:t>
            </a:r>
            <a:r>
              <a:rPr lang="en-US" dirty="0"/>
              <a:t> </a:t>
            </a:r>
            <a:r>
              <a:rPr lang="en-US" dirty="0" err="1"/>
              <a:t>untuk</a:t>
            </a:r>
            <a:r>
              <a:rPr lang="en-US" dirty="0"/>
              <a:t> </a:t>
            </a:r>
            <a:r>
              <a:rPr lang="en-US" dirty="0" err="1"/>
              <a:t>rute</a:t>
            </a:r>
            <a:r>
              <a:rPr lang="en-US" dirty="0"/>
              <a:t> yang </a:t>
            </a:r>
            <a:r>
              <a:rPr lang="en-US" dirty="0" err="1"/>
              <a:t>banyak</a:t>
            </a:r>
            <a:r>
              <a:rPr lang="en-US" dirty="0"/>
              <a:t>. </a:t>
            </a:r>
            <a:r>
              <a:rPr lang="en-US" dirty="0" err="1"/>
              <a:t>Jaringan</a:t>
            </a:r>
            <a:r>
              <a:rPr lang="en-US" dirty="0"/>
              <a:t> </a:t>
            </a:r>
            <a:r>
              <a:rPr lang="en-US" dirty="0" err="1"/>
              <a:t>pada</a:t>
            </a:r>
            <a:r>
              <a:rPr lang="en-US" dirty="0"/>
              <a:t> </a:t>
            </a:r>
            <a:r>
              <a:rPr lang="en-US" dirty="0" err="1"/>
              <a:t>topologi</a:t>
            </a:r>
            <a:r>
              <a:rPr lang="en-US" dirty="0"/>
              <a:t> </a:t>
            </a:r>
            <a:r>
              <a:rPr lang="en-US" dirty="0" err="1"/>
              <a:t>ini</a:t>
            </a:r>
            <a:r>
              <a:rPr lang="en-US" dirty="0"/>
              <a:t> </a:t>
            </a:r>
            <a:r>
              <a:rPr lang="en-US" dirty="0" err="1"/>
              <a:t>menggunakan</a:t>
            </a:r>
            <a:r>
              <a:rPr lang="en-US" dirty="0"/>
              <a:t> </a:t>
            </a:r>
            <a:r>
              <a:rPr lang="en-US" dirty="0" err="1"/>
              <a:t>kabel</a:t>
            </a:r>
            <a:r>
              <a:rPr lang="en-US" dirty="0"/>
              <a:t> </a:t>
            </a:r>
            <a:r>
              <a:rPr lang="en-US" dirty="0" err="1"/>
              <a:t>tunggal</a:t>
            </a:r>
            <a:r>
              <a:rPr lang="en-US" dirty="0"/>
              <a:t> </a:t>
            </a:r>
            <a:r>
              <a:rPr lang="en-US" dirty="0" err="1"/>
              <a:t>sehingga</a:t>
            </a:r>
            <a:r>
              <a:rPr lang="en-US" dirty="0"/>
              <a:t> proses </a:t>
            </a:r>
            <a:r>
              <a:rPr lang="en-US" dirty="0" err="1"/>
              <a:t>pengiriman</a:t>
            </a:r>
            <a:r>
              <a:rPr lang="en-US" dirty="0"/>
              <a:t> data </a:t>
            </a:r>
            <a:r>
              <a:rPr lang="en-US" dirty="0" err="1"/>
              <a:t>menjadi</a:t>
            </a:r>
            <a:r>
              <a:rPr lang="en-US" dirty="0"/>
              <a:t> </a:t>
            </a:r>
            <a:r>
              <a:rPr lang="en-US" dirty="0" err="1"/>
              <a:t>lebih</a:t>
            </a:r>
            <a:r>
              <a:rPr lang="en-US" dirty="0"/>
              <a:t> </a:t>
            </a:r>
            <a:r>
              <a:rPr lang="en-US" dirty="0" err="1"/>
              <a:t>cepat</a:t>
            </a:r>
            <a:r>
              <a:rPr lang="en-US" dirty="0"/>
              <a:t> </a:t>
            </a:r>
            <a:r>
              <a:rPr lang="en-US" dirty="0" err="1"/>
              <a:t>tanpa</a:t>
            </a:r>
            <a:r>
              <a:rPr lang="en-US" dirty="0"/>
              <a:t> </a:t>
            </a:r>
            <a:r>
              <a:rPr lang="en-US" dirty="0" err="1"/>
              <a:t>melalui</a:t>
            </a:r>
            <a:r>
              <a:rPr lang="en-US" dirty="0"/>
              <a:t> hub </a:t>
            </a:r>
            <a:r>
              <a:rPr lang="en-US" dirty="0" err="1"/>
              <a:t>atau</a:t>
            </a:r>
            <a:r>
              <a:rPr lang="en-US" dirty="0"/>
              <a:t> switch</a:t>
            </a:r>
            <a:r>
              <a:rPr lang="en-US" dirty="0" smtClean="0"/>
              <a:t>.</a:t>
            </a:r>
            <a:endParaRPr lang="en-US" dirty="0"/>
          </a:p>
        </p:txBody>
      </p:sp>
      <p:sp>
        <p:nvSpPr>
          <p:cNvPr id="6" name="Slide Number Placeholder 5">
            <a:extLst>
              <a:ext uri="{FF2B5EF4-FFF2-40B4-BE49-F238E27FC236}">
                <a16:creationId xmlns="" xmlns:a16="http://schemas.microsoft.com/office/drawing/2014/main" id="{4BE192BF-F3A7-4D6F-9228-FC825EC15ED3}"/>
              </a:ext>
            </a:extLst>
          </p:cNvPr>
          <p:cNvSpPr>
            <a:spLocks noGrp="1"/>
          </p:cNvSpPr>
          <p:nvPr>
            <p:ph type="sldNum" sz="quarter" idx="12"/>
          </p:nvPr>
        </p:nvSpPr>
        <p:spPr/>
        <p:txBody>
          <a:bodyPr/>
          <a:lstStyle/>
          <a:p>
            <a:fld id="{4950F5D8-22E1-4015-8661-E5B1FD28C2DE}" type="slidenum">
              <a:rPr lang="en-US" smtClean="0"/>
              <a:pPr/>
              <a:t>4</a:t>
            </a:fld>
            <a:endParaRPr lang="en-US" dirty="0"/>
          </a:p>
        </p:txBody>
      </p:sp>
      <p:sp>
        <p:nvSpPr>
          <p:cNvPr id="4" name="Date Placeholder 3">
            <a:extLst>
              <a:ext uri="{FF2B5EF4-FFF2-40B4-BE49-F238E27FC236}">
                <a16:creationId xmlns="" xmlns:a16="http://schemas.microsoft.com/office/drawing/2014/main" id="{EBDE8417-3B40-4421-8C0C-E812952C4D17}"/>
              </a:ext>
            </a:extLst>
          </p:cNvPr>
          <p:cNvSpPr>
            <a:spLocks noGrp="1"/>
          </p:cNvSpPr>
          <p:nvPr>
            <p:ph type="dt" sz="half" idx="10"/>
          </p:nvPr>
        </p:nvSpPr>
        <p:spPr/>
        <p:txBody>
          <a:bodyPr/>
          <a:lstStyle/>
          <a:p>
            <a:fld id="{C50C1367-C238-4F38-AA31-14342999A430}" type="datetime1">
              <a:rPr lang="en-US" smtClean="0"/>
              <a:pPr/>
              <a:t>1/13/2020</a:t>
            </a:fld>
            <a:endParaRPr lang="en-US" dirty="0"/>
          </a:p>
        </p:txBody>
      </p:sp>
      <p:sp>
        <p:nvSpPr>
          <p:cNvPr id="5" name="Footer Placeholder 4">
            <a:extLst>
              <a:ext uri="{FF2B5EF4-FFF2-40B4-BE49-F238E27FC236}">
                <a16:creationId xmlns="" xmlns:a16="http://schemas.microsoft.com/office/drawing/2014/main" id="{AD9AD198-93C9-4EAB-8485-34EDEDDBA8A0}"/>
              </a:ext>
            </a:extLst>
          </p:cNvPr>
          <p:cNvSpPr>
            <a:spLocks noGrp="1"/>
          </p:cNvSpPr>
          <p:nvPr>
            <p:ph type="ftr" sz="quarter" idx="11"/>
          </p:nvPr>
        </p:nvSpPr>
        <p:spPr/>
        <p:txBody>
          <a:bodyPr/>
          <a:lstStyle/>
          <a:p>
            <a:r>
              <a:rPr lang="en-US" dirty="0"/>
              <a:t>ADD A FOOTER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596" y="1828800"/>
            <a:ext cx="5414477" cy="3240103"/>
          </a:xfrm>
          <a:prstGeom prst="rect">
            <a:avLst/>
          </a:prstGeom>
        </p:spPr>
      </p:pic>
    </p:spTree>
    <p:extLst>
      <p:ext uri="{BB962C8B-B14F-4D97-AF65-F5344CB8AC3E}">
        <p14:creationId xmlns:p14="http://schemas.microsoft.com/office/powerpoint/2010/main" val="21712604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78" y="176256"/>
            <a:ext cx="10530964" cy="6459359"/>
          </a:xfrm>
          <a:prstGeom prst="rect">
            <a:avLst/>
          </a:prstGeom>
        </p:spPr>
      </p:pic>
    </p:spTree>
    <p:extLst>
      <p:ext uri="{BB962C8B-B14F-4D97-AF65-F5344CB8AC3E}">
        <p14:creationId xmlns:p14="http://schemas.microsoft.com/office/powerpoint/2010/main" val="257000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FB37E1-F9A3-4DAE-8651-1F67369BE49E}"/>
              </a:ext>
            </a:extLst>
          </p:cNvPr>
          <p:cNvSpPr>
            <a:spLocks noGrp="1"/>
          </p:cNvSpPr>
          <p:nvPr>
            <p:ph type="title"/>
          </p:nvPr>
        </p:nvSpPr>
        <p:spPr>
          <a:xfrm rot="5400000">
            <a:off x="7779344" y="3958105"/>
            <a:ext cx="8127212" cy="552848"/>
          </a:xfrm>
        </p:spPr>
        <p:txBody>
          <a:bodyPr/>
          <a:lstStyle/>
          <a:p>
            <a:r>
              <a:rPr lang="en-US" dirty="0" err="1" smtClean="0"/>
              <a:t>Komponen</a:t>
            </a:r>
            <a:r>
              <a:rPr lang="en-US" dirty="0" smtClean="0"/>
              <a:t> </a:t>
            </a:r>
            <a:r>
              <a:rPr lang="en-US" dirty="0" err="1" smtClean="0"/>
              <a:t>Jaringan</a:t>
            </a:r>
            <a:r>
              <a:rPr lang="en-US" dirty="0" smtClean="0"/>
              <a:t> </a:t>
            </a:r>
            <a:r>
              <a:rPr lang="en-US" dirty="0" err="1" smtClean="0"/>
              <a:t>Komputer</a:t>
            </a:r>
            <a:endParaRPr lang="en-US" dirty="0"/>
          </a:p>
        </p:txBody>
      </p:sp>
      <p:sp>
        <p:nvSpPr>
          <p:cNvPr id="5" name="Slide Number Placeholder 4">
            <a:extLst>
              <a:ext uri="{FF2B5EF4-FFF2-40B4-BE49-F238E27FC236}">
                <a16:creationId xmlns="" xmlns:a16="http://schemas.microsoft.com/office/drawing/2014/main" id="{024136C6-3C0D-4842-BA27-4952FADF5DD6}"/>
              </a:ext>
            </a:extLst>
          </p:cNvPr>
          <p:cNvSpPr>
            <a:spLocks noGrp="1"/>
          </p:cNvSpPr>
          <p:nvPr>
            <p:ph type="sldNum" sz="quarter" idx="12"/>
          </p:nvPr>
        </p:nvSpPr>
        <p:spPr/>
        <p:txBody>
          <a:bodyPr/>
          <a:lstStyle/>
          <a:p>
            <a:fld id="{4950F5D8-22E1-4015-8661-E5B1FD28C2DE}" type="slidenum">
              <a:rPr lang="en-US" smtClean="0"/>
              <a:pPr/>
              <a:t>6</a:t>
            </a:fld>
            <a:endParaRPr lang="en-US" dirty="0"/>
          </a:p>
        </p:txBody>
      </p:sp>
      <p:sp>
        <p:nvSpPr>
          <p:cNvPr id="3" name="Date Placeholder 2">
            <a:extLst>
              <a:ext uri="{FF2B5EF4-FFF2-40B4-BE49-F238E27FC236}">
                <a16:creationId xmlns="" xmlns:a16="http://schemas.microsoft.com/office/drawing/2014/main" id="{789D36BA-F1B3-4C4F-B407-FCE768D93116}"/>
              </a:ext>
            </a:extLst>
          </p:cNvPr>
          <p:cNvSpPr>
            <a:spLocks noGrp="1"/>
          </p:cNvSpPr>
          <p:nvPr>
            <p:ph type="dt" sz="half" idx="10"/>
          </p:nvPr>
        </p:nvSpPr>
        <p:spPr/>
        <p:txBody>
          <a:bodyPr/>
          <a:lstStyle/>
          <a:p>
            <a:fld id="{8490CABB-6376-4351-BA0C-322104FF72A1}" type="datetime1">
              <a:rPr lang="en-US" smtClean="0"/>
              <a:pPr/>
              <a:t>1/13/2020</a:t>
            </a:fld>
            <a:endParaRPr lang="en-US" dirty="0"/>
          </a:p>
        </p:txBody>
      </p:sp>
      <p:sp>
        <p:nvSpPr>
          <p:cNvPr id="4" name="Footer Placeholder 3">
            <a:extLst>
              <a:ext uri="{FF2B5EF4-FFF2-40B4-BE49-F238E27FC236}">
                <a16:creationId xmlns="" xmlns:a16="http://schemas.microsoft.com/office/drawing/2014/main" id="{B6F38EA6-5514-4A55-8668-1C2023BAAFCA}"/>
              </a:ext>
            </a:extLst>
          </p:cNvPr>
          <p:cNvSpPr>
            <a:spLocks noGrp="1"/>
          </p:cNvSpPr>
          <p:nvPr>
            <p:ph type="ftr" sz="quarter" idx="11"/>
          </p:nvPr>
        </p:nvSpPr>
        <p:spPr/>
        <p:txBody>
          <a:bodyPr/>
          <a:lstStyle/>
          <a:p>
            <a:r>
              <a:rPr lang="en-US" dirty="0"/>
              <a:t>ADD A FOOTER</a:t>
            </a:r>
          </a:p>
        </p:txBody>
      </p:sp>
      <p:pic>
        <p:nvPicPr>
          <p:cNvPr id="12" name="Picture Placeholder 11"/>
          <p:cNvPicPr>
            <a:picLocks noGrp="1" noChangeAspect="1"/>
          </p:cNvPicPr>
          <p:nvPr>
            <p:ph type="pic" sz="quarter" idx="52"/>
          </p:nvPr>
        </p:nvPicPr>
        <p:blipFill>
          <a:blip r:embed="rId3">
            <a:extLst>
              <a:ext uri="{28A0092B-C50C-407E-A947-70E740481C1C}">
                <a14:useLocalDpi xmlns:a14="http://schemas.microsoft.com/office/drawing/2010/main" val="0"/>
              </a:ext>
            </a:extLst>
          </a:blip>
          <a:srcRect l="3300" r="3300"/>
          <a:stretch>
            <a:fillRect/>
          </a:stretch>
        </p:blipFill>
        <p:spPr>
          <a:xfrm>
            <a:off x="321220" y="170923"/>
            <a:ext cx="10064726" cy="6221706"/>
          </a:xfrm>
        </p:spPr>
      </p:pic>
    </p:spTree>
    <p:extLst>
      <p:ext uri="{BB962C8B-B14F-4D97-AF65-F5344CB8AC3E}">
        <p14:creationId xmlns:p14="http://schemas.microsoft.com/office/powerpoint/2010/main" val="290542195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7D387B3B-9EFB-4C33-8804-98CD961AA356}"/>
              </a:ext>
            </a:extLst>
          </p:cNvPr>
          <p:cNvSpPr>
            <a:spLocks noGrp="1"/>
          </p:cNvSpPr>
          <p:nvPr>
            <p:ph type="sldNum" sz="quarter" idx="12"/>
          </p:nvPr>
        </p:nvSpPr>
        <p:spPr/>
        <p:txBody>
          <a:bodyPr/>
          <a:lstStyle/>
          <a:p>
            <a:fld id="{4950F5D8-22E1-4015-8661-E5B1FD28C2DE}" type="slidenum">
              <a:rPr lang="en-US" smtClean="0"/>
              <a:pPr/>
              <a:t>7</a:t>
            </a:fld>
            <a:endParaRPr lang="en-US" dirty="0"/>
          </a:p>
        </p:txBody>
      </p:sp>
      <p:sp>
        <p:nvSpPr>
          <p:cNvPr id="3" name="Date Placeholder 2">
            <a:extLst>
              <a:ext uri="{FF2B5EF4-FFF2-40B4-BE49-F238E27FC236}">
                <a16:creationId xmlns="" xmlns:a16="http://schemas.microsoft.com/office/drawing/2014/main" id="{8CA2FB46-A9C1-4C9C-B6AD-FD1F4FE2A63B}"/>
              </a:ext>
            </a:extLst>
          </p:cNvPr>
          <p:cNvSpPr>
            <a:spLocks noGrp="1"/>
          </p:cNvSpPr>
          <p:nvPr>
            <p:ph type="dt" sz="half" idx="10"/>
          </p:nvPr>
        </p:nvSpPr>
        <p:spPr/>
        <p:txBody>
          <a:bodyPr/>
          <a:lstStyle/>
          <a:p>
            <a:fld id="{8490CABB-6376-4351-BA0C-322104FF72A1}" type="datetime1">
              <a:rPr lang="en-US" smtClean="0"/>
              <a:pPr/>
              <a:t>1/13/2020</a:t>
            </a:fld>
            <a:endParaRPr lang="en-US" dirty="0"/>
          </a:p>
        </p:txBody>
      </p:sp>
      <p:sp>
        <p:nvSpPr>
          <p:cNvPr id="4" name="Footer Placeholder 3">
            <a:extLst>
              <a:ext uri="{FF2B5EF4-FFF2-40B4-BE49-F238E27FC236}">
                <a16:creationId xmlns="" xmlns:a16="http://schemas.microsoft.com/office/drawing/2014/main" id="{04079324-F916-44FA-9903-1280D0A6D781}"/>
              </a:ext>
            </a:extLst>
          </p:cNvPr>
          <p:cNvSpPr>
            <a:spLocks noGrp="1"/>
          </p:cNvSpPr>
          <p:nvPr>
            <p:ph type="ftr" sz="quarter" idx="11"/>
          </p:nvPr>
        </p:nvSpPr>
        <p:spPr/>
        <p:txBody>
          <a:bodyPr/>
          <a:lstStyle/>
          <a:p>
            <a:r>
              <a:rPr lang="en-US" dirty="0"/>
              <a:t>ADD A FOOTER</a:t>
            </a:r>
          </a:p>
        </p:txBody>
      </p:sp>
      <p:sp>
        <p:nvSpPr>
          <p:cNvPr id="8" name="Rectangle 7"/>
          <p:cNvSpPr/>
          <p:nvPr/>
        </p:nvSpPr>
        <p:spPr>
          <a:xfrm>
            <a:off x="136477" y="991735"/>
            <a:ext cx="11818962" cy="5078313"/>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bg1"/>
                </a:solidFill>
                <a:latin typeface="Montserrat"/>
              </a:rPr>
              <a:t>Switch</a:t>
            </a:r>
            <a:endParaRPr lang="en-US" dirty="0">
              <a:solidFill>
                <a:schemeClr val="bg1"/>
              </a:solidFill>
              <a:latin typeface="Montserrat"/>
            </a:endParaRPr>
          </a:p>
          <a:p>
            <a:pPr algn="just"/>
            <a:r>
              <a:rPr lang="en-US" dirty="0" err="1">
                <a:solidFill>
                  <a:schemeClr val="bg1"/>
                </a:solidFill>
                <a:latin typeface="Montserrat"/>
              </a:rPr>
              <a:t>Dalam</a:t>
            </a:r>
            <a:r>
              <a:rPr lang="en-US" dirty="0">
                <a:solidFill>
                  <a:schemeClr val="bg1"/>
                </a:solidFill>
                <a:latin typeface="Montserrat"/>
              </a:rPr>
              <a:t> </a:t>
            </a:r>
            <a:r>
              <a:rPr lang="en-US" dirty="0" err="1">
                <a:solidFill>
                  <a:schemeClr val="bg1"/>
                </a:solidFill>
                <a:latin typeface="Montserrat"/>
              </a:rPr>
              <a:t>sebuah</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i="1" dirty="0">
                <a:solidFill>
                  <a:schemeClr val="bg1"/>
                </a:solidFill>
                <a:latin typeface="Montserrat"/>
                <a:hlinkClick r:id="rId3"/>
              </a:rPr>
              <a:t>switch</a:t>
            </a:r>
            <a:r>
              <a:rPr lang="en-US" dirty="0">
                <a:solidFill>
                  <a:schemeClr val="bg1"/>
                </a:solidFill>
                <a:latin typeface="Montserrat"/>
              </a:rPr>
              <a:t> </a:t>
            </a:r>
            <a:r>
              <a:rPr lang="en-US" dirty="0" err="1">
                <a:solidFill>
                  <a:schemeClr val="bg1"/>
                </a:solidFill>
                <a:latin typeface="Montserrat"/>
              </a:rPr>
              <a:t>adalah</a:t>
            </a:r>
            <a:r>
              <a:rPr lang="en-US" dirty="0">
                <a:solidFill>
                  <a:schemeClr val="bg1"/>
                </a:solidFill>
                <a:latin typeface="Montserrat"/>
              </a:rPr>
              <a:t> </a:t>
            </a:r>
            <a:r>
              <a:rPr lang="en-US" dirty="0" err="1">
                <a:solidFill>
                  <a:schemeClr val="bg1"/>
                </a:solidFill>
                <a:latin typeface="Montserrat"/>
              </a:rPr>
              <a:t>perangkat</a:t>
            </a:r>
            <a:r>
              <a:rPr lang="en-US" dirty="0">
                <a:solidFill>
                  <a:schemeClr val="bg1"/>
                </a:solidFill>
                <a:latin typeface="Montserrat"/>
              </a:rPr>
              <a:t> yang </a:t>
            </a:r>
            <a:r>
              <a:rPr lang="en-US" dirty="0" err="1">
                <a:solidFill>
                  <a:schemeClr val="bg1"/>
                </a:solidFill>
                <a:latin typeface="Montserrat"/>
              </a:rPr>
              <a:t>menyaring</a:t>
            </a:r>
            <a:r>
              <a:rPr lang="en-US" dirty="0">
                <a:solidFill>
                  <a:schemeClr val="bg1"/>
                </a:solidFill>
                <a:latin typeface="Montserrat"/>
              </a:rPr>
              <a:t>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meneruskan</a:t>
            </a:r>
            <a:r>
              <a:rPr lang="en-US" dirty="0">
                <a:solidFill>
                  <a:schemeClr val="bg1"/>
                </a:solidFill>
                <a:latin typeface="Montserrat"/>
              </a:rPr>
              <a:t> </a:t>
            </a:r>
            <a:r>
              <a:rPr lang="en-US" dirty="0" err="1">
                <a:solidFill>
                  <a:schemeClr val="bg1"/>
                </a:solidFill>
                <a:latin typeface="Montserrat"/>
              </a:rPr>
              <a:t>paket</a:t>
            </a:r>
            <a:r>
              <a:rPr lang="en-US" dirty="0">
                <a:solidFill>
                  <a:schemeClr val="bg1"/>
                </a:solidFill>
                <a:latin typeface="Montserrat"/>
              </a:rPr>
              <a:t> data </a:t>
            </a:r>
            <a:r>
              <a:rPr lang="en-US" dirty="0" err="1">
                <a:solidFill>
                  <a:schemeClr val="bg1"/>
                </a:solidFill>
                <a:latin typeface="Montserrat"/>
              </a:rPr>
              <a:t>diantara</a:t>
            </a:r>
            <a:r>
              <a:rPr lang="en-US" dirty="0">
                <a:solidFill>
                  <a:schemeClr val="bg1"/>
                </a:solidFill>
                <a:latin typeface="Montserrat"/>
              </a:rPr>
              <a:t> </a:t>
            </a:r>
            <a:r>
              <a:rPr lang="en-US" dirty="0" err="1">
                <a:solidFill>
                  <a:schemeClr val="bg1"/>
                </a:solidFill>
                <a:latin typeface="Montserrat"/>
              </a:rPr>
              <a:t>segmen</a:t>
            </a:r>
            <a:r>
              <a:rPr lang="en-US" dirty="0">
                <a:solidFill>
                  <a:schemeClr val="bg1"/>
                </a:solidFill>
                <a:latin typeface="Montserrat"/>
              </a:rPr>
              <a:t> LAN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satu</a:t>
            </a:r>
            <a:r>
              <a:rPr lang="en-US" dirty="0">
                <a:solidFill>
                  <a:schemeClr val="bg1"/>
                </a:solidFill>
                <a:latin typeface="Montserrat"/>
              </a:rPr>
              <a:t> </a:t>
            </a:r>
            <a:r>
              <a:rPr lang="en-US" dirty="0" err="1">
                <a:solidFill>
                  <a:schemeClr val="bg1"/>
                </a:solidFill>
                <a:latin typeface="Montserrat"/>
              </a:rPr>
              <a:t>perangkat</a:t>
            </a:r>
            <a:r>
              <a:rPr lang="en-US" dirty="0">
                <a:solidFill>
                  <a:schemeClr val="bg1"/>
                </a:solidFill>
                <a:latin typeface="Montserrat"/>
              </a:rPr>
              <a:t> </a:t>
            </a:r>
            <a:r>
              <a:rPr lang="en-US" dirty="0" err="1">
                <a:solidFill>
                  <a:schemeClr val="bg1"/>
                </a:solidFill>
                <a:latin typeface="Montserrat"/>
              </a:rPr>
              <a:t>tujuan</a:t>
            </a:r>
            <a:r>
              <a:rPr lang="en-US" dirty="0">
                <a:solidFill>
                  <a:schemeClr val="bg1"/>
                </a:solidFill>
                <a:latin typeface="Montserrat"/>
              </a:rPr>
              <a:t>.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beroperasi</a:t>
            </a:r>
            <a:r>
              <a:rPr lang="en-US" dirty="0">
                <a:solidFill>
                  <a:schemeClr val="bg1"/>
                </a:solidFill>
                <a:latin typeface="Montserrat"/>
              </a:rPr>
              <a:t> </a:t>
            </a:r>
            <a:r>
              <a:rPr lang="en-US" dirty="0" err="1">
                <a:solidFill>
                  <a:schemeClr val="bg1"/>
                </a:solidFill>
                <a:latin typeface="Montserrat"/>
              </a:rPr>
              <a:t>pada</a:t>
            </a:r>
            <a:r>
              <a:rPr lang="en-US" dirty="0">
                <a:solidFill>
                  <a:schemeClr val="bg1"/>
                </a:solidFill>
                <a:latin typeface="Montserrat"/>
              </a:rPr>
              <a:t> </a:t>
            </a:r>
            <a:r>
              <a:rPr lang="en-US" i="1" dirty="0">
                <a:solidFill>
                  <a:schemeClr val="bg1"/>
                </a:solidFill>
                <a:latin typeface="Montserrat"/>
              </a:rPr>
              <a:t>layer link</a:t>
            </a:r>
            <a:r>
              <a:rPr lang="en-US" dirty="0">
                <a:solidFill>
                  <a:schemeClr val="bg1"/>
                </a:solidFill>
                <a:latin typeface="Montserrat"/>
              </a:rPr>
              <a:t> data (layer 2)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terkadang</a:t>
            </a:r>
            <a:r>
              <a:rPr lang="en-US" dirty="0">
                <a:solidFill>
                  <a:schemeClr val="bg1"/>
                </a:solidFill>
                <a:latin typeface="Montserrat"/>
              </a:rPr>
              <a:t> </a:t>
            </a:r>
            <a:r>
              <a:rPr lang="en-US" dirty="0" err="1">
                <a:solidFill>
                  <a:schemeClr val="bg1"/>
                </a:solidFill>
                <a:latin typeface="Montserrat"/>
              </a:rPr>
              <a:t>pada</a:t>
            </a:r>
            <a:r>
              <a:rPr lang="en-US" dirty="0">
                <a:solidFill>
                  <a:schemeClr val="bg1"/>
                </a:solidFill>
                <a:latin typeface="Montserrat"/>
              </a:rPr>
              <a:t> </a:t>
            </a:r>
            <a:r>
              <a:rPr lang="en-US" i="1" dirty="0">
                <a:solidFill>
                  <a:schemeClr val="bg1"/>
                </a:solidFill>
                <a:latin typeface="Montserrat"/>
              </a:rPr>
              <a:t>layer</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(layer 3) di model </a:t>
            </a:r>
            <a:r>
              <a:rPr lang="en-US" dirty="0" err="1">
                <a:solidFill>
                  <a:schemeClr val="bg1"/>
                </a:solidFill>
                <a:latin typeface="Montserrat"/>
              </a:rPr>
              <a:t>referensi</a:t>
            </a:r>
            <a:r>
              <a:rPr lang="en-US" dirty="0">
                <a:solidFill>
                  <a:schemeClr val="bg1"/>
                </a:solidFill>
                <a:latin typeface="Montserrat"/>
              </a:rPr>
              <a:t> OSI,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mendukung</a:t>
            </a:r>
            <a:r>
              <a:rPr lang="en-US" dirty="0">
                <a:solidFill>
                  <a:schemeClr val="bg1"/>
                </a:solidFill>
                <a:latin typeface="Montserrat"/>
              </a:rPr>
              <a:t> </a:t>
            </a:r>
            <a:r>
              <a:rPr lang="en-US" dirty="0" err="1">
                <a:solidFill>
                  <a:schemeClr val="bg1"/>
                </a:solidFill>
                <a:latin typeface="Montserrat"/>
              </a:rPr>
              <a:t>semua</a:t>
            </a:r>
            <a:r>
              <a:rPr lang="en-US" dirty="0">
                <a:solidFill>
                  <a:schemeClr val="bg1"/>
                </a:solidFill>
                <a:latin typeface="Montserrat"/>
              </a:rPr>
              <a:t> </a:t>
            </a:r>
            <a:r>
              <a:rPr lang="en-US" dirty="0" err="1">
                <a:solidFill>
                  <a:schemeClr val="bg1"/>
                </a:solidFill>
                <a:latin typeface="Montserrat"/>
              </a:rPr>
              <a:t>protokol</a:t>
            </a:r>
            <a:r>
              <a:rPr lang="en-US" dirty="0">
                <a:solidFill>
                  <a:schemeClr val="bg1"/>
                </a:solidFill>
                <a:latin typeface="Montserrat"/>
              </a:rPr>
              <a:t> </a:t>
            </a:r>
            <a:r>
              <a:rPr lang="en-US" dirty="0" err="1">
                <a:solidFill>
                  <a:schemeClr val="bg1"/>
                </a:solidFill>
                <a:latin typeface="Montserrat"/>
              </a:rPr>
              <a:t>paket</a:t>
            </a:r>
            <a:r>
              <a:rPr lang="en-US" dirty="0">
                <a:solidFill>
                  <a:schemeClr val="bg1"/>
                </a:solidFill>
                <a:latin typeface="Montserrat"/>
              </a:rPr>
              <a:t> data. LAN yang </a:t>
            </a:r>
            <a:r>
              <a:rPr lang="en-US" dirty="0" err="1">
                <a:solidFill>
                  <a:schemeClr val="bg1"/>
                </a:solidFill>
                <a:latin typeface="Montserrat"/>
              </a:rPr>
              <a:t>menggunakan</a:t>
            </a:r>
            <a:r>
              <a:rPr lang="en-US" dirty="0">
                <a:solidFill>
                  <a:schemeClr val="bg1"/>
                </a:solidFill>
                <a:latin typeface="Montserrat"/>
              </a:rPr>
              <a:t>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tersambung</a:t>
            </a:r>
            <a:r>
              <a:rPr lang="en-US" dirty="0">
                <a:solidFill>
                  <a:schemeClr val="bg1"/>
                </a:solidFill>
                <a:latin typeface="Montserrat"/>
              </a:rPr>
              <a:t> </a:t>
            </a:r>
            <a:r>
              <a:rPr lang="en-US" dirty="0" err="1">
                <a:solidFill>
                  <a:schemeClr val="bg1"/>
                </a:solidFill>
                <a:latin typeface="Montserrat"/>
              </a:rPr>
              <a:t>dengan</a:t>
            </a:r>
            <a:r>
              <a:rPr lang="en-US" dirty="0">
                <a:solidFill>
                  <a:schemeClr val="bg1"/>
                </a:solidFill>
                <a:latin typeface="Montserrat"/>
              </a:rPr>
              <a:t> </a:t>
            </a:r>
            <a:r>
              <a:rPr lang="en-US" dirty="0" err="1">
                <a:solidFill>
                  <a:schemeClr val="bg1"/>
                </a:solidFill>
                <a:latin typeface="Montserrat"/>
              </a:rPr>
              <a:t>segmen</a:t>
            </a:r>
            <a:r>
              <a:rPr lang="en-US" dirty="0">
                <a:solidFill>
                  <a:schemeClr val="bg1"/>
                </a:solidFill>
                <a:latin typeface="Montserrat"/>
              </a:rPr>
              <a:t>, di </a:t>
            </a:r>
            <a:r>
              <a:rPr lang="en-US" dirty="0" err="1">
                <a:solidFill>
                  <a:schemeClr val="bg1"/>
                </a:solidFill>
                <a:latin typeface="Montserrat"/>
              </a:rPr>
              <a:t>sebut</a:t>
            </a:r>
            <a:r>
              <a:rPr lang="en-US" dirty="0">
                <a:solidFill>
                  <a:schemeClr val="bg1"/>
                </a:solidFill>
                <a:latin typeface="Montserrat"/>
              </a:rPr>
              <a:t> LAN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atau</a:t>
            </a:r>
            <a:r>
              <a:rPr lang="en-US" dirty="0">
                <a:solidFill>
                  <a:schemeClr val="bg1"/>
                </a:solidFill>
                <a:latin typeface="Montserrat"/>
              </a:rPr>
              <a:t> </a:t>
            </a:r>
            <a:r>
              <a:rPr lang="en-US" dirty="0" err="1">
                <a:solidFill>
                  <a:schemeClr val="bg1"/>
                </a:solidFill>
                <a:latin typeface="Montserrat"/>
              </a:rPr>
              <a:t>bila</a:t>
            </a:r>
            <a:r>
              <a:rPr lang="en-US" dirty="0">
                <a:solidFill>
                  <a:schemeClr val="bg1"/>
                </a:solidFill>
                <a:latin typeface="Montserrat"/>
              </a:rPr>
              <a:t> </a:t>
            </a:r>
            <a:r>
              <a:rPr lang="en-US" dirty="0" err="1">
                <a:solidFill>
                  <a:schemeClr val="bg1"/>
                </a:solidFill>
                <a:latin typeface="Montserrat"/>
              </a:rPr>
              <a:t>menggunakan</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i="1" dirty="0" err="1">
                <a:solidFill>
                  <a:schemeClr val="bg1"/>
                </a:solidFill>
                <a:latin typeface="Montserrat"/>
              </a:rPr>
              <a:t>ethernet</a:t>
            </a:r>
            <a:r>
              <a:rPr lang="en-US" dirty="0">
                <a:solidFill>
                  <a:schemeClr val="bg1"/>
                </a:solidFill>
                <a:latin typeface="Montserrat"/>
              </a:rPr>
              <a:t> </a:t>
            </a:r>
            <a:r>
              <a:rPr lang="en-US" dirty="0" err="1">
                <a:solidFill>
                  <a:schemeClr val="bg1"/>
                </a:solidFill>
                <a:latin typeface="Montserrat"/>
              </a:rPr>
              <a:t>maka</a:t>
            </a:r>
            <a:r>
              <a:rPr lang="en-US" dirty="0">
                <a:solidFill>
                  <a:schemeClr val="bg1"/>
                </a:solidFill>
                <a:latin typeface="Montserrat"/>
              </a:rPr>
              <a:t> </a:t>
            </a:r>
            <a:r>
              <a:rPr lang="en-US" dirty="0" err="1">
                <a:solidFill>
                  <a:schemeClr val="bg1"/>
                </a:solidFill>
                <a:latin typeface="Montserrat"/>
              </a:rPr>
              <a:t>disebut</a:t>
            </a:r>
            <a:r>
              <a:rPr lang="en-US" dirty="0">
                <a:solidFill>
                  <a:schemeClr val="bg1"/>
                </a:solidFill>
                <a:latin typeface="Montserrat"/>
              </a:rPr>
              <a:t> </a:t>
            </a:r>
            <a:r>
              <a:rPr lang="en-US" i="1" dirty="0">
                <a:solidFill>
                  <a:schemeClr val="bg1"/>
                </a:solidFill>
                <a:latin typeface="Montserrat"/>
              </a:rPr>
              <a:t>Ethernet</a:t>
            </a:r>
            <a:r>
              <a:rPr lang="en-US" dirty="0">
                <a:solidFill>
                  <a:schemeClr val="bg1"/>
                </a:solidFill>
                <a:latin typeface="Montserrat"/>
              </a:rPr>
              <a:t> LAN </a:t>
            </a:r>
            <a:r>
              <a:rPr lang="en-US" i="1" dirty="0">
                <a:solidFill>
                  <a:schemeClr val="bg1"/>
                </a:solidFill>
                <a:latin typeface="Montserrat"/>
                <a:hlinkClick r:id="rId4"/>
              </a:rPr>
              <a:t>switch</a:t>
            </a:r>
            <a:r>
              <a:rPr lang="en-US" dirty="0">
                <a:solidFill>
                  <a:schemeClr val="bg1"/>
                </a:solidFill>
                <a:latin typeface="Montserrat"/>
              </a:rPr>
              <a:t>.</a:t>
            </a:r>
          </a:p>
          <a:p>
            <a:pPr marL="285750" indent="-285750" algn="just">
              <a:buFont typeface="Arial" panose="020B0604020202020204" pitchFamily="34" charset="0"/>
              <a:buChar char="•"/>
            </a:pPr>
            <a:r>
              <a:rPr lang="en-US" b="1" dirty="0">
                <a:solidFill>
                  <a:schemeClr val="bg1"/>
                </a:solidFill>
                <a:latin typeface="Montserrat"/>
              </a:rPr>
              <a:t>Router</a:t>
            </a:r>
            <a:endParaRPr lang="en-US" dirty="0">
              <a:solidFill>
                <a:schemeClr val="bg1"/>
              </a:solidFill>
              <a:latin typeface="Montserrat"/>
            </a:endParaRPr>
          </a:p>
          <a:p>
            <a:pPr algn="just"/>
            <a:r>
              <a:rPr lang="en-US" i="1" dirty="0">
                <a:solidFill>
                  <a:schemeClr val="bg1"/>
                </a:solidFill>
                <a:latin typeface="Montserrat"/>
              </a:rPr>
              <a:t>Router</a:t>
            </a:r>
            <a:r>
              <a:rPr lang="en-US" dirty="0">
                <a:solidFill>
                  <a:schemeClr val="bg1"/>
                </a:solidFill>
                <a:latin typeface="Montserrat"/>
              </a:rPr>
              <a:t> </a:t>
            </a:r>
            <a:r>
              <a:rPr lang="en-US" dirty="0" err="1">
                <a:solidFill>
                  <a:schemeClr val="bg1"/>
                </a:solidFill>
                <a:latin typeface="Montserrat"/>
              </a:rPr>
              <a:t>berfungsi</a:t>
            </a:r>
            <a:r>
              <a:rPr lang="en-US" dirty="0">
                <a:solidFill>
                  <a:schemeClr val="bg1"/>
                </a:solidFill>
                <a:latin typeface="Montserrat"/>
              </a:rPr>
              <a:t>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meneruskan</a:t>
            </a:r>
            <a:r>
              <a:rPr lang="en-US" dirty="0">
                <a:solidFill>
                  <a:schemeClr val="bg1"/>
                </a:solidFill>
                <a:latin typeface="Montserrat"/>
              </a:rPr>
              <a:t> </a:t>
            </a:r>
            <a:r>
              <a:rPr lang="en-US" dirty="0" err="1">
                <a:solidFill>
                  <a:schemeClr val="bg1"/>
                </a:solidFill>
                <a:latin typeface="Montserrat"/>
              </a:rPr>
              <a:t>paket</a:t>
            </a:r>
            <a:r>
              <a:rPr lang="en-US" dirty="0">
                <a:solidFill>
                  <a:schemeClr val="bg1"/>
                </a:solidFill>
                <a:latin typeface="Montserrat"/>
              </a:rPr>
              <a:t> data di </a:t>
            </a:r>
            <a:r>
              <a:rPr lang="en-US" dirty="0" err="1">
                <a:solidFill>
                  <a:schemeClr val="bg1"/>
                </a:solidFill>
                <a:latin typeface="Montserrat"/>
              </a:rPr>
              <a:t>dalam</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i="1" dirty="0">
                <a:solidFill>
                  <a:schemeClr val="bg1"/>
                </a:solidFill>
                <a:latin typeface="Montserrat"/>
              </a:rPr>
              <a:t>Router</a:t>
            </a:r>
            <a:r>
              <a:rPr lang="en-US" dirty="0">
                <a:solidFill>
                  <a:schemeClr val="bg1"/>
                </a:solidFill>
                <a:latin typeface="Montserrat"/>
              </a:rPr>
              <a:t> </a:t>
            </a:r>
            <a:r>
              <a:rPr lang="en-US" dirty="0" err="1">
                <a:solidFill>
                  <a:schemeClr val="bg1"/>
                </a:solidFill>
                <a:latin typeface="Montserrat"/>
              </a:rPr>
              <a:t>tersambung</a:t>
            </a:r>
            <a:r>
              <a:rPr lang="en-US" dirty="0">
                <a:solidFill>
                  <a:schemeClr val="bg1"/>
                </a:solidFill>
                <a:latin typeface="Montserrat"/>
              </a:rPr>
              <a:t> </a:t>
            </a:r>
            <a:r>
              <a:rPr lang="en-US" dirty="0" err="1">
                <a:solidFill>
                  <a:schemeClr val="bg1"/>
                </a:solidFill>
                <a:latin typeface="Montserrat"/>
              </a:rPr>
              <a:t>dengan</a:t>
            </a:r>
            <a:r>
              <a:rPr lang="en-US" dirty="0">
                <a:solidFill>
                  <a:schemeClr val="bg1"/>
                </a:solidFill>
                <a:latin typeface="Montserrat"/>
              </a:rPr>
              <a:t> minimal </a:t>
            </a:r>
            <a:r>
              <a:rPr lang="en-US" dirty="0" err="1">
                <a:solidFill>
                  <a:schemeClr val="bg1"/>
                </a:solidFill>
                <a:latin typeface="Montserrat"/>
              </a:rPr>
              <a:t>dua</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dirty="0" err="1">
                <a:solidFill>
                  <a:schemeClr val="bg1"/>
                </a:solidFill>
                <a:latin typeface="Montserrat"/>
              </a:rPr>
              <a:t>biasanya</a:t>
            </a:r>
            <a:r>
              <a:rPr lang="en-US" dirty="0">
                <a:solidFill>
                  <a:schemeClr val="bg1"/>
                </a:solidFill>
                <a:latin typeface="Montserrat"/>
              </a:rPr>
              <a:t> </a:t>
            </a:r>
            <a:r>
              <a:rPr lang="en-US" dirty="0" err="1">
                <a:solidFill>
                  <a:schemeClr val="bg1"/>
                </a:solidFill>
                <a:latin typeface="Montserrat"/>
              </a:rPr>
              <a:t>dua</a:t>
            </a:r>
            <a:r>
              <a:rPr lang="en-US" dirty="0">
                <a:solidFill>
                  <a:schemeClr val="bg1"/>
                </a:solidFill>
                <a:latin typeface="Montserrat"/>
              </a:rPr>
              <a:t> LAN </a:t>
            </a:r>
            <a:r>
              <a:rPr lang="en-US" dirty="0" err="1">
                <a:solidFill>
                  <a:schemeClr val="bg1"/>
                </a:solidFill>
                <a:latin typeface="Montserrat"/>
              </a:rPr>
              <a:t>atau</a:t>
            </a:r>
            <a:r>
              <a:rPr lang="en-US" dirty="0">
                <a:solidFill>
                  <a:schemeClr val="bg1"/>
                </a:solidFill>
                <a:latin typeface="Montserrat"/>
              </a:rPr>
              <a:t> WAN, </a:t>
            </a:r>
            <a:r>
              <a:rPr lang="en-US" dirty="0" err="1">
                <a:solidFill>
                  <a:schemeClr val="bg1"/>
                </a:solidFill>
                <a:latin typeface="Montserrat"/>
              </a:rPr>
              <a:t>atau</a:t>
            </a:r>
            <a:r>
              <a:rPr lang="en-US" dirty="0">
                <a:solidFill>
                  <a:schemeClr val="bg1"/>
                </a:solidFill>
                <a:latin typeface="Montserrat"/>
              </a:rPr>
              <a:t> </a:t>
            </a:r>
            <a:r>
              <a:rPr lang="en-US" dirty="0" err="1">
                <a:solidFill>
                  <a:schemeClr val="bg1"/>
                </a:solidFill>
                <a:latin typeface="Montserrat"/>
              </a:rPr>
              <a:t>satu</a:t>
            </a:r>
            <a:r>
              <a:rPr lang="en-US" dirty="0">
                <a:solidFill>
                  <a:schemeClr val="bg1"/>
                </a:solidFill>
                <a:latin typeface="Montserrat"/>
              </a:rPr>
              <a:t> LAN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ISP </a:t>
            </a:r>
            <a:r>
              <a:rPr lang="en-US" dirty="0" err="1">
                <a:solidFill>
                  <a:schemeClr val="bg1"/>
                </a:solidFill>
                <a:latin typeface="Montserrat"/>
              </a:rPr>
              <a:t>nya</a:t>
            </a:r>
            <a:r>
              <a:rPr lang="en-US" dirty="0">
                <a:solidFill>
                  <a:schemeClr val="bg1"/>
                </a:solidFill>
                <a:latin typeface="Montserrat"/>
              </a:rPr>
              <a:t>. </a:t>
            </a:r>
            <a:r>
              <a:rPr lang="en-US" i="1" dirty="0">
                <a:solidFill>
                  <a:schemeClr val="bg1"/>
                </a:solidFill>
                <a:latin typeface="Montserrat"/>
              </a:rPr>
              <a:t>Router</a:t>
            </a:r>
            <a:r>
              <a:rPr lang="en-US" dirty="0">
                <a:solidFill>
                  <a:schemeClr val="bg1"/>
                </a:solidFill>
                <a:latin typeface="Montserrat"/>
              </a:rPr>
              <a:t> </a:t>
            </a:r>
            <a:r>
              <a:rPr lang="en-US" dirty="0" err="1">
                <a:solidFill>
                  <a:schemeClr val="bg1"/>
                </a:solidFill>
                <a:latin typeface="Montserrat"/>
              </a:rPr>
              <a:t>berlokasi</a:t>
            </a:r>
            <a:r>
              <a:rPr lang="en-US" dirty="0">
                <a:solidFill>
                  <a:schemeClr val="bg1"/>
                </a:solidFill>
                <a:latin typeface="Montserrat"/>
              </a:rPr>
              <a:t> di </a:t>
            </a:r>
            <a:r>
              <a:rPr lang="en-US" i="1" dirty="0">
                <a:solidFill>
                  <a:schemeClr val="bg1"/>
                </a:solidFill>
                <a:latin typeface="Montserrat"/>
              </a:rPr>
              <a:t>gateways</a:t>
            </a:r>
            <a:r>
              <a:rPr lang="en-US" dirty="0">
                <a:solidFill>
                  <a:schemeClr val="bg1"/>
                </a:solidFill>
                <a:latin typeface="Montserrat"/>
              </a:rPr>
              <a:t>, </a:t>
            </a:r>
            <a:r>
              <a:rPr lang="en-US" dirty="0" err="1">
                <a:solidFill>
                  <a:schemeClr val="bg1"/>
                </a:solidFill>
                <a:latin typeface="Montserrat"/>
              </a:rPr>
              <a:t>tempat</a:t>
            </a:r>
            <a:r>
              <a:rPr lang="en-US" dirty="0">
                <a:solidFill>
                  <a:schemeClr val="bg1"/>
                </a:solidFill>
                <a:latin typeface="Montserrat"/>
              </a:rPr>
              <a:t> </a:t>
            </a:r>
            <a:r>
              <a:rPr lang="en-US" dirty="0" err="1">
                <a:solidFill>
                  <a:schemeClr val="bg1"/>
                </a:solidFill>
                <a:latin typeface="Montserrat"/>
              </a:rPr>
              <a:t>dimana</a:t>
            </a:r>
            <a:r>
              <a:rPr lang="en-US" dirty="0">
                <a:solidFill>
                  <a:schemeClr val="bg1"/>
                </a:solidFill>
                <a:latin typeface="Montserrat"/>
              </a:rPr>
              <a:t> </a:t>
            </a:r>
            <a:r>
              <a:rPr lang="en-US" dirty="0" err="1">
                <a:solidFill>
                  <a:schemeClr val="bg1"/>
                </a:solidFill>
                <a:latin typeface="Montserrat"/>
              </a:rPr>
              <a:t>dua</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dirty="0" err="1">
                <a:solidFill>
                  <a:schemeClr val="bg1"/>
                </a:solidFill>
                <a:latin typeface="Montserrat"/>
              </a:rPr>
              <a:t>atau</a:t>
            </a:r>
            <a:r>
              <a:rPr lang="en-US" dirty="0">
                <a:solidFill>
                  <a:schemeClr val="bg1"/>
                </a:solidFill>
                <a:latin typeface="Montserrat"/>
              </a:rPr>
              <a:t> </a:t>
            </a:r>
            <a:r>
              <a:rPr lang="en-US" dirty="0" err="1">
                <a:solidFill>
                  <a:schemeClr val="bg1"/>
                </a:solidFill>
                <a:latin typeface="Montserrat"/>
              </a:rPr>
              <a:t>lebih</a:t>
            </a:r>
            <a:r>
              <a:rPr lang="en-US" dirty="0">
                <a:solidFill>
                  <a:schemeClr val="bg1"/>
                </a:solidFill>
                <a:latin typeface="Montserrat"/>
              </a:rPr>
              <a:t> </a:t>
            </a:r>
            <a:r>
              <a:rPr lang="en-US" dirty="0" err="1">
                <a:solidFill>
                  <a:schemeClr val="bg1"/>
                </a:solidFill>
                <a:latin typeface="Montserrat"/>
              </a:rPr>
              <a:t>tersambung</a:t>
            </a:r>
            <a:r>
              <a:rPr lang="en-US" dirty="0">
                <a:solidFill>
                  <a:schemeClr val="bg1"/>
                </a:solidFill>
                <a:latin typeface="Montserrat"/>
              </a:rPr>
              <a:t>. </a:t>
            </a:r>
            <a:r>
              <a:rPr lang="en-US" i="1" dirty="0">
                <a:solidFill>
                  <a:schemeClr val="bg1"/>
                </a:solidFill>
                <a:latin typeface="Montserrat"/>
              </a:rPr>
              <a:t>Router</a:t>
            </a:r>
            <a:r>
              <a:rPr lang="en-US" dirty="0">
                <a:solidFill>
                  <a:schemeClr val="bg1"/>
                </a:solidFill>
                <a:latin typeface="Montserrat"/>
              </a:rPr>
              <a:t> </a:t>
            </a:r>
            <a:r>
              <a:rPr lang="en-US" dirty="0" err="1">
                <a:solidFill>
                  <a:schemeClr val="bg1"/>
                </a:solidFill>
                <a:latin typeface="Montserrat"/>
              </a:rPr>
              <a:t>menggunakan</a:t>
            </a:r>
            <a:r>
              <a:rPr lang="en-US" dirty="0">
                <a:solidFill>
                  <a:schemeClr val="bg1"/>
                </a:solidFill>
                <a:latin typeface="Montserrat"/>
              </a:rPr>
              <a:t> </a:t>
            </a:r>
            <a:r>
              <a:rPr lang="en-US" dirty="0" err="1">
                <a:solidFill>
                  <a:schemeClr val="bg1"/>
                </a:solidFill>
                <a:latin typeface="Montserrat"/>
              </a:rPr>
              <a:t>protokol</a:t>
            </a:r>
            <a:r>
              <a:rPr lang="en-US" dirty="0">
                <a:solidFill>
                  <a:schemeClr val="bg1"/>
                </a:solidFill>
                <a:latin typeface="Montserrat"/>
              </a:rPr>
              <a:t> yang </a:t>
            </a:r>
            <a:r>
              <a:rPr lang="en-US" dirty="0" err="1">
                <a:solidFill>
                  <a:schemeClr val="bg1"/>
                </a:solidFill>
                <a:latin typeface="Montserrat"/>
              </a:rPr>
              <a:t>sudah</a:t>
            </a:r>
            <a:r>
              <a:rPr lang="en-US" dirty="0">
                <a:solidFill>
                  <a:schemeClr val="bg1"/>
                </a:solidFill>
                <a:latin typeface="Montserrat"/>
              </a:rPr>
              <a:t> </a:t>
            </a:r>
            <a:r>
              <a:rPr lang="en-US" dirty="0" err="1">
                <a:solidFill>
                  <a:schemeClr val="bg1"/>
                </a:solidFill>
                <a:latin typeface="Montserrat"/>
              </a:rPr>
              <a:t>ditentukan</a:t>
            </a:r>
            <a:r>
              <a:rPr lang="en-US" dirty="0">
                <a:solidFill>
                  <a:schemeClr val="bg1"/>
                </a:solidFill>
                <a:latin typeface="Montserrat"/>
              </a:rPr>
              <a:t>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saling</a:t>
            </a:r>
            <a:r>
              <a:rPr lang="en-US" dirty="0">
                <a:solidFill>
                  <a:schemeClr val="bg1"/>
                </a:solidFill>
                <a:latin typeface="Montserrat"/>
              </a:rPr>
              <a:t> </a:t>
            </a:r>
            <a:r>
              <a:rPr lang="en-US" dirty="0" err="1">
                <a:solidFill>
                  <a:schemeClr val="bg1"/>
                </a:solidFill>
                <a:latin typeface="Montserrat"/>
              </a:rPr>
              <a:t>tersambung</a:t>
            </a:r>
            <a:r>
              <a:rPr lang="en-US" dirty="0">
                <a:solidFill>
                  <a:schemeClr val="bg1"/>
                </a:solidFill>
                <a:latin typeface="Montserrat"/>
              </a:rPr>
              <a:t>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menentukan</a:t>
            </a:r>
            <a:r>
              <a:rPr lang="en-US" dirty="0">
                <a:solidFill>
                  <a:schemeClr val="bg1"/>
                </a:solidFill>
                <a:latin typeface="Montserrat"/>
              </a:rPr>
              <a:t> </a:t>
            </a:r>
            <a:r>
              <a:rPr lang="en-US" dirty="0" err="1">
                <a:solidFill>
                  <a:schemeClr val="bg1"/>
                </a:solidFill>
                <a:latin typeface="Montserrat"/>
              </a:rPr>
              <a:t>rute</a:t>
            </a:r>
            <a:r>
              <a:rPr lang="en-US" dirty="0">
                <a:solidFill>
                  <a:schemeClr val="bg1"/>
                </a:solidFill>
                <a:latin typeface="Montserrat"/>
              </a:rPr>
              <a:t> </a:t>
            </a:r>
            <a:r>
              <a:rPr lang="en-US" dirty="0" err="1">
                <a:solidFill>
                  <a:schemeClr val="bg1"/>
                </a:solidFill>
                <a:latin typeface="Montserrat"/>
              </a:rPr>
              <a:t>terbaik</a:t>
            </a:r>
            <a:r>
              <a:rPr lang="en-US" dirty="0">
                <a:solidFill>
                  <a:schemeClr val="bg1"/>
                </a:solidFill>
                <a:latin typeface="Montserrat"/>
              </a:rPr>
              <a:t> </a:t>
            </a:r>
            <a:r>
              <a:rPr lang="en-US" dirty="0" err="1">
                <a:solidFill>
                  <a:schemeClr val="bg1"/>
                </a:solidFill>
                <a:latin typeface="Montserrat"/>
              </a:rPr>
              <a:t>diantara</a:t>
            </a:r>
            <a:r>
              <a:rPr lang="en-US" dirty="0">
                <a:solidFill>
                  <a:schemeClr val="bg1"/>
                </a:solidFill>
                <a:latin typeface="Montserrat"/>
              </a:rPr>
              <a:t> </a:t>
            </a:r>
            <a:r>
              <a:rPr lang="en-US" dirty="0" err="1">
                <a:solidFill>
                  <a:schemeClr val="bg1"/>
                </a:solidFill>
                <a:latin typeface="Montserrat"/>
              </a:rPr>
              <a:t>dua</a:t>
            </a:r>
            <a:r>
              <a:rPr lang="en-US" dirty="0">
                <a:solidFill>
                  <a:schemeClr val="bg1"/>
                </a:solidFill>
                <a:latin typeface="Montserrat"/>
              </a:rPr>
              <a:t> </a:t>
            </a:r>
            <a:r>
              <a:rPr lang="en-US" i="1" dirty="0">
                <a:solidFill>
                  <a:schemeClr val="bg1"/>
                </a:solidFill>
                <a:latin typeface="Montserrat"/>
              </a:rPr>
              <a:t>host</a:t>
            </a:r>
            <a:r>
              <a:rPr lang="en-US" dirty="0">
                <a:solidFill>
                  <a:schemeClr val="bg1"/>
                </a:solidFill>
                <a:latin typeface="Montserrat"/>
              </a:rPr>
              <a:t>.</a:t>
            </a:r>
          </a:p>
          <a:p>
            <a:pPr marL="285750" indent="-285750" algn="just">
              <a:buFont typeface="Arial" panose="020B0604020202020204" pitchFamily="34" charset="0"/>
              <a:buChar char="•"/>
            </a:pPr>
            <a:r>
              <a:rPr lang="en-US" b="1" dirty="0">
                <a:solidFill>
                  <a:schemeClr val="bg1"/>
                </a:solidFill>
                <a:latin typeface="Montserrat"/>
              </a:rPr>
              <a:t>Hub</a:t>
            </a:r>
            <a:endParaRPr lang="en-US" dirty="0">
              <a:solidFill>
                <a:schemeClr val="bg1"/>
              </a:solidFill>
              <a:latin typeface="Montserrat"/>
            </a:endParaRPr>
          </a:p>
          <a:p>
            <a:pPr algn="just"/>
            <a:r>
              <a:rPr lang="en-US" i="1" dirty="0">
                <a:solidFill>
                  <a:schemeClr val="bg1"/>
                </a:solidFill>
                <a:latin typeface="Montserrat"/>
              </a:rPr>
              <a:t>Hub</a:t>
            </a:r>
            <a:r>
              <a:rPr lang="en-US" dirty="0">
                <a:solidFill>
                  <a:schemeClr val="bg1"/>
                </a:solidFill>
                <a:latin typeface="Montserrat"/>
              </a:rPr>
              <a:t> </a:t>
            </a:r>
            <a:r>
              <a:rPr lang="en-US" dirty="0" err="1">
                <a:solidFill>
                  <a:schemeClr val="bg1"/>
                </a:solidFill>
                <a:latin typeface="Montserrat"/>
              </a:rPr>
              <a:t>adalah</a:t>
            </a:r>
            <a:r>
              <a:rPr lang="en-US" dirty="0">
                <a:solidFill>
                  <a:schemeClr val="bg1"/>
                </a:solidFill>
                <a:latin typeface="Montserrat"/>
              </a:rPr>
              <a:t> </a:t>
            </a:r>
            <a:r>
              <a:rPr lang="en-US" dirty="0" err="1">
                <a:solidFill>
                  <a:schemeClr val="bg1"/>
                </a:solidFill>
                <a:latin typeface="Montserrat"/>
              </a:rPr>
              <a:t>sebuah</a:t>
            </a:r>
            <a:r>
              <a:rPr lang="en-US" dirty="0">
                <a:solidFill>
                  <a:schemeClr val="bg1"/>
                </a:solidFill>
                <a:latin typeface="Montserrat"/>
              </a:rPr>
              <a:t> </a:t>
            </a:r>
            <a:r>
              <a:rPr lang="en-US" dirty="0" err="1">
                <a:solidFill>
                  <a:schemeClr val="bg1"/>
                </a:solidFill>
                <a:latin typeface="Montserrat"/>
              </a:rPr>
              <a:t>titik</a:t>
            </a:r>
            <a:r>
              <a:rPr lang="en-US" dirty="0">
                <a:solidFill>
                  <a:schemeClr val="bg1"/>
                </a:solidFill>
                <a:latin typeface="Montserrat"/>
              </a:rPr>
              <a:t> </a:t>
            </a:r>
            <a:r>
              <a:rPr lang="en-US" dirty="0" err="1">
                <a:solidFill>
                  <a:schemeClr val="bg1"/>
                </a:solidFill>
                <a:latin typeface="Montserrat"/>
              </a:rPr>
              <a:t>pertemuan</a:t>
            </a:r>
            <a:r>
              <a:rPr lang="en-US" dirty="0">
                <a:solidFill>
                  <a:schemeClr val="bg1"/>
                </a:solidFill>
                <a:latin typeface="Montserrat"/>
              </a:rPr>
              <a:t>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perangkat</a:t>
            </a:r>
            <a:r>
              <a:rPr lang="en-US" dirty="0">
                <a:solidFill>
                  <a:schemeClr val="bg1"/>
                </a:solidFill>
                <a:latin typeface="Montserrat"/>
              </a:rPr>
              <a:t> (</a:t>
            </a:r>
            <a:r>
              <a:rPr lang="en-US" dirty="0" err="1">
                <a:solidFill>
                  <a:schemeClr val="bg1"/>
                </a:solidFill>
                <a:latin typeface="Montserrat"/>
              </a:rPr>
              <a:t>komputer</a:t>
            </a:r>
            <a:r>
              <a:rPr lang="en-US" dirty="0">
                <a:solidFill>
                  <a:schemeClr val="bg1"/>
                </a:solidFill>
                <a:latin typeface="Montserrat"/>
              </a:rPr>
              <a:t>) di </a:t>
            </a:r>
            <a:r>
              <a:rPr lang="en-US" dirty="0" err="1">
                <a:solidFill>
                  <a:schemeClr val="bg1"/>
                </a:solidFill>
                <a:latin typeface="Montserrat"/>
              </a:rPr>
              <a:t>dalam</a:t>
            </a:r>
            <a:r>
              <a:rPr lang="en-US" dirty="0">
                <a:solidFill>
                  <a:schemeClr val="bg1"/>
                </a:solidFill>
                <a:latin typeface="Montserrat"/>
              </a:rPr>
              <a:t> </a:t>
            </a:r>
            <a:r>
              <a:rPr lang="en-US" dirty="0" err="1">
                <a:solidFill>
                  <a:schemeClr val="bg1"/>
                </a:solidFill>
                <a:latin typeface="Montserrat"/>
              </a:rPr>
              <a:t>sebuah</a:t>
            </a:r>
            <a:r>
              <a:rPr lang="en-US" dirty="0">
                <a:solidFill>
                  <a:schemeClr val="bg1"/>
                </a:solidFill>
                <a:latin typeface="Montserrat"/>
              </a:rPr>
              <a:t> </a:t>
            </a:r>
            <a:r>
              <a:rPr lang="en-US" dirty="0" err="1">
                <a:solidFill>
                  <a:schemeClr val="bg1"/>
                </a:solidFill>
                <a:latin typeface="Montserrat"/>
              </a:rPr>
              <a:t>jaringan</a:t>
            </a:r>
            <a:r>
              <a:rPr lang="en-US" dirty="0">
                <a:solidFill>
                  <a:schemeClr val="bg1"/>
                </a:solidFill>
                <a:latin typeface="Montserrat"/>
              </a:rPr>
              <a:t>. </a:t>
            </a:r>
            <a:r>
              <a:rPr lang="en-US" i="1" dirty="0">
                <a:solidFill>
                  <a:schemeClr val="bg1"/>
                </a:solidFill>
                <a:latin typeface="Montserrat"/>
              </a:rPr>
              <a:t>Hub</a:t>
            </a:r>
            <a:r>
              <a:rPr lang="en-US" dirty="0">
                <a:solidFill>
                  <a:schemeClr val="bg1"/>
                </a:solidFill>
                <a:latin typeface="Montserrat"/>
              </a:rPr>
              <a:t> </a:t>
            </a:r>
            <a:r>
              <a:rPr lang="en-US" dirty="0" err="1">
                <a:solidFill>
                  <a:schemeClr val="bg1"/>
                </a:solidFill>
                <a:latin typeface="Montserrat"/>
              </a:rPr>
              <a:t>terdiri</a:t>
            </a:r>
            <a:r>
              <a:rPr lang="en-US" dirty="0">
                <a:solidFill>
                  <a:schemeClr val="bg1"/>
                </a:solidFill>
                <a:latin typeface="Montserrat"/>
              </a:rPr>
              <a:t> </a:t>
            </a:r>
            <a:r>
              <a:rPr lang="en-US" dirty="0" err="1">
                <a:solidFill>
                  <a:schemeClr val="bg1"/>
                </a:solidFill>
                <a:latin typeface="Montserrat"/>
              </a:rPr>
              <a:t>dari</a:t>
            </a:r>
            <a:r>
              <a:rPr lang="en-US" dirty="0">
                <a:solidFill>
                  <a:schemeClr val="bg1"/>
                </a:solidFill>
                <a:latin typeface="Montserrat"/>
              </a:rPr>
              <a:t> </a:t>
            </a:r>
            <a:r>
              <a:rPr lang="en-US" dirty="0" err="1">
                <a:solidFill>
                  <a:schemeClr val="bg1"/>
                </a:solidFill>
                <a:latin typeface="Montserrat"/>
              </a:rPr>
              <a:t>beberapa</a:t>
            </a:r>
            <a:r>
              <a:rPr lang="en-US" dirty="0">
                <a:solidFill>
                  <a:schemeClr val="bg1"/>
                </a:solidFill>
                <a:latin typeface="Montserrat"/>
              </a:rPr>
              <a:t> </a:t>
            </a:r>
            <a:r>
              <a:rPr lang="en-US" i="1" dirty="0">
                <a:solidFill>
                  <a:schemeClr val="bg1"/>
                </a:solidFill>
                <a:latin typeface="Montserrat"/>
              </a:rPr>
              <a:t>port</a:t>
            </a:r>
            <a:r>
              <a:rPr lang="en-US" dirty="0">
                <a:solidFill>
                  <a:schemeClr val="bg1"/>
                </a:solidFill>
                <a:latin typeface="Montserrat"/>
              </a:rPr>
              <a:t>, </a:t>
            </a:r>
            <a:r>
              <a:rPr lang="en-US" dirty="0" err="1">
                <a:solidFill>
                  <a:schemeClr val="bg1"/>
                </a:solidFill>
                <a:latin typeface="Montserrat"/>
              </a:rPr>
              <a:t>jadi</a:t>
            </a:r>
            <a:r>
              <a:rPr lang="en-US" dirty="0">
                <a:solidFill>
                  <a:schemeClr val="bg1"/>
                </a:solidFill>
                <a:latin typeface="Montserrat"/>
              </a:rPr>
              <a:t> </a:t>
            </a:r>
            <a:r>
              <a:rPr lang="en-US" dirty="0" err="1">
                <a:solidFill>
                  <a:schemeClr val="bg1"/>
                </a:solidFill>
                <a:latin typeface="Montserrat"/>
              </a:rPr>
              <a:t>saat</a:t>
            </a:r>
            <a:r>
              <a:rPr lang="en-US" dirty="0">
                <a:solidFill>
                  <a:schemeClr val="bg1"/>
                </a:solidFill>
                <a:latin typeface="Montserrat"/>
              </a:rPr>
              <a:t> </a:t>
            </a:r>
            <a:r>
              <a:rPr lang="en-US" dirty="0" err="1">
                <a:solidFill>
                  <a:schemeClr val="bg1"/>
                </a:solidFill>
                <a:latin typeface="Montserrat"/>
              </a:rPr>
              <a:t>sebuah</a:t>
            </a:r>
            <a:r>
              <a:rPr lang="en-US" dirty="0">
                <a:solidFill>
                  <a:schemeClr val="bg1"/>
                </a:solidFill>
                <a:latin typeface="Montserrat"/>
              </a:rPr>
              <a:t> </a:t>
            </a:r>
            <a:r>
              <a:rPr lang="en-US" dirty="0" err="1">
                <a:solidFill>
                  <a:schemeClr val="bg1"/>
                </a:solidFill>
                <a:latin typeface="Montserrat"/>
              </a:rPr>
              <a:t>paket</a:t>
            </a:r>
            <a:r>
              <a:rPr lang="en-US" dirty="0">
                <a:solidFill>
                  <a:schemeClr val="bg1"/>
                </a:solidFill>
                <a:latin typeface="Montserrat"/>
              </a:rPr>
              <a:t> data </a:t>
            </a:r>
            <a:r>
              <a:rPr lang="en-US" dirty="0" err="1">
                <a:solidFill>
                  <a:schemeClr val="bg1"/>
                </a:solidFill>
                <a:latin typeface="Montserrat"/>
              </a:rPr>
              <a:t>diterima</a:t>
            </a:r>
            <a:r>
              <a:rPr lang="en-US" dirty="0">
                <a:solidFill>
                  <a:schemeClr val="bg1"/>
                </a:solidFill>
                <a:latin typeface="Montserrat"/>
              </a:rPr>
              <a:t> di </a:t>
            </a:r>
            <a:r>
              <a:rPr lang="en-US" dirty="0" err="1">
                <a:solidFill>
                  <a:schemeClr val="bg1"/>
                </a:solidFill>
                <a:latin typeface="Montserrat"/>
              </a:rPr>
              <a:t>satu</a:t>
            </a:r>
            <a:r>
              <a:rPr lang="en-US" dirty="0">
                <a:solidFill>
                  <a:schemeClr val="bg1"/>
                </a:solidFill>
                <a:latin typeface="Montserrat"/>
              </a:rPr>
              <a:t> </a:t>
            </a:r>
            <a:r>
              <a:rPr lang="en-US" i="1" dirty="0">
                <a:solidFill>
                  <a:schemeClr val="bg1"/>
                </a:solidFill>
                <a:latin typeface="Montserrat"/>
              </a:rPr>
              <a:t>port</a:t>
            </a:r>
            <a:r>
              <a:rPr lang="en-US" dirty="0">
                <a:solidFill>
                  <a:schemeClr val="bg1"/>
                </a:solidFill>
                <a:latin typeface="Montserrat"/>
              </a:rPr>
              <a:t>, </a:t>
            </a:r>
            <a:r>
              <a:rPr lang="en-US" dirty="0" err="1">
                <a:solidFill>
                  <a:schemeClr val="bg1"/>
                </a:solidFill>
                <a:latin typeface="Montserrat"/>
              </a:rPr>
              <a:t>maka</a:t>
            </a:r>
            <a:r>
              <a:rPr lang="en-US" dirty="0">
                <a:solidFill>
                  <a:schemeClr val="bg1"/>
                </a:solidFill>
                <a:latin typeface="Montserrat"/>
              </a:rPr>
              <a:t> </a:t>
            </a:r>
            <a:r>
              <a:rPr lang="en-US" dirty="0" err="1">
                <a:solidFill>
                  <a:schemeClr val="bg1"/>
                </a:solidFill>
                <a:latin typeface="Montserrat"/>
              </a:rPr>
              <a:t>akan</a:t>
            </a:r>
            <a:r>
              <a:rPr lang="en-US" dirty="0">
                <a:solidFill>
                  <a:schemeClr val="bg1"/>
                </a:solidFill>
                <a:latin typeface="Montserrat"/>
              </a:rPr>
              <a:t> di </a:t>
            </a:r>
            <a:r>
              <a:rPr lang="en-US" dirty="0" err="1">
                <a:solidFill>
                  <a:schemeClr val="bg1"/>
                </a:solidFill>
                <a:latin typeface="Montserrat"/>
              </a:rPr>
              <a:t>salin</a:t>
            </a:r>
            <a:r>
              <a:rPr lang="en-US" dirty="0">
                <a:solidFill>
                  <a:schemeClr val="bg1"/>
                </a:solidFill>
                <a:latin typeface="Montserrat"/>
              </a:rPr>
              <a:t> </a:t>
            </a:r>
            <a:r>
              <a:rPr lang="en-US" dirty="0" err="1">
                <a:solidFill>
                  <a:schemeClr val="bg1"/>
                </a:solidFill>
                <a:latin typeface="Montserrat"/>
              </a:rPr>
              <a:t>ke</a:t>
            </a:r>
            <a:r>
              <a:rPr lang="en-US" dirty="0">
                <a:solidFill>
                  <a:schemeClr val="bg1"/>
                </a:solidFill>
                <a:latin typeface="Montserrat"/>
              </a:rPr>
              <a:t> </a:t>
            </a:r>
            <a:r>
              <a:rPr lang="en-US" i="1" dirty="0">
                <a:solidFill>
                  <a:schemeClr val="bg1"/>
                </a:solidFill>
                <a:latin typeface="Montserrat"/>
              </a:rPr>
              <a:t>port</a:t>
            </a:r>
            <a:r>
              <a:rPr lang="en-US" dirty="0">
                <a:solidFill>
                  <a:schemeClr val="bg1"/>
                </a:solidFill>
                <a:latin typeface="Montserrat"/>
              </a:rPr>
              <a:t> yang lain </a:t>
            </a:r>
            <a:r>
              <a:rPr lang="en-US" dirty="0" err="1">
                <a:solidFill>
                  <a:schemeClr val="bg1"/>
                </a:solidFill>
                <a:latin typeface="Montserrat"/>
              </a:rPr>
              <a:t>sehingga</a:t>
            </a:r>
            <a:r>
              <a:rPr lang="en-US" dirty="0">
                <a:solidFill>
                  <a:schemeClr val="bg1"/>
                </a:solidFill>
                <a:latin typeface="Montserrat"/>
              </a:rPr>
              <a:t> </a:t>
            </a:r>
            <a:r>
              <a:rPr lang="en-US" dirty="0" err="1">
                <a:solidFill>
                  <a:schemeClr val="bg1"/>
                </a:solidFill>
                <a:latin typeface="Montserrat"/>
              </a:rPr>
              <a:t>semua</a:t>
            </a:r>
            <a:r>
              <a:rPr lang="en-US" dirty="0">
                <a:solidFill>
                  <a:schemeClr val="bg1"/>
                </a:solidFill>
                <a:latin typeface="Montserrat"/>
              </a:rPr>
              <a:t> </a:t>
            </a:r>
            <a:r>
              <a:rPr lang="en-US" dirty="0" err="1">
                <a:solidFill>
                  <a:schemeClr val="bg1"/>
                </a:solidFill>
                <a:latin typeface="Montserrat"/>
              </a:rPr>
              <a:t>segmen</a:t>
            </a:r>
            <a:r>
              <a:rPr lang="en-US" dirty="0">
                <a:solidFill>
                  <a:schemeClr val="bg1"/>
                </a:solidFill>
                <a:latin typeface="Montserrat"/>
              </a:rPr>
              <a:t> </a:t>
            </a:r>
            <a:r>
              <a:rPr lang="en-US" dirty="0">
                <a:solidFill>
                  <a:schemeClr val="bg1"/>
                </a:solidFill>
                <a:latin typeface="Montserrat"/>
                <a:hlinkClick r:id="rId5"/>
              </a:rPr>
              <a:t>LAN</a:t>
            </a:r>
            <a:r>
              <a:rPr lang="en-US" dirty="0">
                <a:solidFill>
                  <a:schemeClr val="bg1"/>
                </a:solidFill>
                <a:latin typeface="Montserrat"/>
              </a:rPr>
              <a:t> </a:t>
            </a:r>
            <a:r>
              <a:rPr lang="en-US" dirty="0" err="1">
                <a:solidFill>
                  <a:schemeClr val="bg1"/>
                </a:solidFill>
                <a:latin typeface="Montserrat"/>
              </a:rPr>
              <a:t>dapat</a:t>
            </a:r>
            <a:r>
              <a:rPr lang="en-US" dirty="0">
                <a:solidFill>
                  <a:schemeClr val="bg1"/>
                </a:solidFill>
                <a:latin typeface="Montserrat"/>
              </a:rPr>
              <a:t> </a:t>
            </a:r>
            <a:r>
              <a:rPr lang="en-US" dirty="0" err="1">
                <a:solidFill>
                  <a:schemeClr val="bg1"/>
                </a:solidFill>
                <a:latin typeface="Montserrat"/>
              </a:rPr>
              <a:t>melihat</a:t>
            </a:r>
            <a:r>
              <a:rPr lang="en-US" dirty="0">
                <a:solidFill>
                  <a:schemeClr val="bg1"/>
                </a:solidFill>
                <a:latin typeface="Montserrat"/>
              </a:rPr>
              <a:t> </a:t>
            </a:r>
            <a:r>
              <a:rPr lang="en-US" dirty="0" err="1">
                <a:solidFill>
                  <a:schemeClr val="bg1"/>
                </a:solidFill>
                <a:latin typeface="Montserrat"/>
              </a:rPr>
              <a:t>paket</a:t>
            </a:r>
            <a:r>
              <a:rPr lang="en-US" dirty="0">
                <a:solidFill>
                  <a:schemeClr val="bg1"/>
                </a:solidFill>
                <a:latin typeface="Montserrat"/>
              </a:rPr>
              <a:t> data </a:t>
            </a:r>
            <a:r>
              <a:rPr lang="en-US" dirty="0" err="1">
                <a:solidFill>
                  <a:schemeClr val="bg1"/>
                </a:solidFill>
                <a:latin typeface="Montserrat"/>
              </a:rPr>
              <a:t>tersebut</a:t>
            </a:r>
            <a:r>
              <a:rPr lang="en-US" dirty="0">
                <a:solidFill>
                  <a:schemeClr val="bg1"/>
                </a:solidFill>
                <a:latin typeface="Montserrat"/>
              </a:rPr>
              <a:t>.</a:t>
            </a:r>
          </a:p>
          <a:p>
            <a:pPr algn="just"/>
            <a:r>
              <a:rPr lang="en-US" dirty="0" err="1">
                <a:solidFill>
                  <a:schemeClr val="bg1"/>
                </a:solidFill>
                <a:latin typeface="Montserrat"/>
              </a:rPr>
              <a:t>Sebetulnya</a:t>
            </a:r>
            <a:r>
              <a:rPr lang="en-US" dirty="0">
                <a:solidFill>
                  <a:schemeClr val="bg1"/>
                </a:solidFill>
                <a:latin typeface="Montserrat"/>
              </a:rPr>
              <a:t>,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dan</a:t>
            </a:r>
            <a:r>
              <a:rPr lang="en-US" dirty="0">
                <a:solidFill>
                  <a:schemeClr val="bg1"/>
                </a:solidFill>
                <a:latin typeface="Montserrat"/>
              </a:rPr>
              <a:t> </a:t>
            </a:r>
            <a:r>
              <a:rPr lang="en-US" i="1" dirty="0">
                <a:solidFill>
                  <a:schemeClr val="bg1"/>
                </a:solidFill>
                <a:latin typeface="Montserrat"/>
              </a:rPr>
              <a:t>hub</a:t>
            </a:r>
            <a:r>
              <a:rPr lang="en-US" dirty="0">
                <a:solidFill>
                  <a:schemeClr val="bg1"/>
                </a:solidFill>
                <a:latin typeface="Montserrat"/>
              </a:rPr>
              <a:t> </a:t>
            </a:r>
            <a:r>
              <a:rPr lang="en-US" dirty="0" err="1">
                <a:solidFill>
                  <a:schemeClr val="bg1"/>
                </a:solidFill>
                <a:latin typeface="Montserrat"/>
              </a:rPr>
              <a:t>memiliki</a:t>
            </a:r>
            <a:r>
              <a:rPr lang="en-US" dirty="0">
                <a:solidFill>
                  <a:schemeClr val="bg1"/>
                </a:solidFill>
                <a:latin typeface="Montserrat"/>
              </a:rPr>
              <a:t> </a:t>
            </a:r>
            <a:r>
              <a:rPr lang="en-US" dirty="0" err="1">
                <a:solidFill>
                  <a:schemeClr val="bg1"/>
                </a:solidFill>
                <a:latin typeface="Montserrat"/>
              </a:rPr>
              <a:t>fungsi</a:t>
            </a:r>
            <a:r>
              <a:rPr lang="en-US" dirty="0">
                <a:solidFill>
                  <a:schemeClr val="bg1"/>
                </a:solidFill>
                <a:latin typeface="Montserrat"/>
              </a:rPr>
              <a:t> yang </a:t>
            </a:r>
            <a:r>
              <a:rPr lang="en-US" dirty="0" err="1">
                <a:solidFill>
                  <a:schemeClr val="bg1"/>
                </a:solidFill>
                <a:latin typeface="Montserrat"/>
              </a:rPr>
              <a:t>hampir</a:t>
            </a:r>
            <a:r>
              <a:rPr lang="en-US" dirty="0">
                <a:solidFill>
                  <a:schemeClr val="bg1"/>
                </a:solidFill>
                <a:latin typeface="Montserrat"/>
              </a:rPr>
              <a:t> </a:t>
            </a:r>
            <a:r>
              <a:rPr lang="en-US" dirty="0" err="1">
                <a:solidFill>
                  <a:schemeClr val="bg1"/>
                </a:solidFill>
                <a:latin typeface="Montserrat"/>
              </a:rPr>
              <a:t>sama</a:t>
            </a:r>
            <a:r>
              <a:rPr lang="en-US" dirty="0">
                <a:solidFill>
                  <a:schemeClr val="bg1"/>
                </a:solidFill>
                <a:latin typeface="Montserrat"/>
              </a:rPr>
              <a:t>, </a:t>
            </a:r>
            <a:r>
              <a:rPr lang="en-US" dirty="0" err="1">
                <a:solidFill>
                  <a:schemeClr val="bg1"/>
                </a:solidFill>
                <a:latin typeface="Montserrat"/>
              </a:rPr>
              <a:t>namun</a:t>
            </a:r>
            <a:r>
              <a:rPr lang="en-US" dirty="0">
                <a:solidFill>
                  <a:schemeClr val="bg1"/>
                </a:solidFill>
                <a:latin typeface="Montserrat"/>
              </a:rPr>
              <a:t>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bekerja</a:t>
            </a:r>
            <a:r>
              <a:rPr lang="en-US" dirty="0">
                <a:solidFill>
                  <a:schemeClr val="bg1"/>
                </a:solidFill>
                <a:latin typeface="Montserrat"/>
              </a:rPr>
              <a:t> </a:t>
            </a:r>
            <a:r>
              <a:rPr lang="en-US" dirty="0" err="1">
                <a:solidFill>
                  <a:schemeClr val="bg1"/>
                </a:solidFill>
                <a:latin typeface="Montserrat"/>
              </a:rPr>
              <a:t>dengan</a:t>
            </a:r>
            <a:r>
              <a:rPr lang="en-US" dirty="0">
                <a:solidFill>
                  <a:schemeClr val="bg1"/>
                </a:solidFill>
                <a:latin typeface="Montserrat"/>
              </a:rPr>
              <a:t> </a:t>
            </a:r>
            <a:r>
              <a:rPr lang="en-US" dirty="0" err="1">
                <a:solidFill>
                  <a:schemeClr val="bg1"/>
                </a:solidFill>
                <a:latin typeface="Montserrat"/>
              </a:rPr>
              <a:t>lebih</a:t>
            </a:r>
            <a:r>
              <a:rPr lang="en-US" dirty="0">
                <a:solidFill>
                  <a:schemeClr val="bg1"/>
                </a:solidFill>
                <a:latin typeface="Montserrat"/>
              </a:rPr>
              <a:t> </a:t>
            </a:r>
            <a:r>
              <a:rPr lang="en-US" dirty="0" err="1">
                <a:solidFill>
                  <a:schemeClr val="bg1"/>
                </a:solidFill>
                <a:latin typeface="Montserrat"/>
              </a:rPr>
              <a:t>cepat</a:t>
            </a:r>
            <a:r>
              <a:rPr lang="en-US" dirty="0">
                <a:solidFill>
                  <a:schemeClr val="bg1"/>
                </a:solidFill>
                <a:latin typeface="Montserrat"/>
              </a:rPr>
              <a:t> </a:t>
            </a:r>
            <a:r>
              <a:rPr lang="en-US" dirty="0" err="1">
                <a:solidFill>
                  <a:schemeClr val="bg1"/>
                </a:solidFill>
                <a:latin typeface="Montserrat"/>
              </a:rPr>
              <a:t>dan</a:t>
            </a:r>
            <a:r>
              <a:rPr lang="en-US" dirty="0">
                <a:solidFill>
                  <a:schemeClr val="bg1"/>
                </a:solidFill>
                <a:latin typeface="Montserrat"/>
              </a:rPr>
              <a:t> </a:t>
            </a:r>
            <a:r>
              <a:rPr lang="en-US" dirty="0" err="1">
                <a:solidFill>
                  <a:schemeClr val="bg1"/>
                </a:solidFill>
                <a:latin typeface="Montserrat"/>
              </a:rPr>
              <a:t>lebih</a:t>
            </a:r>
            <a:r>
              <a:rPr lang="en-US" dirty="0">
                <a:solidFill>
                  <a:schemeClr val="bg1"/>
                </a:solidFill>
                <a:latin typeface="Montserrat"/>
              </a:rPr>
              <a:t> </a:t>
            </a:r>
            <a:r>
              <a:rPr lang="en-US" dirty="0" err="1">
                <a:solidFill>
                  <a:schemeClr val="bg1"/>
                </a:solidFill>
                <a:latin typeface="Montserrat"/>
              </a:rPr>
              <a:t>aman</a:t>
            </a:r>
            <a:r>
              <a:rPr lang="en-US" dirty="0">
                <a:solidFill>
                  <a:schemeClr val="bg1"/>
                </a:solidFill>
                <a:latin typeface="Montserrat"/>
              </a:rPr>
              <a:t> </a:t>
            </a:r>
            <a:r>
              <a:rPr lang="en-US" dirty="0" err="1">
                <a:solidFill>
                  <a:schemeClr val="bg1"/>
                </a:solidFill>
                <a:latin typeface="Montserrat"/>
              </a:rPr>
              <a:t>karena</a:t>
            </a:r>
            <a:r>
              <a:rPr lang="en-US" dirty="0">
                <a:solidFill>
                  <a:schemeClr val="bg1"/>
                </a:solidFill>
                <a:latin typeface="Montserrat"/>
              </a:rPr>
              <a:t> data </a:t>
            </a:r>
            <a:r>
              <a:rPr lang="en-US" dirty="0" err="1">
                <a:solidFill>
                  <a:schemeClr val="bg1"/>
                </a:solidFill>
                <a:latin typeface="Montserrat"/>
              </a:rPr>
              <a:t>terkirim</a:t>
            </a:r>
            <a:r>
              <a:rPr lang="en-US" dirty="0">
                <a:solidFill>
                  <a:schemeClr val="bg1"/>
                </a:solidFill>
                <a:latin typeface="Montserrat"/>
              </a:rPr>
              <a:t> </a:t>
            </a:r>
            <a:r>
              <a:rPr lang="en-US" dirty="0" err="1">
                <a:solidFill>
                  <a:schemeClr val="bg1"/>
                </a:solidFill>
                <a:latin typeface="Montserrat"/>
              </a:rPr>
              <a:t>secara</a:t>
            </a:r>
            <a:r>
              <a:rPr lang="en-US" dirty="0">
                <a:solidFill>
                  <a:schemeClr val="bg1"/>
                </a:solidFill>
                <a:latin typeface="Montserrat"/>
              </a:rPr>
              <a:t> </a:t>
            </a:r>
            <a:r>
              <a:rPr lang="en-US" dirty="0" err="1">
                <a:solidFill>
                  <a:schemeClr val="bg1"/>
                </a:solidFill>
                <a:latin typeface="Montserrat"/>
              </a:rPr>
              <a:t>spesifik</a:t>
            </a:r>
            <a:r>
              <a:rPr lang="en-US" dirty="0">
                <a:solidFill>
                  <a:schemeClr val="bg1"/>
                </a:solidFill>
                <a:latin typeface="Montserrat"/>
              </a:rPr>
              <a:t> </a:t>
            </a:r>
            <a:r>
              <a:rPr lang="en-US" dirty="0" err="1">
                <a:solidFill>
                  <a:schemeClr val="bg1"/>
                </a:solidFill>
                <a:latin typeface="Montserrat"/>
              </a:rPr>
              <a:t>ke</a:t>
            </a:r>
            <a:r>
              <a:rPr lang="en-US" dirty="0">
                <a:solidFill>
                  <a:schemeClr val="bg1"/>
                </a:solidFill>
                <a:latin typeface="Montserrat"/>
              </a:rPr>
              <a:t> </a:t>
            </a:r>
            <a:r>
              <a:rPr lang="en-US" dirty="0" err="1">
                <a:solidFill>
                  <a:schemeClr val="bg1"/>
                </a:solidFill>
                <a:latin typeface="Montserrat"/>
              </a:rPr>
              <a:t>satu</a:t>
            </a:r>
            <a:r>
              <a:rPr lang="en-US" dirty="0">
                <a:solidFill>
                  <a:schemeClr val="bg1"/>
                </a:solidFill>
                <a:latin typeface="Montserrat"/>
              </a:rPr>
              <a:t> </a:t>
            </a:r>
            <a:r>
              <a:rPr lang="en-US" dirty="0" err="1">
                <a:solidFill>
                  <a:schemeClr val="bg1"/>
                </a:solidFill>
                <a:latin typeface="Montserrat"/>
              </a:rPr>
              <a:t>perangkat</a:t>
            </a:r>
            <a:r>
              <a:rPr lang="en-US" dirty="0">
                <a:solidFill>
                  <a:schemeClr val="bg1"/>
                </a:solidFill>
                <a:latin typeface="Montserrat"/>
              </a:rPr>
              <a:t> </a:t>
            </a:r>
            <a:r>
              <a:rPr lang="en-US" dirty="0" err="1">
                <a:solidFill>
                  <a:schemeClr val="bg1"/>
                </a:solidFill>
                <a:latin typeface="Montserrat"/>
              </a:rPr>
              <a:t>tujuan</a:t>
            </a:r>
            <a:r>
              <a:rPr lang="en-US" dirty="0">
                <a:solidFill>
                  <a:schemeClr val="bg1"/>
                </a:solidFill>
                <a:latin typeface="Montserrat"/>
              </a:rPr>
              <a:t>. </a:t>
            </a:r>
            <a:r>
              <a:rPr lang="en-US" dirty="0" err="1">
                <a:solidFill>
                  <a:schemeClr val="bg1"/>
                </a:solidFill>
                <a:latin typeface="Montserrat"/>
              </a:rPr>
              <a:t>Maka</a:t>
            </a:r>
            <a:r>
              <a:rPr lang="en-US" dirty="0">
                <a:solidFill>
                  <a:schemeClr val="bg1"/>
                </a:solidFill>
                <a:latin typeface="Montserrat"/>
              </a:rPr>
              <a:t> </a:t>
            </a:r>
            <a:r>
              <a:rPr lang="en-US" dirty="0" err="1">
                <a:solidFill>
                  <a:schemeClr val="bg1"/>
                </a:solidFill>
                <a:latin typeface="Montserrat"/>
              </a:rPr>
              <a:t>dari</a:t>
            </a:r>
            <a:r>
              <a:rPr lang="en-US" dirty="0">
                <a:solidFill>
                  <a:schemeClr val="bg1"/>
                </a:solidFill>
                <a:latin typeface="Montserrat"/>
              </a:rPr>
              <a:t> </a:t>
            </a:r>
            <a:r>
              <a:rPr lang="en-US" dirty="0" err="1">
                <a:solidFill>
                  <a:schemeClr val="bg1"/>
                </a:solidFill>
                <a:latin typeface="Montserrat"/>
              </a:rPr>
              <a:t>itu</a:t>
            </a:r>
            <a:r>
              <a:rPr lang="en-US" dirty="0">
                <a:solidFill>
                  <a:schemeClr val="bg1"/>
                </a:solidFill>
                <a:latin typeface="Montserrat"/>
              </a:rPr>
              <a:t> </a:t>
            </a:r>
            <a:r>
              <a:rPr lang="en-US" dirty="0" err="1">
                <a:solidFill>
                  <a:schemeClr val="bg1"/>
                </a:solidFill>
                <a:latin typeface="Montserrat"/>
              </a:rPr>
              <a:t>banyak</a:t>
            </a:r>
            <a:r>
              <a:rPr lang="en-US" dirty="0">
                <a:solidFill>
                  <a:schemeClr val="bg1"/>
                </a:solidFill>
                <a:latin typeface="Montserrat"/>
              </a:rPr>
              <a:t> orang </a:t>
            </a:r>
            <a:r>
              <a:rPr lang="en-US" dirty="0" err="1">
                <a:solidFill>
                  <a:schemeClr val="bg1"/>
                </a:solidFill>
                <a:latin typeface="Montserrat"/>
              </a:rPr>
              <a:t>lebih</a:t>
            </a:r>
            <a:r>
              <a:rPr lang="en-US" dirty="0">
                <a:solidFill>
                  <a:schemeClr val="bg1"/>
                </a:solidFill>
                <a:latin typeface="Montserrat"/>
              </a:rPr>
              <a:t> </a:t>
            </a:r>
            <a:r>
              <a:rPr lang="en-US" dirty="0" err="1">
                <a:solidFill>
                  <a:schemeClr val="bg1"/>
                </a:solidFill>
                <a:latin typeface="Montserrat"/>
              </a:rPr>
              <a:t>memilih</a:t>
            </a:r>
            <a:r>
              <a:rPr lang="en-US" dirty="0">
                <a:solidFill>
                  <a:schemeClr val="bg1"/>
                </a:solidFill>
                <a:latin typeface="Montserrat"/>
              </a:rPr>
              <a:t> </a:t>
            </a:r>
            <a:r>
              <a:rPr lang="en-US" dirty="0" err="1">
                <a:solidFill>
                  <a:schemeClr val="bg1"/>
                </a:solidFill>
                <a:latin typeface="Montserrat"/>
              </a:rPr>
              <a:t>untuk</a:t>
            </a:r>
            <a:r>
              <a:rPr lang="en-US" dirty="0">
                <a:solidFill>
                  <a:schemeClr val="bg1"/>
                </a:solidFill>
                <a:latin typeface="Montserrat"/>
              </a:rPr>
              <a:t> </a:t>
            </a:r>
            <a:r>
              <a:rPr lang="en-US" dirty="0" err="1">
                <a:solidFill>
                  <a:schemeClr val="bg1"/>
                </a:solidFill>
                <a:latin typeface="Montserrat"/>
              </a:rPr>
              <a:t>menggunakan</a:t>
            </a:r>
            <a:r>
              <a:rPr lang="en-US" dirty="0">
                <a:solidFill>
                  <a:schemeClr val="bg1"/>
                </a:solidFill>
                <a:latin typeface="Montserrat"/>
              </a:rPr>
              <a:t> </a:t>
            </a:r>
            <a:r>
              <a:rPr lang="en-US" i="1" dirty="0">
                <a:solidFill>
                  <a:schemeClr val="bg1"/>
                </a:solidFill>
                <a:latin typeface="Montserrat"/>
              </a:rPr>
              <a:t>switch</a:t>
            </a:r>
            <a:r>
              <a:rPr lang="en-US" dirty="0">
                <a:solidFill>
                  <a:schemeClr val="bg1"/>
                </a:solidFill>
                <a:latin typeface="Montserrat"/>
              </a:rPr>
              <a:t> </a:t>
            </a:r>
            <a:r>
              <a:rPr lang="en-US" dirty="0" err="1">
                <a:solidFill>
                  <a:schemeClr val="bg1"/>
                </a:solidFill>
                <a:latin typeface="Montserrat"/>
              </a:rPr>
              <a:t>dibandingkan</a:t>
            </a:r>
            <a:r>
              <a:rPr lang="en-US" dirty="0">
                <a:solidFill>
                  <a:schemeClr val="bg1"/>
                </a:solidFill>
                <a:latin typeface="Montserrat"/>
              </a:rPr>
              <a:t> </a:t>
            </a:r>
            <a:r>
              <a:rPr lang="en-US" dirty="0" err="1">
                <a:solidFill>
                  <a:schemeClr val="bg1"/>
                </a:solidFill>
                <a:latin typeface="Montserrat"/>
              </a:rPr>
              <a:t>dengan</a:t>
            </a:r>
            <a:r>
              <a:rPr lang="en-US" dirty="0">
                <a:solidFill>
                  <a:schemeClr val="bg1"/>
                </a:solidFill>
                <a:latin typeface="Montserrat"/>
              </a:rPr>
              <a:t> </a:t>
            </a:r>
            <a:r>
              <a:rPr lang="en-US" i="1" dirty="0">
                <a:solidFill>
                  <a:schemeClr val="bg1"/>
                </a:solidFill>
                <a:latin typeface="Montserrat"/>
              </a:rPr>
              <a:t>hub</a:t>
            </a:r>
            <a:r>
              <a:rPr lang="en-US" dirty="0">
                <a:solidFill>
                  <a:schemeClr val="bg1"/>
                </a:solidFill>
                <a:latin typeface="Montserrat"/>
              </a:rPr>
              <a:t>.</a:t>
            </a:r>
            <a:endParaRPr lang="en-US" b="0" i="0" dirty="0">
              <a:solidFill>
                <a:schemeClr val="bg1"/>
              </a:solidFill>
              <a:effectLst/>
              <a:latin typeface="Montserrat"/>
            </a:endParaRPr>
          </a:p>
        </p:txBody>
      </p:sp>
      <p:sp>
        <p:nvSpPr>
          <p:cNvPr id="10" name="Title 1">
            <a:extLst>
              <a:ext uri="{FF2B5EF4-FFF2-40B4-BE49-F238E27FC236}">
                <a16:creationId xmlns="" xmlns:a16="http://schemas.microsoft.com/office/drawing/2014/main" id="{E45C665F-537D-4B74-92F8-96ED80122ADC}"/>
              </a:ext>
            </a:extLst>
          </p:cNvPr>
          <p:cNvSpPr>
            <a:spLocks noGrp="1"/>
          </p:cNvSpPr>
          <p:nvPr>
            <p:ph type="title"/>
          </p:nvPr>
        </p:nvSpPr>
        <p:spPr>
          <a:xfrm>
            <a:off x="835254" y="122828"/>
            <a:ext cx="8677236" cy="528961"/>
          </a:xfrm>
        </p:spPr>
        <p:txBody>
          <a:bodyPr>
            <a:normAutofit/>
          </a:bodyPr>
          <a:lstStyle/>
          <a:p>
            <a:r>
              <a:rPr lang="en-US" dirty="0" err="1" smtClean="0"/>
              <a:t>Perbedaan</a:t>
            </a:r>
            <a:r>
              <a:rPr lang="en-US" dirty="0" smtClean="0"/>
              <a:t> Hub Switch </a:t>
            </a:r>
            <a:r>
              <a:rPr lang="en-US" dirty="0" err="1" smtClean="0"/>
              <a:t>dan</a:t>
            </a:r>
            <a:r>
              <a:rPr lang="en-US" dirty="0" smtClean="0"/>
              <a:t> Router</a:t>
            </a:r>
            <a:endParaRPr lang="en-US" dirty="0"/>
          </a:p>
        </p:txBody>
      </p:sp>
    </p:spTree>
    <p:extLst>
      <p:ext uri="{BB962C8B-B14F-4D97-AF65-F5344CB8AC3E}">
        <p14:creationId xmlns:p14="http://schemas.microsoft.com/office/powerpoint/2010/main" val="67854518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F2DAD-09BC-4E53-B3EE-80036ACC033F}"/>
              </a:ext>
            </a:extLst>
          </p:cNvPr>
          <p:cNvSpPr>
            <a:spLocks noGrp="1"/>
          </p:cNvSpPr>
          <p:nvPr>
            <p:ph type="title"/>
          </p:nvPr>
        </p:nvSpPr>
        <p:spPr/>
        <p:txBody>
          <a:bodyPr/>
          <a:lstStyle/>
          <a:p>
            <a:r>
              <a:rPr lang="en-US" dirty="0"/>
              <a:t>Business Model</a:t>
            </a:r>
          </a:p>
        </p:txBody>
      </p:sp>
      <p:sp>
        <p:nvSpPr>
          <p:cNvPr id="11" name="Text Placeholder 10">
            <a:extLst>
              <a:ext uri="{FF2B5EF4-FFF2-40B4-BE49-F238E27FC236}">
                <a16:creationId xmlns="" xmlns:a16="http://schemas.microsoft.com/office/drawing/2014/main" id="{8DAD639D-C8B7-41FE-B495-175E8A71B81B}"/>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pic>
        <p:nvPicPr>
          <p:cNvPr id="28" name="Picture Placeholder 12" descr="Company logo">
            <a:extLst>
              <a:ext uri="{FF2B5EF4-FFF2-40B4-BE49-F238E27FC236}">
                <a16:creationId xmlns="" xmlns:a16="http://schemas.microsoft.com/office/drawing/2014/main" id="{5E9D42A0-F721-094E-843F-E70E5AF0CF2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p:blipFill>
        <p:spPr>
          <a:xfrm>
            <a:off x="9441997" y="851603"/>
            <a:ext cx="1938528" cy="393192"/>
          </a:xfrm>
          <a:prstGeom prst="rect">
            <a:avLst/>
          </a:prstGeom>
        </p:spPr>
      </p:pic>
      <p:sp>
        <p:nvSpPr>
          <p:cNvPr id="7" name="Text Placeholder 6">
            <a:extLst>
              <a:ext uri="{FF2B5EF4-FFF2-40B4-BE49-F238E27FC236}">
                <a16:creationId xmlns="" xmlns:a16="http://schemas.microsoft.com/office/drawing/2014/main" id="{8E389CF0-7E88-4714-8B32-F95FC4203E16}"/>
              </a:ext>
            </a:extLst>
          </p:cNvPr>
          <p:cNvSpPr>
            <a:spLocks noGrp="1"/>
          </p:cNvSpPr>
          <p:nvPr>
            <p:ph type="body" idx="41"/>
          </p:nvPr>
        </p:nvSpPr>
        <p:spPr/>
        <p:txBody>
          <a:bodyPr/>
          <a:lstStyle/>
          <a:p>
            <a:r>
              <a:rPr lang="en-US" dirty="0"/>
              <a:t>Section 1 Title</a:t>
            </a:r>
          </a:p>
        </p:txBody>
      </p:sp>
      <p:sp>
        <p:nvSpPr>
          <p:cNvPr id="8" name="Text Placeholder 7">
            <a:extLst>
              <a:ext uri="{FF2B5EF4-FFF2-40B4-BE49-F238E27FC236}">
                <a16:creationId xmlns="" xmlns:a16="http://schemas.microsoft.com/office/drawing/2014/main" id="{5579A580-0A00-4BD6-881B-85BF4BA391C8}"/>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9" name="Text Placeholder 8">
            <a:extLst>
              <a:ext uri="{FF2B5EF4-FFF2-40B4-BE49-F238E27FC236}">
                <a16:creationId xmlns="" xmlns:a16="http://schemas.microsoft.com/office/drawing/2014/main" id="{843CD799-F325-4B20-9924-56521475C4D8}"/>
              </a:ext>
            </a:extLst>
          </p:cNvPr>
          <p:cNvSpPr>
            <a:spLocks noGrp="1"/>
          </p:cNvSpPr>
          <p:nvPr>
            <p:ph type="body" idx="45"/>
          </p:nvPr>
        </p:nvSpPr>
        <p:spPr/>
        <p:txBody>
          <a:bodyPr/>
          <a:lstStyle/>
          <a:p>
            <a:r>
              <a:rPr lang="en-US" dirty="0"/>
              <a:t>Section 2 Title</a:t>
            </a:r>
          </a:p>
        </p:txBody>
      </p:sp>
      <p:sp>
        <p:nvSpPr>
          <p:cNvPr id="10" name="Text Placeholder 9">
            <a:extLst>
              <a:ext uri="{FF2B5EF4-FFF2-40B4-BE49-F238E27FC236}">
                <a16:creationId xmlns="" xmlns:a16="http://schemas.microsoft.com/office/drawing/2014/main" id="{AA444506-FF9E-4BC1-950D-192FB2579E56}"/>
              </a:ext>
            </a:extLst>
          </p:cNvPr>
          <p:cNvSpPr>
            <a:spLocks noGrp="1"/>
          </p:cNvSpPr>
          <p:nvPr>
            <p:ph type="body" sz="quarter" idx="46"/>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 xmlns:a16="http://schemas.microsoft.com/office/drawing/2014/main" id="{A6099175-95D7-497F-9501-1F4F71B9DC61}"/>
              </a:ext>
            </a:extLst>
          </p:cNvPr>
          <p:cNvSpPr>
            <a:spLocks noGrp="1"/>
          </p:cNvSpPr>
          <p:nvPr>
            <p:ph type="body" idx="48"/>
          </p:nvPr>
        </p:nvSpPr>
        <p:spPr/>
        <p:txBody>
          <a:bodyPr/>
          <a:lstStyle/>
          <a:p>
            <a:r>
              <a:rPr lang="en-US" dirty="0"/>
              <a:t>Section 3 Title</a:t>
            </a:r>
          </a:p>
        </p:txBody>
      </p:sp>
      <p:sp>
        <p:nvSpPr>
          <p:cNvPr id="13" name="Text Placeholder 12">
            <a:extLst>
              <a:ext uri="{FF2B5EF4-FFF2-40B4-BE49-F238E27FC236}">
                <a16:creationId xmlns="" xmlns:a16="http://schemas.microsoft.com/office/drawing/2014/main" id="{A9C90131-73E3-44AB-BFD1-389FA6084456}"/>
              </a:ext>
            </a:extLst>
          </p:cNvPr>
          <p:cNvSpPr>
            <a:spLocks noGrp="1"/>
          </p:cNvSpPr>
          <p:nvPr>
            <p:ph type="body" sz="quarter" idx="49"/>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5" name="Slide Number Placeholder 4">
            <a:extLst>
              <a:ext uri="{FF2B5EF4-FFF2-40B4-BE49-F238E27FC236}">
                <a16:creationId xmlns="" xmlns:a16="http://schemas.microsoft.com/office/drawing/2014/main" id="{2262604E-F416-45C2-A64D-344936146270}"/>
              </a:ext>
            </a:extLst>
          </p:cNvPr>
          <p:cNvSpPr>
            <a:spLocks noGrp="1"/>
          </p:cNvSpPr>
          <p:nvPr>
            <p:ph type="sldNum" sz="quarter" idx="12"/>
          </p:nvPr>
        </p:nvSpPr>
        <p:spPr/>
        <p:txBody>
          <a:bodyPr/>
          <a:lstStyle/>
          <a:p>
            <a:fld id="{4950F5D8-22E1-4015-8661-E5B1FD28C2DE}" type="slidenum">
              <a:rPr lang="en-US" smtClean="0"/>
              <a:pPr/>
              <a:t>8</a:t>
            </a:fld>
            <a:endParaRPr lang="en-US" dirty="0"/>
          </a:p>
        </p:txBody>
      </p:sp>
      <p:sp>
        <p:nvSpPr>
          <p:cNvPr id="3" name="Date Placeholder 2">
            <a:extLst>
              <a:ext uri="{FF2B5EF4-FFF2-40B4-BE49-F238E27FC236}">
                <a16:creationId xmlns="" xmlns:a16="http://schemas.microsoft.com/office/drawing/2014/main" id="{95FC586E-A765-41E8-AD6D-F6AA8EA2EC70}"/>
              </a:ext>
            </a:extLst>
          </p:cNvPr>
          <p:cNvSpPr>
            <a:spLocks noGrp="1"/>
          </p:cNvSpPr>
          <p:nvPr>
            <p:ph type="dt" sz="half" idx="10"/>
          </p:nvPr>
        </p:nvSpPr>
        <p:spPr/>
        <p:txBody>
          <a:bodyPr/>
          <a:lstStyle/>
          <a:p>
            <a:fld id="{8490CABB-6376-4351-BA0C-322104FF72A1}" type="datetime1">
              <a:rPr lang="en-US" smtClean="0"/>
              <a:pPr/>
              <a:t>1/13/2020</a:t>
            </a:fld>
            <a:endParaRPr lang="en-US" dirty="0"/>
          </a:p>
        </p:txBody>
      </p:sp>
      <p:sp>
        <p:nvSpPr>
          <p:cNvPr id="4" name="Footer Placeholder 3">
            <a:extLst>
              <a:ext uri="{FF2B5EF4-FFF2-40B4-BE49-F238E27FC236}">
                <a16:creationId xmlns="" xmlns:a16="http://schemas.microsoft.com/office/drawing/2014/main" id="{B64A110E-05FA-4BC3-8BC9-C9871A189AEB}"/>
              </a:ext>
            </a:extLst>
          </p:cNvPr>
          <p:cNvSpPr>
            <a:spLocks noGrp="1"/>
          </p:cNvSpPr>
          <p:nvPr>
            <p:ph type="ftr" sz="quarter" idx="11"/>
          </p:nvPr>
        </p:nvSpPr>
        <p:spPr/>
        <p:txBody>
          <a:bodyPr/>
          <a:lstStyle/>
          <a:p>
            <a:r>
              <a:rPr lang="en-US" dirty="0"/>
              <a:t>ADD A FOOTER</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014" y="0"/>
            <a:ext cx="10723528" cy="6807232"/>
          </a:xfrm>
          <a:prstGeom prst="rect">
            <a:avLst/>
          </a:prstGeom>
        </p:spPr>
      </p:pic>
    </p:spTree>
    <p:extLst>
      <p:ext uri="{BB962C8B-B14F-4D97-AF65-F5344CB8AC3E}">
        <p14:creationId xmlns:p14="http://schemas.microsoft.com/office/powerpoint/2010/main" val="212253924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46706-ECB2-4642-A186-00F674618249}"/>
              </a:ext>
            </a:extLst>
          </p:cNvPr>
          <p:cNvSpPr>
            <a:spLocks noGrp="1"/>
          </p:cNvSpPr>
          <p:nvPr>
            <p:ph type="title"/>
          </p:nvPr>
        </p:nvSpPr>
        <p:spPr/>
        <p:txBody>
          <a:bodyPr/>
          <a:lstStyle/>
          <a:p>
            <a:r>
              <a:rPr lang="en-US" dirty="0"/>
              <a:t>K</a:t>
            </a:r>
            <a:r>
              <a:rPr lang="en-US" dirty="0" smtClean="0"/>
              <a:t>abel Fiber Optic</a:t>
            </a:r>
            <a:endParaRPr lang="en-US" dirty="0"/>
          </a:p>
        </p:txBody>
      </p:sp>
      <p:sp>
        <p:nvSpPr>
          <p:cNvPr id="9" name="Text Placeholder 8">
            <a:extLst>
              <a:ext uri="{FF2B5EF4-FFF2-40B4-BE49-F238E27FC236}">
                <a16:creationId xmlns="" xmlns:a16="http://schemas.microsoft.com/office/drawing/2014/main" id="{321164DC-BEBF-47A0-9084-BDA922BB947F}"/>
              </a:ext>
            </a:extLst>
          </p:cNvPr>
          <p:cNvSpPr>
            <a:spLocks noGrp="1"/>
          </p:cNvSpPr>
          <p:nvPr>
            <p:ph type="body" sz="quarter" idx="47"/>
          </p:nvPr>
        </p:nvSpPr>
        <p:spPr/>
        <p:txBody>
          <a:bodyPr>
            <a:normAutofit/>
          </a:bodyPr>
          <a:lstStyle/>
          <a:p>
            <a:pPr fontAlgn="base"/>
            <a:r>
              <a:rPr lang="en-US" dirty="0" smtClean="0"/>
              <a:t>Fiber </a:t>
            </a:r>
            <a:r>
              <a:rPr lang="en-US" dirty="0" err="1"/>
              <a:t>Optik</a:t>
            </a:r>
            <a:r>
              <a:rPr lang="en-US" dirty="0"/>
              <a:t> </a:t>
            </a:r>
            <a:r>
              <a:rPr lang="en-US" dirty="0" err="1"/>
              <a:t>atau</a:t>
            </a:r>
            <a:r>
              <a:rPr lang="en-US" dirty="0"/>
              <a:t> </a:t>
            </a:r>
            <a:r>
              <a:rPr lang="en-US" dirty="0" err="1"/>
              <a:t>dalam</a:t>
            </a:r>
            <a:r>
              <a:rPr lang="en-US" dirty="0"/>
              <a:t> </a:t>
            </a:r>
            <a:r>
              <a:rPr lang="en-US" dirty="0" err="1"/>
              <a:t>bahasa</a:t>
            </a:r>
            <a:r>
              <a:rPr lang="en-US" dirty="0"/>
              <a:t> </a:t>
            </a:r>
            <a:r>
              <a:rPr lang="en-US" dirty="0" err="1"/>
              <a:t>Inggris</a:t>
            </a:r>
            <a:r>
              <a:rPr lang="en-US" dirty="0"/>
              <a:t> </a:t>
            </a:r>
            <a:r>
              <a:rPr lang="en-US" dirty="0" err="1"/>
              <a:t>disebut</a:t>
            </a:r>
            <a:r>
              <a:rPr lang="en-US" dirty="0"/>
              <a:t> </a:t>
            </a:r>
            <a:r>
              <a:rPr lang="en-US" dirty="0" err="1"/>
              <a:t>dengan</a:t>
            </a:r>
            <a:r>
              <a:rPr lang="en-US" dirty="0"/>
              <a:t> </a:t>
            </a:r>
            <a:r>
              <a:rPr lang="en-US" i="1" dirty="0"/>
              <a:t>Optical Fiber</a:t>
            </a:r>
            <a:r>
              <a:rPr lang="en-US" dirty="0"/>
              <a:t> </a:t>
            </a:r>
            <a:r>
              <a:rPr lang="en-US" dirty="0" err="1"/>
              <a:t>atau</a:t>
            </a:r>
            <a:r>
              <a:rPr lang="en-US" dirty="0"/>
              <a:t> </a:t>
            </a:r>
            <a:r>
              <a:rPr lang="en-US" i="1" dirty="0"/>
              <a:t>Fiber Optics</a:t>
            </a:r>
            <a:r>
              <a:rPr lang="en-US" dirty="0"/>
              <a:t> </a:t>
            </a:r>
            <a:r>
              <a:rPr lang="en-US" dirty="0" err="1"/>
              <a:t>adalah</a:t>
            </a:r>
            <a:r>
              <a:rPr lang="en-US" dirty="0"/>
              <a:t> </a:t>
            </a:r>
            <a:r>
              <a:rPr lang="en-US" dirty="0" err="1"/>
              <a:t>jenis</a:t>
            </a:r>
            <a:r>
              <a:rPr lang="en-US" dirty="0"/>
              <a:t> </a:t>
            </a:r>
            <a:r>
              <a:rPr lang="en-US" dirty="0" err="1"/>
              <a:t>kabel</a:t>
            </a:r>
            <a:r>
              <a:rPr lang="en-US" dirty="0"/>
              <a:t> yang </a:t>
            </a:r>
            <a:r>
              <a:rPr lang="en-US" dirty="0" err="1"/>
              <a:t>terbuat</a:t>
            </a:r>
            <a:r>
              <a:rPr lang="en-US" dirty="0"/>
              <a:t> </a:t>
            </a:r>
            <a:r>
              <a:rPr lang="en-US" dirty="0" err="1"/>
              <a:t>dari</a:t>
            </a:r>
            <a:r>
              <a:rPr lang="en-US" dirty="0"/>
              <a:t> </a:t>
            </a:r>
            <a:r>
              <a:rPr lang="en-US" dirty="0" err="1"/>
              <a:t>serat</a:t>
            </a:r>
            <a:r>
              <a:rPr lang="en-US" dirty="0"/>
              <a:t> </a:t>
            </a:r>
            <a:r>
              <a:rPr lang="en-US" dirty="0" err="1"/>
              <a:t>kaca</a:t>
            </a:r>
            <a:r>
              <a:rPr lang="en-US" dirty="0"/>
              <a:t> </a:t>
            </a:r>
            <a:r>
              <a:rPr lang="en-US" dirty="0" err="1"/>
              <a:t>atau</a:t>
            </a:r>
            <a:r>
              <a:rPr lang="en-US" dirty="0"/>
              <a:t> </a:t>
            </a:r>
            <a:r>
              <a:rPr lang="en-US" dirty="0" err="1"/>
              <a:t>plastik</a:t>
            </a:r>
            <a:r>
              <a:rPr lang="en-US" dirty="0"/>
              <a:t> </a:t>
            </a:r>
            <a:r>
              <a:rPr lang="en-US" dirty="0" err="1"/>
              <a:t>halus</a:t>
            </a:r>
            <a:r>
              <a:rPr lang="en-US" dirty="0"/>
              <a:t> yang </a:t>
            </a:r>
            <a:r>
              <a:rPr lang="en-US" dirty="0" err="1"/>
              <a:t>dapat</a:t>
            </a:r>
            <a:r>
              <a:rPr lang="en-US" dirty="0"/>
              <a:t> </a:t>
            </a:r>
            <a:r>
              <a:rPr lang="en-US" dirty="0" err="1"/>
              <a:t>mentransmisikan</a:t>
            </a:r>
            <a:r>
              <a:rPr lang="en-US" dirty="0"/>
              <a:t> </a:t>
            </a:r>
            <a:r>
              <a:rPr lang="en-US" dirty="0" err="1"/>
              <a:t>sinyal</a:t>
            </a:r>
            <a:r>
              <a:rPr lang="en-US" dirty="0"/>
              <a:t> </a:t>
            </a:r>
            <a:r>
              <a:rPr lang="en-US" dirty="0" err="1"/>
              <a:t>cahaya</a:t>
            </a:r>
            <a:r>
              <a:rPr lang="en-US" dirty="0"/>
              <a:t> </a:t>
            </a:r>
            <a:r>
              <a:rPr lang="en-US" dirty="0" err="1"/>
              <a:t>dari</a:t>
            </a:r>
            <a:r>
              <a:rPr lang="en-US" dirty="0"/>
              <a:t> </a:t>
            </a:r>
            <a:r>
              <a:rPr lang="en-US" dirty="0" err="1"/>
              <a:t>satu</a:t>
            </a:r>
            <a:r>
              <a:rPr lang="en-US" dirty="0"/>
              <a:t> </a:t>
            </a:r>
            <a:r>
              <a:rPr lang="en-US" dirty="0" err="1"/>
              <a:t>tempat</a:t>
            </a:r>
            <a:r>
              <a:rPr lang="en-US" dirty="0"/>
              <a:t> </a:t>
            </a:r>
            <a:r>
              <a:rPr lang="en-US" dirty="0" err="1"/>
              <a:t>ke</a:t>
            </a:r>
            <a:r>
              <a:rPr lang="en-US" dirty="0"/>
              <a:t> </a:t>
            </a:r>
            <a:r>
              <a:rPr lang="en-US" dirty="0" err="1"/>
              <a:t>tempat</a:t>
            </a:r>
            <a:r>
              <a:rPr lang="en-US" dirty="0"/>
              <a:t> </a:t>
            </a:r>
            <a:r>
              <a:rPr lang="en-US" dirty="0" err="1"/>
              <a:t>lainnya</a:t>
            </a:r>
            <a:r>
              <a:rPr lang="en-US" dirty="0"/>
              <a:t>. Diameter </a:t>
            </a:r>
            <a:r>
              <a:rPr lang="en-US" dirty="0" err="1"/>
              <a:t>kabel</a:t>
            </a:r>
            <a:r>
              <a:rPr lang="en-US" dirty="0"/>
              <a:t> fiber </a:t>
            </a:r>
            <a:r>
              <a:rPr lang="en-US" dirty="0" err="1"/>
              <a:t>optik</a:t>
            </a:r>
            <a:r>
              <a:rPr lang="en-US" dirty="0"/>
              <a:t> </a:t>
            </a:r>
            <a:r>
              <a:rPr lang="en-US" dirty="0" err="1"/>
              <a:t>pada</a:t>
            </a:r>
            <a:r>
              <a:rPr lang="en-US" dirty="0"/>
              <a:t> </a:t>
            </a:r>
            <a:r>
              <a:rPr lang="en-US" dirty="0" err="1"/>
              <a:t>umumnya</a:t>
            </a:r>
            <a:r>
              <a:rPr lang="en-US" dirty="0"/>
              <a:t> </a:t>
            </a:r>
            <a:r>
              <a:rPr lang="en-US" dirty="0" err="1"/>
              <a:t>berukuran</a:t>
            </a:r>
            <a:r>
              <a:rPr lang="en-US" dirty="0"/>
              <a:t> </a:t>
            </a:r>
            <a:r>
              <a:rPr lang="en-US" dirty="0" err="1"/>
              <a:t>sekitar</a:t>
            </a:r>
            <a:r>
              <a:rPr lang="en-US" dirty="0"/>
              <a:t> 120 </a:t>
            </a:r>
            <a:r>
              <a:rPr lang="en-US" dirty="0" err="1"/>
              <a:t>mikrometer</a:t>
            </a:r>
            <a:r>
              <a:rPr lang="en-US" dirty="0"/>
              <a:t>.</a:t>
            </a:r>
          </a:p>
        </p:txBody>
      </p:sp>
      <p:sp>
        <p:nvSpPr>
          <p:cNvPr id="7" name="Text Placeholder 6">
            <a:extLst>
              <a:ext uri="{FF2B5EF4-FFF2-40B4-BE49-F238E27FC236}">
                <a16:creationId xmlns="" xmlns:a16="http://schemas.microsoft.com/office/drawing/2014/main" id="{53FBA053-D834-4EC0-9AA6-39A52FE5C103}"/>
              </a:ext>
            </a:extLst>
          </p:cNvPr>
          <p:cNvSpPr>
            <a:spLocks noGrp="1"/>
          </p:cNvSpPr>
          <p:nvPr>
            <p:ph type="body" idx="41"/>
          </p:nvPr>
        </p:nvSpPr>
        <p:spPr/>
        <p:txBody>
          <a:bodyPr/>
          <a:lstStyle/>
          <a:p>
            <a:r>
              <a:rPr lang="en-US" dirty="0" smtClean="0"/>
              <a:t>Kabel Twisted Pair</a:t>
            </a:r>
            <a:endParaRPr lang="en-US" dirty="0"/>
          </a:p>
        </p:txBody>
      </p:sp>
      <p:sp>
        <p:nvSpPr>
          <p:cNvPr id="8" name="Text Placeholder 7">
            <a:extLst>
              <a:ext uri="{FF2B5EF4-FFF2-40B4-BE49-F238E27FC236}">
                <a16:creationId xmlns="" xmlns:a16="http://schemas.microsoft.com/office/drawing/2014/main" id="{B36CA930-7AA4-4278-83D1-EE0BCD429697}"/>
              </a:ext>
            </a:extLst>
          </p:cNvPr>
          <p:cNvSpPr>
            <a:spLocks noGrp="1"/>
          </p:cNvSpPr>
          <p:nvPr>
            <p:ph type="body" sz="quarter" idx="42"/>
          </p:nvPr>
        </p:nvSpPr>
        <p:spPr/>
        <p:txBody>
          <a:bodyPr/>
          <a:lstStyle/>
          <a:p>
            <a:r>
              <a:rPr lang="en-US" dirty="0" err="1"/>
              <a:t>adalah</a:t>
            </a:r>
            <a:r>
              <a:rPr lang="en-US" dirty="0"/>
              <a:t> </a:t>
            </a:r>
            <a:r>
              <a:rPr lang="en-US" dirty="0" err="1"/>
              <a:t>sebuah</a:t>
            </a:r>
            <a:r>
              <a:rPr lang="en-US" dirty="0"/>
              <a:t> </a:t>
            </a:r>
            <a:r>
              <a:rPr lang="en-US" dirty="0" err="1"/>
              <a:t>bentuk</a:t>
            </a:r>
            <a:r>
              <a:rPr lang="en-US" dirty="0"/>
              <a:t> </a:t>
            </a:r>
            <a:r>
              <a:rPr lang="en-US" dirty="0" err="1"/>
              <a:t>kabel</a:t>
            </a:r>
            <a:r>
              <a:rPr lang="en-US" dirty="0"/>
              <a:t> yang </a:t>
            </a:r>
            <a:r>
              <a:rPr lang="en-US" dirty="0" err="1"/>
              <a:t>dua</a:t>
            </a:r>
            <a:r>
              <a:rPr lang="en-US" dirty="0"/>
              <a:t> </a:t>
            </a:r>
            <a:r>
              <a:rPr lang="en-US" dirty="0" err="1"/>
              <a:t>konduktornya</a:t>
            </a:r>
            <a:r>
              <a:rPr lang="en-US" dirty="0"/>
              <a:t> </a:t>
            </a:r>
            <a:r>
              <a:rPr lang="en-US" dirty="0" err="1"/>
              <a:t>digabungkan</a:t>
            </a:r>
            <a:r>
              <a:rPr lang="en-US" dirty="0"/>
              <a:t> </a:t>
            </a:r>
            <a:r>
              <a:rPr lang="en-US" dirty="0" err="1"/>
              <a:t>dengan</a:t>
            </a:r>
            <a:r>
              <a:rPr lang="en-US" dirty="0"/>
              <a:t> </a:t>
            </a:r>
            <a:r>
              <a:rPr lang="en-US" dirty="0" err="1"/>
              <a:t>tujuan</a:t>
            </a:r>
            <a:r>
              <a:rPr lang="en-US" dirty="0"/>
              <a:t> </a:t>
            </a:r>
            <a:r>
              <a:rPr lang="en-US" dirty="0" err="1"/>
              <a:t>untuk</a:t>
            </a:r>
            <a:r>
              <a:rPr lang="en-US" dirty="0"/>
              <a:t> </a:t>
            </a:r>
            <a:r>
              <a:rPr lang="en-US" dirty="0" err="1"/>
              <a:t>mengurangi</a:t>
            </a:r>
            <a:r>
              <a:rPr lang="en-US" dirty="0"/>
              <a:t> </a:t>
            </a:r>
            <a:r>
              <a:rPr lang="en-US" dirty="0" err="1"/>
              <a:t>atau</a:t>
            </a:r>
            <a:r>
              <a:rPr lang="en-US" dirty="0"/>
              <a:t> </a:t>
            </a:r>
            <a:r>
              <a:rPr lang="en-US" dirty="0" err="1"/>
              <a:t>meniadakan</a:t>
            </a:r>
            <a:r>
              <a:rPr lang="en-US" dirty="0"/>
              <a:t> </a:t>
            </a:r>
            <a:r>
              <a:rPr lang="en-US" dirty="0" err="1">
                <a:hlinkClick r:id="rId3" tooltip="Interferensi elektromagnetik (halaman belum tersedia)"/>
              </a:rPr>
              <a:t>gangguan</a:t>
            </a:r>
            <a:r>
              <a:rPr lang="en-US" dirty="0">
                <a:hlinkClick r:id="rId3" tooltip="Interferensi elektromagnetik (halaman belum tersedia)"/>
              </a:rPr>
              <a:t> </a:t>
            </a:r>
            <a:r>
              <a:rPr lang="en-US" dirty="0" err="1">
                <a:hlinkClick r:id="rId3" tooltip="Interferensi elektromagnetik (halaman belum tersedia)"/>
              </a:rPr>
              <a:t>elektromagnetik</a:t>
            </a:r>
            <a:r>
              <a:rPr lang="en-US" dirty="0"/>
              <a:t> </a:t>
            </a:r>
            <a:r>
              <a:rPr lang="en-US" dirty="0" err="1"/>
              <a:t>dari</a:t>
            </a:r>
            <a:r>
              <a:rPr lang="en-US" dirty="0"/>
              <a:t> </a:t>
            </a:r>
            <a:r>
              <a:rPr lang="en-US" dirty="0" err="1"/>
              <a:t>luar</a:t>
            </a:r>
            <a:r>
              <a:rPr lang="en-US" dirty="0"/>
              <a:t> </a:t>
            </a:r>
            <a:r>
              <a:rPr lang="en-US" dirty="0" err="1"/>
              <a:t>seperti</a:t>
            </a:r>
            <a:r>
              <a:rPr lang="en-US" dirty="0"/>
              <a:t> </a:t>
            </a:r>
            <a:r>
              <a:rPr lang="en-US" dirty="0" err="1">
                <a:hlinkClick r:id="rId4"/>
              </a:rPr>
              <a:t>radiasi</a:t>
            </a:r>
            <a:r>
              <a:rPr lang="en-US" dirty="0">
                <a:hlinkClick r:id="rId4"/>
              </a:rPr>
              <a:t> </a:t>
            </a:r>
            <a:r>
              <a:rPr lang="en-US" dirty="0" err="1">
                <a:hlinkClick r:id="rId4"/>
              </a:rPr>
              <a:t>elektromagnetik</a:t>
            </a:r>
            <a:r>
              <a:rPr lang="en-US" dirty="0"/>
              <a:t> </a:t>
            </a:r>
            <a:r>
              <a:rPr lang="en-US" dirty="0" err="1"/>
              <a:t>dari</a:t>
            </a:r>
            <a:r>
              <a:rPr lang="en-US" dirty="0"/>
              <a:t> </a:t>
            </a:r>
            <a:r>
              <a:rPr lang="en-US" dirty="0" err="1"/>
              <a:t>kabel</a:t>
            </a:r>
            <a:r>
              <a:rPr lang="en-US" dirty="0"/>
              <a:t> </a:t>
            </a:r>
            <a:r>
              <a:rPr lang="en-US" dirty="0" err="1"/>
              <a:t>pasangan</a:t>
            </a:r>
            <a:r>
              <a:rPr lang="en-US" dirty="0"/>
              <a:t> </a:t>
            </a:r>
            <a:r>
              <a:rPr lang="en-US" dirty="0" err="1"/>
              <a:t>berbelit</a:t>
            </a:r>
            <a:r>
              <a:rPr lang="en-US" dirty="0"/>
              <a:t> </a:t>
            </a:r>
            <a:r>
              <a:rPr lang="en-US" dirty="0" err="1"/>
              <a:t>tak</a:t>
            </a:r>
            <a:r>
              <a:rPr lang="en-US" dirty="0"/>
              <a:t> </a:t>
            </a:r>
            <a:r>
              <a:rPr lang="en-US" dirty="0" err="1"/>
              <a:t>terlindung</a:t>
            </a:r>
            <a:r>
              <a:rPr lang="en-US" dirty="0"/>
              <a:t> (UTP </a:t>
            </a:r>
            <a:r>
              <a:rPr lang="en-US" i="1" dirty="0"/>
              <a:t>cables</a:t>
            </a:r>
            <a:r>
              <a:rPr lang="en-US" dirty="0"/>
              <a:t>), </a:t>
            </a:r>
            <a:r>
              <a:rPr lang="en-US" dirty="0" err="1"/>
              <a:t>dan</a:t>
            </a:r>
            <a:r>
              <a:rPr lang="en-US" dirty="0"/>
              <a:t> </a:t>
            </a:r>
            <a:r>
              <a:rPr lang="en-US" dirty="0" err="1">
                <a:hlinkClick r:id="rId5" tooltip="Crosstalk (halaman belum tersedia)"/>
              </a:rPr>
              <a:t>wicara</a:t>
            </a:r>
            <a:r>
              <a:rPr lang="en-US" dirty="0">
                <a:hlinkClick r:id="rId5" tooltip="Crosstalk (halaman belum tersedia)"/>
              </a:rPr>
              <a:t> </a:t>
            </a:r>
            <a:r>
              <a:rPr lang="en-US" dirty="0" err="1">
                <a:hlinkClick r:id="rId5" tooltip="Crosstalk (halaman belum tersedia)"/>
              </a:rPr>
              <a:t>silang</a:t>
            </a:r>
            <a:r>
              <a:rPr lang="en-US" dirty="0"/>
              <a:t> (</a:t>
            </a:r>
            <a:r>
              <a:rPr lang="en-US" i="1" dirty="0"/>
              <a:t>crosstalk</a:t>
            </a:r>
            <a:r>
              <a:rPr lang="en-US" dirty="0"/>
              <a:t>) di </a:t>
            </a:r>
            <a:r>
              <a:rPr lang="en-US" dirty="0" err="1"/>
              <a:t>antara</a:t>
            </a:r>
            <a:r>
              <a:rPr lang="en-US" dirty="0"/>
              <a:t> </a:t>
            </a:r>
            <a:r>
              <a:rPr lang="en-US" dirty="0" err="1"/>
              <a:t>pasangan</a:t>
            </a:r>
            <a:r>
              <a:rPr lang="en-US" dirty="0"/>
              <a:t> </a:t>
            </a:r>
            <a:r>
              <a:rPr lang="en-US" dirty="0" err="1"/>
              <a:t>kabel</a:t>
            </a:r>
            <a:r>
              <a:rPr lang="en-US" dirty="0"/>
              <a:t> yang </a:t>
            </a:r>
            <a:r>
              <a:rPr lang="en-US" dirty="0" err="1"/>
              <a:t>berdekatan</a:t>
            </a:r>
            <a:r>
              <a:rPr lang="en-US" dirty="0"/>
              <a:t>.</a:t>
            </a:r>
          </a:p>
        </p:txBody>
      </p:sp>
      <p:sp>
        <p:nvSpPr>
          <p:cNvPr id="10" name="Text Placeholder 9">
            <a:extLst>
              <a:ext uri="{FF2B5EF4-FFF2-40B4-BE49-F238E27FC236}">
                <a16:creationId xmlns="" xmlns:a16="http://schemas.microsoft.com/office/drawing/2014/main" id="{E68BA80F-62F2-41B5-98C9-B527520119FE}"/>
              </a:ext>
            </a:extLst>
          </p:cNvPr>
          <p:cNvSpPr>
            <a:spLocks noGrp="1"/>
          </p:cNvSpPr>
          <p:nvPr>
            <p:ph type="body" idx="48"/>
          </p:nvPr>
        </p:nvSpPr>
        <p:spPr/>
        <p:txBody>
          <a:bodyPr/>
          <a:lstStyle/>
          <a:p>
            <a:r>
              <a:rPr lang="en-US" dirty="0" smtClean="0"/>
              <a:t>Kabel Serial</a:t>
            </a:r>
            <a:endParaRPr lang="en-US" dirty="0"/>
          </a:p>
        </p:txBody>
      </p:sp>
      <p:sp>
        <p:nvSpPr>
          <p:cNvPr id="11" name="Text Placeholder 10">
            <a:extLst>
              <a:ext uri="{FF2B5EF4-FFF2-40B4-BE49-F238E27FC236}">
                <a16:creationId xmlns="" xmlns:a16="http://schemas.microsoft.com/office/drawing/2014/main" id="{C1396768-1CDA-42A9-834C-557409BC2394}"/>
              </a:ext>
            </a:extLst>
          </p:cNvPr>
          <p:cNvSpPr>
            <a:spLocks noGrp="1"/>
          </p:cNvSpPr>
          <p:nvPr>
            <p:ph type="body" sz="quarter" idx="49"/>
          </p:nvPr>
        </p:nvSpPr>
        <p:spPr>
          <a:xfrm>
            <a:off x="6466097" y="3786724"/>
            <a:ext cx="5068178" cy="851202"/>
          </a:xfrm>
        </p:spPr>
        <p:txBody>
          <a:bodyPr/>
          <a:lstStyle/>
          <a:p>
            <a:r>
              <a:rPr lang="en-US" dirty="0"/>
              <a:t>Kabel serial </a:t>
            </a:r>
            <a:r>
              <a:rPr lang="en-US" dirty="0" err="1"/>
              <a:t>adalah</a:t>
            </a:r>
            <a:r>
              <a:rPr lang="en-US" dirty="0"/>
              <a:t> </a:t>
            </a:r>
            <a:r>
              <a:rPr lang="en-US" dirty="0" err="1"/>
              <a:t>kabel</a:t>
            </a:r>
            <a:r>
              <a:rPr lang="en-US" dirty="0"/>
              <a:t> yang </a:t>
            </a:r>
            <a:r>
              <a:rPr lang="en-US" dirty="0" err="1"/>
              <a:t>digunakan</a:t>
            </a:r>
            <a:r>
              <a:rPr lang="en-US" dirty="0"/>
              <a:t> </a:t>
            </a:r>
            <a:r>
              <a:rPr lang="en-US" dirty="0" err="1"/>
              <a:t>untuk</a:t>
            </a:r>
            <a:r>
              <a:rPr lang="en-US" dirty="0"/>
              <a:t> </a:t>
            </a:r>
            <a:r>
              <a:rPr lang="en-US" dirty="0" err="1"/>
              <a:t>mentransfer</a:t>
            </a:r>
            <a:r>
              <a:rPr lang="en-US" dirty="0"/>
              <a:t> </a:t>
            </a:r>
            <a:r>
              <a:rPr lang="en-US" dirty="0" err="1"/>
              <a:t>informasi</a:t>
            </a:r>
            <a:r>
              <a:rPr lang="en-US" dirty="0"/>
              <a:t> </a:t>
            </a:r>
            <a:r>
              <a:rPr lang="en-US" dirty="0" err="1"/>
              <a:t>antara</a:t>
            </a:r>
            <a:r>
              <a:rPr lang="en-US" dirty="0"/>
              <a:t> </a:t>
            </a:r>
            <a:r>
              <a:rPr lang="en-US" dirty="0" err="1"/>
              <a:t>dua</a:t>
            </a:r>
            <a:r>
              <a:rPr lang="en-US" dirty="0"/>
              <a:t> </a:t>
            </a:r>
            <a:r>
              <a:rPr lang="en-US" dirty="0" err="1"/>
              <a:t>perangkat</a:t>
            </a:r>
            <a:r>
              <a:rPr lang="en-US" dirty="0"/>
              <a:t> </a:t>
            </a:r>
            <a:r>
              <a:rPr lang="en-US" dirty="0" err="1"/>
              <a:t>menggunakan</a:t>
            </a:r>
            <a:r>
              <a:rPr lang="en-US" dirty="0"/>
              <a:t> </a:t>
            </a:r>
            <a:r>
              <a:rPr lang="en-US" dirty="0" err="1"/>
              <a:t>protokol</a:t>
            </a:r>
            <a:r>
              <a:rPr lang="en-US" dirty="0"/>
              <a:t> </a:t>
            </a:r>
            <a:r>
              <a:rPr lang="en-US" dirty="0" err="1"/>
              <a:t>komunikasi</a:t>
            </a:r>
            <a:r>
              <a:rPr lang="en-US" dirty="0"/>
              <a:t> serial.</a:t>
            </a:r>
          </a:p>
        </p:txBody>
      </p:sp>
      <p:sp>
        <p:nvSpPr>
          <p:cNvPr id="5" name="Slide Number Placeholder 4">
            <a:extLst>
              <a:ext uri="{FF2B5EF4-FFF2-40B4-BE49-F238E27FC236}">
                <a16:creationId xmlns="" xmlns:a16="http://schemas.microsoft.com/office/drawing/2014/main" id="{9D4A3BB9-8087-4B74-9AD3-4D42C3C29552}"/>
              </a:ext>
            </a:extLst>
          </p:cNvPr>
          <p:cNvSpPr>
            <a:spLocks noGrp="1"/>
          </p:cNvSpPr>
          <p:nvPr>
            <p:ph type="sldNum" sz="quarter" idx="12"/>
          </p:nvPr>
        </p:nvSpPr>
        <p:spPr/>
        <p:txBody>
          <a:bodyPr/>
          <a:lstStyle/>
          <a:p>
            <a:fld id="{4950F5D8-22E1-4015-8661-E5B1FD28C2DE}" type="slidenum">
              <a:rPr lang="en-US" smtClean="0"/>
              <a:pPr/>
              <a:t>9</a:t>
            </a:fld>
            <a:endParaRPr lang="en-US" dirty="0"/>
          </a:p>
        </p:txBody>
      </p:sp>
      <p:sp>
        <p:nvSpPr>
          <p:cNvPr id="3" name="Date Placeholder 2">
            <a:extLst>
              <a:ext uri="{FF2B5EF4-FFF2-40B4-BE49-F238E27FC236}">
                <a16:creationId xmlns="" xmlns:a16="http://schemas.microsoft.com/office/drawing/2014/main" id="{71DFAF7E-3E48-4E3A-A353-D53194536BD8}"/>
              </a:ext>
            </a:extLst>
          </p:cNvPr>
          <p:cNvSpPr>
            <a:spLocks noGrp="1"/>
          </p:cNvSpPr>
          <p:nvPr>
            <p:ph type="dt" sz="half" idx="10"/>
          </p:nvPr>
        </p:nvSpPr>
        <p:spPr/>
        <p:txBody>
          <a:bodyPr/>
          <a:lstStyle/>
          <a:p>
            <a:fld id="{8490CABB-6376-4351-BA0C-322104FF72A1}" type="datetime1">
              <a:rPr lang="en-US" smtClean="0"/>
              <a:pPr/>
              <a:t>1/13/2020</a:t>
            </a:fld>
            <a:endParaRPr lang="en-US" dirty="0"/>
          </a:p>
        </p:txBody>
      </p:sp>
      <p:sp>
        <p:nvSpPr>
          <p:cNvPr id="4" name="Footer Placeholder 3">
            <a:extLst>
              <a:ext uri="{FF2B5EF4-FFF2-40B4-BE49-F238E27FC236}">
                <a16:creationId xmlns="" xmlns:a16="http://schemas.microsoft.com/office/drawing/2014/main" id="{30162523-618F-46C4-A45E-4D33377EDE65}"/>
              </a:ext>
            </a:extLst>
          </p:cNvPr>
          <p:cNvSpPr>
            <a:spLocks noGrp="1"/>
          </p:cNvSpPr>
          <p:nvPr>
            <p:ph type="ftr" sz="quarter" idx="11"/>
          </p:nvPr>
        </p:nvSpPr>
        <p:spPr/>
        <p:txBody>
          <a:bodyPr/>
          <a:lstStyle/>
          <a:p>
            <a:r>
              <a:rPr lang="en-US" dirty="0"/>
              <a:t>ADD A FOOTER</a:t>
            </a:r>
          </a:p>
        </p:txBody>
      </p:sp>
      <p:sp>
        <p:nvSpPr>
          <p:cNvPr id="12" name="Text Placeholder 9">
            <a:extLst>
              <a:ext uri="{FF2B5EF4-FFF2-40B4-BE49-F238E27FC236}">
                <a16:creationId xmlns="" xmlns:a16="http://schemas.microsoft.com/office/drawing/2014/main" id="{E68BA80F-62F2-41B5-98C9-B527520119FE}"/>
              </a:ext>
            </a:extLst>
          </p:cNvPr>
          <p:cNvSpPr txBox="1">
            <a:spLocks/>
          </p:cNvSpPr>
          <p:nvPr/>
        </p:nvSpPr>
        <p:spPr>
          <a:xfrm>
            <a:off x="6682936" y="4546597"/>
            <a:ext cx="3666744" cy="334918"/>
          </a:xfrm>
          <a:prstGeom prst="rect">
            <a:avLst/>
          </a:prstGeom>
        </p:spPr>
        <p:txBody>
          <a:bodyPr vert="horz" lIns="0" tIns="0" rIns="0" bIns="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bg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Kabel Console</a:t>
            </a:r>
            <a:endParaRPr lang="en-US" dirty="0"/>
          </a:p>
        </p:txBody>
      </p:sp>
      <p:sp>
        <p:nvSpPr>
          <p:cNvPr id="14" name="Text Placeholder 10">
            <a:extLst>
              <a:ext uri="{FF2B5EF4-FFF2-40B4-BE49-F238E27FC236}">
                <a16:creationId xmlns="" xmlns:a16="http://schemas.microsoft.com/office/drawing/2014/main" id="{C1396768-1CDA-42A9-834C-557409BC2394}"/>
              </a:ext>
            </a:extLst>
          </p:cNvPr>
          <p:cNvSpPr txBox="1">
            <a:spLocks/>
          </p:cNvSpPr>
          <p:nvPr/>
        </p:nvSpPr>
        <p:spPr>
          <a:xfrm>
            <a:off x="6466097" y="4929355"/>
            <a:ext cx="5068178" cy="851202"/>
          </a:xfrm>
          <a:prstGeom prst="rect">
            <a:avLst/>
          </a:prstGeom>
        </p:spPr>
        <p:txBody>
          <a:bodyPr vert="horz" lIns="0" tIns="0" rIns="0" bIns="0" rtlCol="0">
            <a:normAutofit/>
          </a:bodyPr>
          <a:lstStyle>
            <a:lvl1pPr marL="216000" indent="-216000" algn="l" defTabSz="914400" rtl="0" eaLnBrk="1" latinLnBrk="0" hangingPunct="1">
              <a:lnSpc>
                <a:spcPct val="90000"/>
              </a:lnSpc>
              <a:spcBef>
                <a:spcPts val="600"/>
              </a:spcBef>
              <a:buClr>
                <a:schemeClr val="bg1">
                  <a:lumMod val="50000"/>
                </a:schemeClr>
              </a:buClr>
              <a:buSzPct val="125000"/>
              <a:buFont typeface="Arial" panose="020B0604020202020204" pitchFamily="34" charset="0"/>
              <a:buChar char="•"/>
              <a:defRPr sz="1400" b="0" i="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tx2"/>
              </a:buClr>
              <a:buSzPct val="125000"/>
              <a:buFont typeface="Wingdings" panose="05000000000000000000" pitchFamily="2" charset="2"/>
              <a:buNone/>
              <a:defRPr sz="12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Kabel Rollover </a:t>
            </a:r>
            <a:r>
              <a:rPr lang="en-US" dirty="0" err="1"/>
              <a:t>adalah</a:t>
            </a:r>
            <a:r>
              <a:rPr lang="en-US" dirty="0"/>
              <a:t> </a:t>
            </a:r>
            <a:r>
              <a:rPr lang="en-US" dirty="0" err="1"/>
              <a:t>jenis</a:t>
            </a:r>
            <a:r>
              <a:rPr lang="en-US" dirty="0"/>
              <a:t> </a:t>
            </a:r>
            <a:r>
              <a:rPr lang="en-US" dirty="0" err="1"/>
              <a:t>kabel</a:t>
            </a:r>
            <a:r>
              <a:rPr lang="en-US" dirty="0"/>
              <a:t> null-modem yang </a:t>
            </a:r>
            <a:r>
              <a:rPr lang="en-US" dirty="0" err="1"/>
              <a:t>sering</a:t>
            </a:r>
            <a:r>
              <a:rPr lang="en-US" dirty="0"/>
              <a:t> </a:t>
            </a:r>
            <a:r>
              <a:rPr lang="en-US" dirty="0" err="1"/>
              <a:t>digunakan</a:t>
            </a:r>
            <a:r>
              <a:rPr lang="en-US" dirty="0"/>
              <a:t> </a:t>
            </a:r>
            <a:r>
              <a:rPr lang="en-US" dirty="0" err="1"/>
              <a:t>untuk</a:t>
            </a:r>
            <a:r>
              <a:rPr lang="en-US" dirty="0"/>
              <a:t> </a:t>
            </a:r>
            <a:r>
              <a:rPr lang="en-US" dirty="0" err="1"/>
              <a:t>menghubungkan</a:t>
            </a:r>
            <a:r>
              <a:rPr lang="en-US" dirty="0"/>
              <a:t> terminal </a:t>
            </a:r>
            <a:r>
              <a:rPr lang="en-US" dirty="0" err="1"/>
              <a:t>komputer</a:t>
            </a:r>
            <a:r>
              <a:rPr lang="en-US" dirty="0"/>
              <a:t> </a:t>
            </a:r>
            <a:r>
              <a:rPr lang="en-US" dirty="0" err="1"/>
              <a:t>ke</a:t>
            </a:r>
            <a:r>
              <a:rPr lang="en-US" dirty="0"/>
              <a:t> port </a:t>
            </a:r>
            <a:r>
              <a:rPr lang="en-US" dirty="0" err="1"/>
              <a:t>konsol</a:t>
            </a:r>
            <a:r>
              <a:rPr lang="en-US" dirty="0"/>
              <a:t> router. Kabel </a:t>
            </a:r>
            <a:r>
              <a:rPr lang="en-US" dirty="0" err="1"/>
              <a:t>ini</a:t>
            </a:r>
            <a:r>
              <a:rPr lang="en-US" dirty="0"/>
              <a:t> </a:t>
            </a:r>
            <a:r>
              <a:rPr lang="en-US" dirty="0" err="1"/>
              <a:t>biasanya</a:t>
            </a:r>
            <a:r>
              <a:rPr lang="en-US" dirty="0"/>
              <a:t> rata </a:t>
            </a:r>
            <a:r>
              <a:rPr lang="en-US" dirty="0" err="1"/>
              <a:t>untuk</a:t>
            </a:r>
            <a:r>
              <a:rPr lang="en-US" dirty="0"/>
              <a:t> </a:t>
            </a:r>
            <a:r>
              <a:rPr lang="en-US" dirty="0" err="1"/>
              <a:t>membantu</a:t>
            </a:r>
            <a:r>
              <a:rPr lang="en-US" dirty="0"/>
              <a:t> </a:t>
            </a:r>
            <a:r>
              <a:rPr lang="en-US" dirty="0" err="1"/>
              <a:t>membedakannya</a:t>
            </a:r>
            <a:r>
              <a:rPr lang="en-US" dirty="0"/>
              <a:t> </a:t>
            </a:r>
            <a:r>
              <a:rPr lang="en-US" dirty="0" err="1"/>
              <a:t>dari</a:t>
            </a:r>
            <a:r>
              <a:rPr lang="en-US" dirty="0"/>
              <a:t> </a:t>
            </a:r>
            <a:r>
              <a:rPr lang="en-US" dirty="0" err="1"/>
              <a:t>jenis</a:t>
            </a:r>
            <a:r>
              <a:rPr lang="en-US" dirty="0"/>
              <a:t> </a:t>
            </a:r>
            <a:r>
              <a:rPr lang="en-US" dirty="0" err="1"/>
              <a:t>kabel</a:t>
            </a:r>
            <a:r>
              <a:rPr lang="en-US" dirty="0"/>
              <a:t> </a:t>
            </a:r>
            <a:r>
              <a:rPr lang="en-US" dirty="0" err="1"/>
              <a:t>jaringan</a:t>
            </a:r>
            <a:r>
              <a:rPr lang="en-US" dirty="0"/>
              <a:t> </a:t>
            </a:r>
            <a:r>
              <a:rPr lang="en-US" dirty="0" err="1"/>
              <a:t>lainnya</a:t>
            </a:r>
            <a:r>
              <a:rPr lang="en-US" dirty="0"/>
              <a:t>.</a:t>
            </a:r>
          </a:p>
        </p:txBody>
      </p:sp>
    </p:spTree>
    <p:extLst>
      <p:ext uri="{BB962C8B-B14F-4D97-AF65-F5344CB8AC3E}">
        <p14:creationId xmlns:p14="http://schemas.microsoft.com/office/powerpoint/2010/main" val="661457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2A88D8-11C9-4E54-8CC3-A25581E9EC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8EA396-5485-4BE7-B653-403710320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500</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Calibri</vt:lpstr>
      <vt:lpstr>Franklin Gothic Book</vt:lpstr>
      <vt:lpstr>Montserrat</vt:lpstr>
      <vt:lpstr>Tahoma</vt:lpstr>
      <vt:lpstr>Wingdings</vt:lpstr>
      <vt:lpstr>Office Theme</vt:lpstr>
      <vt:lpstr>Network Fundamental</vt:lpstr>
      <vt:lpstr>Network</vt:lpstr>
      <vt:lpstr>Berdasarkan Jarak</vt:lpstr>
      <vt:lpstr>Topologi</vt:lpstr>
      <vt:lpstr>PowerPoint Presentation</vt:lpstr>
      <vt:lpstr>Komponen Jaringan Komputer</vt:lpstr>
      <vt:lpstr>Perbedaan Hub Switch dan Router</vt:lpstr>
      <vt:lpstr>Business Model</vt:lpstr>
      <vt:lpstr>Kabel Fiber Optic</vt:lpstr>
      <vt:lpstr>Kami Pamit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2020-01-13T04:07:04Z</dcterms:created>
  <dcterms:modified xsi:type="dcterms:W3CDTF">2020-01-13T05:20:45Z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