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8697595" y="502920"/>
            <a:ext cx="2787015" cy="2890520"/>
            <a:chOff x="3609" y="1998"/>
            <a:chExt cx="6382" cy="6618"/>
          </a:xfrm>
        </p:grpSpPr>
        <p:sp>
          <p:nvSpPr>
            <p:cNvPr id="5" name="圆角矩形 4"/>
            <p:cNvSpPr/>
            <p:nvPr/>
          </p:nvSpPr>
          <p:spPr>
            <a:xfrm>
              <a:off x="3609" y="1998"/>
              <a:ext cx="6382" cy="6618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158" y="3306"/>
              <a:ext cx="5335" cy="384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4524" y="7570"/>
              <a:ext cx="1151" cy="65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0000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6224" y="7570"/>
              <a:ext cx="1151" cy="65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7915" y="7570"/>
              <a:ext cx="1151" cy="65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740400" y="485140"/>
            <a:ext cx="3096895" cy="2890520"/>
            <a:chOff x="10593" y="1865"/>
            <a:chExt cx="4877" cy="4552"/>
          </a:xfrm>
        </p:grpSpPr>
        <p:sp>
          <p:nvSpPr>
            <p:cNvPr id="11" name="圆角矩形 10"/>
            <p:cNvSpPr/>
            <p:nvPr/>
          </p:nvSpPr>
          <p:spPr>
            <a:xfrm>
              <a:off x="10593" y="1865"/>
              <a:ext cx="4342" cy="45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0815" y="2127"/>
              <a:ext cx="3898" cy="40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1784" y="5380"/>
              <a:ext cx="368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chemeClr val="accent1"/>
                  </a:solidFill>
                </a:rPr>
                <a:t>NB-IoT</a:t>
              </a:r>
              <a:endParaRPr lang="en-US" altLang="zh-CN" sz="2800" b="1">
                <a:solidFill>
                  <a:schemeClr val="accent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3915" y="2586"/>
              <a:ext cx="550" cy="31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1038" y="2286"/>
              <a:ext cx="3428" cy="2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9600">
                  <a:solidFill>
                    <a:schemeClr val="accent1"/>
                  </a:solidFill>
                </a:rPr>
                <a:t>M5</a:t>
              </a:r>
              <a:endParaRPr lang="en-US" altLang="zh-CN" sz="9600">
                <a:solidFill>
                  <a:schemeClr val="accent1"/>
                </a:solidFill>
              </a:endParaRPr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5474970" y="5337175"/>
            <a:ext cx="3022600" cy="13462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5474970" y="3700780"/>
            <a:ext cx="3022600" cy="1346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323330" y="4015105"/>
            <a:ext cx="683260" cy="718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954645" y="4015105"/>
            <a:ext cx="542925" cy="7181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8147685" y="4189730"/>
            <a:ext cx="349885" cy="367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L 形 21"/>
          <p:cNvSpPr/>
          <p:nvPr/>
        </p:nvSpPr>
        <p:spPr>
          <a:xfrm rot="16200000">
            <a:off x="8577580" y="3296285"/>
            <a:ext cx="1181735" cy="1341120"/>
          </a:xfrm>
          <a:prstGeom prst="corner">
            <a:avLst>
              <a:gd name="adj1" fmla="val 30709"/>
              <a:gd name="adj2" fmla="val 31031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6200775" y="5554980"/>
            <a:ext cx="928370" cy="91059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955280" y="5651500"/>
            <a:ext cx="542925" cy="7181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L 形 24"/>
          <p:cNvSpPr/>
          <p:nvPr/>
        </p:nvSpPr>
        <p:spPr>
          <a:xfrm rot="16200000">
            <a:off x="8275320" y="3597910"/>
            <a:ext cx="2835275" cy="2390775"/>
          </a:xfrm>
          <a:prstGeom prst="corner">
            <a:avLst>
              <a:gd name="adj1" fmla="val 15138"/>
              <a:gd name="adj2" fmla="val 1477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042150" y="4113530"/>
            <a:ext cx="14554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accent1"/>
                </a:solidFill>
              </a:rPr>
              <a:t>Light</a:t>
            </a:r>
            <a:endParaRPr lang="en-US" altLang="zh-CN" sz="2800">
              <a:solidFill>
                <a:schemeClr val="accent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129145" y="5740400"/>
            <a:ext cx="8261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accent1"/>
                </a:solidFill>
              </a:rPr>
              <a:t>PIR</a:t>
            </a:r>
            <a:endParaRPr lang="en-US" altLang="zh-CN" sz="2800">
              <a:solidFill>
                <a:schemeClr val="accent1"/>
              </a:solidFill>
            </a:endParaRPr>
          </a:p>
        </p:txBody>
      </p:sp>
      <p:sp>
        <p:nvSpPr>
          <p:cNvPr id="28" name="rss-sign_74793"/>
          <p:cNvSpPr>
            <a:spLocks noChangeAspect="1"/>
          </p:cNvSpPr>
          <p:nvPr/>
        </p:nvSpPr>
        <p:spPr bwMode="auto">
          <a:xfrm rot="13320000">
            <a:off x="3587115" y="1165860"/>
            <a:ext cx="1565275" cy="1564005"/>
          </a:xfrm>
          <a:custGeom>
            <a:avLst/>
            <a:gdLst>
              <a:gd name="connsiteX0" fmla="*/ 96146 w 607568"/>
              <a:gd name="connsiteY0" fmla="*/ 414713 h 606723"/>
              <a:gd name="connsiteX1" fmla="*/ 192292 w 607568"/>
              <a:gd name="connsiteY1" fmla="*/ 510718 h 606723"/>
              <a:gd name="connsiteX2" fmla="*/ 96146 w 607568"/>
              <a:gd name="connsiteY2" fmla="*/ 606723 h 606723"/>
              <a:gd name="connsiteX3" fmla="*/ 0 w 607568"/>
              <a:gd name="connsiteY3" fmla="*/ 510718 h 606723"/>
              <a:gd name="connsiteX4" fmla="*/ 96146 w 607568"/>
              <a:gd name="connsiteY4" fmla="*/ 414713 h 606723"/>
              <a:gd name="connsiteX5" fmla="*/ 78257 w 607568"/>
              <a:gd name="connsiteY5" fmla="*/ 205698 h 606723"/>
              <a:gd name="connsiteX6" fmla="*/ 401588 w 607568"/>
              <a:gd name="connsiteY6" fmla="*/ 528535 h 606723"/>
              <a:gd name="connsiteX7" fmla="*/ 304371 w 607568"/>
              <a:gd name="connsiteY7" fmla="*/ 528535 h 606723"/>
              <a:gd name="connsiteX8" fmla="*/ 78257 w 607568"/>
              <a:gd name="connsiteY8" fmla="*/ 302767 h 606723"/>
              <a:gd name="connsiteX9" fmla="*/ 78257 w 607568"/>
              <a:gd name="connsiteY9" fmla="*/ 0 h 606723"/>
              <a:gd name="connsiteX10" fmla="*/ 452529 w 607568"/>
              <a:gd name="connsiteY10" fmla="*/ 154812 h 606723"/>
              <a:gd name="connsiteX11" fmla="*/ 607568 w 607568"/>
              <a:gd name="connsiteY11" fmla="*/ 528535 h 606723"/>
              <a:gd name="connsiteX12" fmla="*/ 510355 w 607568"/>
              <a:gd name="connsiteY12" fmla="*/ 528535 h 606723"/>
              <a:gd name="connsiteX13" fmla="*/ 78257 w 607568"/>
              <a:gd name="connsiteY13" fmla="*/ 97071 h 606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07568" h="606723">
                <a:moveTo>
                  <a:pt x="96146" y="414713"/>
                </a:moveTo>
                <a:cubicBezTo>
                  <a:pt x="149246" y="414713"/>
                  <a:pt x="192292" y="457696"/>
                  <a:pt x="192292" y="510718"/>
                </a:cubicBezTo>
                <a:cubicBezTo>
                  <a:pt x="192292" y="563740"/>
                  <a:pt x="149246" y="606723"/>
                  <a:pt x="96146" y="606723"/>
                </a:cubicBezTo>
                <a:cubicBezTo>
                  <a:pt x="43046" y="606723"/>
                  <a:pt x="0" y="563740"/>
                  <a:pt x="0" y="510718"/>
                </a:cubicBezTo>
                <a:cubicBezTo>
                  <a:pt x="0" y="457696"/>
                  <a:pt x="43046" y="414713"/>
                  <a:pt x="96146" y="414713"/>
                </a:cubicBezTo>
                <a:close/>
                <a:moveTo>
                  <a:pt x="78257" y="205698"/>
                </a:moveTo>
                <a:cubicBezTo>
                  <a:pt x="256433" y="205698"/>
                  <a:pt x="401588" y="350464"/>
                  <a:pt x="401588" y="528535"/>
                </a:cubicBezTo>
                <a:lnTo>
                  <a:pt x="304371" y="528535"/>
                </a:lnTo>
                <a:cubicBezTo>
                  <a:pt x="304371" y="404019"/>
                  <a:pt x="202963" y="302767"/>
                  <a:pt x="78257" y="302767"/>
                </a:cubicBezTo>
                <a:close/>
                <a:moveTo>
                  <a:pt x="78257" y="0"/>
                </a:moveTo>
                <a:cubicBezTo>
                  <a:pt x="219552" y="0"/>
                  <a:pt x="352466" y="54895"/>
                  <a:pt x="452529" y="154812"/>
                </a:cubicBezTo>
                <a:cubicBezTo>
                  <a:pt x="552425" y="254560"/>
                  <a:pt x="607568" y="387280"/>
                  <a:pt x="607568" y="528535"/>
                </a:cubicBezTo>
                <a:lnTo>
                  <a:pt x="510355" y="528535"/>
                </a:lnTo>
                <a:cubicBezTo>
                  <a:pt x="510355" y="290544"/>
                  <a:pt x="316430" y="97071"/>
                  <a:pt x="78257" y="970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9" name="iconfont-1187-868307"/>
          <p:cNvSpPr>
            <a:spLocks noChangeAspect="1"/>
          </p:cNvSpPr>
          <p:nvPr/>
        </p:nvSpPr>
        <p:spPr bwMode="auto">
          <a:xfrm>
            <a:off x="2094865" y="5046980"/>
            <a:ext cx="1450975" cy="1420495"/>
          </a:xfrm>
          <a:custGeom>
            <a:avLst/>
            <a:gdLst>
              <a:gd name="T0" fmla="*/ 2895 w 12754"/>
              <a:gd name="T1" fmla="*/ 3482 h 12486"/>
              <a:gd name="T2" fmla="*/ 6377 w 12754"/>
              <a:gd name="T3" fmla="*/ 0 h 12486"/>
              <a:gd name="T4" fmla="*/ 9859 w 12754"/>
              <a:gd name="T5" fmla="*/ 3482 h 12486"/>
              <a:gd name="T6" fmla="*/ 6377 w 12754"/>
              <a:gd name="T7" fmla="*/ 6963 h 12486"/>
              <a:gd name="T8" fmla="*/ 2895 w 12754"/>
              <a:gd name="T9" fmla="*/ 3482 h 12486"/>
              <a:gd name="T10" fmla="*/ 0 w 12754"/>
              <a:gd name="T11" fmla="*/ 12468 h 12486"/>
              <a:gd name="T12" fmla="*/ 3586 w 12754"/>
              <a:gd name="T13" fmla="*/ 7045 h 12486"/>
              <a:gd name="T14" fmla="*/ 6377 w 12754"/>
              <a:gd name="T15" fmla="*/ 8014 h 12486"/>
              <a:gd name="T16" fmla="*/ 9182 w 12754"/>
              <a:gd name="T17" fmla="*/ 7036 h 12486"/>
              <a:gd name="T18" fmla="*/ 12754 w 12754"/>
              <a:gd name="T19" fmla="*/ 12468 h 12486"/>
              <a:gd name="T20" fmla="*/ 0 w 12754"/>
              <a:gd name="T21" fmla="*/ 12468 h 12486"/>
              <a:gd name="T22" fmla="*/ 0 w 12754"/>
              <a:gd name="T23" fmla="*/ 12468 h 12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754" h="12486">
                <a:moveTo>
                  <a:pt x="2895" y="3482"/>
                </a:moveTo>
                <a:cubicBezTo>
                  <a:pt x="2895" y="1562"/>
                  <a:pt x="4457" y="0"/>
                  <a:pt x="6377" y="0"/>
                </a:cubicBezTo>
                <a:cubicBezTo>
                  <a:pt x="8297" y="0"/>
                  <a:pt x="9859" y="1562"/>
                  <a:pt x="9859" y="3482"/>
                </a:cubicBezTo>
                <a:cubicBezTo>
                  <a:pt x="9859" y="5402"/>
                  <a:pt x="8297" y="6963"/>
                  <a:pt x="6377" y="6963"/>
                </a:cubicBezTo>
                <a:cubicBezTo>
                  <a:pt x="4457" y="6963"/>
                  <a:pt x="2895" y="5402"/>
                  <a:pt x="2895" y="3482"/>
                </a:cubicBezTo>
                <a:close/>
                <a:moveTo>
                  <a:pt x="0" y="12468"/>
                </a:moveTo>
                <a:cubicBezTo>
                  <a:pt x="75" y="11626"/>
                  <a:pt x="479" y="8643"/>
                  <a:pt x="3586" y="7045"/>
                </a:cubicBezTo>
                <a:cubicBezTo>
                  <a:pt x="4356" y="7650"/>
                  <a:pt x="5324" y="8014"/>
                  <a:pt x="6377" y="8014"/>
                </a:cubicBezTo>
                <a:cubicBezTo>
                  <a:pt x="7436" y="8014"/>
                  <a:pt x="8409" y="7647"/>
                  <a:pt x="9182" y="7036"/>
                </a:cubicBezTo>
                <a:cubicBezTo>
                  <a:pt x="12302" y="8627"/>
                  <a:pt x="12678" y="11589"/>
                  <a:pt x="12754" y="12468"/>
                </a:cubicBezTo>
                <a:cubicBezTo>
                  <a:pt x="12736" y="12486"/>
                  <a:pt x="18" y="12470"/>
                  <a:pt x="0" y="12468"/>
                </a:cubicBezTo>
                <a:close/>
                <a:moveTo>
                  <a:pt x="0" y="12468"/>
                </a:move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0" name="闪电形 29"/>
          <p:cNvSpPr/>
          <p:nvPr/>
        </p:nvSpPr>
        <p:spPr>
          <a:xfrm rot="20040000">
            <a:off x="3687445" y="5677535"/>
            <a:ext cx="1365885" cy="6477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lamp_317456"/>
          <p:cNvSpPr>
            <a:spLocks noChangeAspect="1"/>
          </p:cNvSpPr>
          <p:nvPr/>
        </p:nvSpPr>
        <p:spPr bwMode="auto">
          <a:xfrm rot="5400000">
            <a:off x="3972560" y="3604260"/>
            <a:ext cx="1466850" cy="1537970"/>
          </a:xfrm>
          <a:custGeom>
            <a:avLst/>
            <a:gdLst>
              <a:gd name="connsiteX0" fmla="*/ 289415 w 578918"/>
              <a:gd name="connsiteY0" fmla="*/ 511176 h 606722"/>
              <a:gd name="connsiteX1" fmla="*/ 309712 w 578918"/>
              <a:gd name="connsiteY1" fmla="*/ 531441 h 606722"/>
              <a:gd name="connsiteX2" fmla="*/ 309712 w 578918"/>
              <a:gd name="connsiteY2" fmla="*/ 586458 h 606722"/>
              <a:gd name="connsiteX3" fmla="*/ 289415 w 578918"/>
              <a:gd name="connsiteY3" fmla="*/ 606722 h 606722"/>
              <a:gd name="connsiteX4" fmla="*/ 269207 w 578918"/>
              <a:gd name="connsiteY4" fmla="*/ 586458 h 606722"/>
              <a:gd name="connsiteX5" fmla="*/ 269207 w 578918"/>
              <a:gd name="connsiteY5" fmla="*/ 531441 h 606722"/>
              <a:gd name="connsiteX6" fmla="*/ 289415 w 578918"/>
              <a:gd name="connsiteY6" fmla="*/ 511176 h 606722"/>
              <a:gd name="connsiteX7" fmla="*/ 435691 w 578918"/>
              <a:gd name="connsiteY7" fmla="*/ 450703 h 606722"/>
              <a:gd name="connsiteX8" fmla="*/ 450020 w 578918"/>
              <a:gd name="connsiteY8" fmla="*/ 456634 h 606722"/>
              <a:gd name="connsiteX9" fmla="*/ 489000 w 578918"/>
              <a:gd name="connsiteY9" fmla="*/ 495548 h 606722"/>
              <a:gd name="connsiteX10" fmla="*/ 489000 w 578918"/>
              <a:gd name="connsiteY10" fmla="*/ 524157 h 606722"/>
              <a:gd name="connsiteX11" fmla="*/ 460343 w 578918"/>
              <a:gd name="connsiteY11" fmla="*/ 524157 h 606722"/>
              <a:gd name="connsiteX12" fmla="*/ 421363 w 578918"/>
              <a:gd name="connsiteY12" fmla="*/ 485242 h 606722"/>
              <a:gd name="connsiteX13" fmla="*/ 421363 w 578918"/>
              <a:gd name="connsiteY13" fmla="*/ 456634 h 606722"/>
              <a:gd name="connsiteX14" fmla="*/ 435691 w 578918"/>
              <a:gd name="connsiteY14" fmla="*/ 450703 h 606722"/>
              <a:gd name="connsiteX15" fmla="*/ 143266 w 578918"/>
              <a:gd name="connsiteY15" fmla="*/ 450703 h 606722"/>
              <a:gd name="connsiteX16" fmla="*/ 157553 w 578918"/>
              <a:gd name="connsiteY16" fmla="*/ 456634 h 606722"/>
              <a:gd name="connsiteX17" fmla="*/ 157553 w 578918"/>
              <a:gd name="connsiteY17" fmla="*/ 485242 h 606722"/>
              <a:gd name="connsiteX18" fmla="*/ 118564 w 578918"/>
              <a:gd name="connsiteY18" fmla="*/ 524157 h 606722"/>
              <a:gd name="connsiteX19" fmla="*/ 89989 w 578918"/>
              <a:gd name="connsiteY19" fmla="*/ 524157 h 606722"/>
              <a:gd name="connsiteX20" fmla="*/ 89989 w 578918"/>
              <a:gd name="connsiteY20" fmla="*/ 495548 h 606722"/>
              <a:gd name="connsiteX21" fmla="*/ 128978 w 578918"/>
              <a:gd name="connsiteY21" fmla="*/ 456634 h 606722"/>
              <a:gd name="connsiteX22" fmla="*/ 143266 w 578918"/>
              <a:gd name="connsiteY22" fmla="*/ 450703 h 606722"/>
              <a:gd name="connsiteX23" fmla="*/ 195732 w 578918"/>
              <a:gd name="connsiteY23" fmla="*/ 345170 h 606722"/>
              <a:gd name="connsiteX24" fmla="*/ 289459 w 578918"/>
              <a:gd name="connsiteY24" fmla="*/ 420709 h 606722"/>
              <a:gd name="connsiteX25" fmla="*/ 383186 w 578918"/>
              <a:gd name="connsiteY25" fmla="*/ 345170 h 606722"/>
              <a:gd name="connsiteX26" fmla="*/ 289459 w 578918"/>
              <a:gd name="connsiteY26" fmla="*/ 150545 h 606722"/>
              <a:gd name="connsiteX27" fmla="*/ 115979 w 578918"/>
              <a:gd name="connsiteY27" fmla="*/ 304734 h 606722"/>
              <a:gd name="connsiteX28" fmla="*/ 462939 w 578918"/>
              <a:gd name="connsiteY28" fmla="*/ 304734 h 606722"/>
              <a:gd name="connsiteX29" fmla="*/ 289459 w 578918"/>
              <a:gd name="connsiteY29" fmla="*/ 150545 h 606722"/>
              <a:gd name="connsiteX30" fmla="*/ 289459 w 578918"/>
              <a:gd name="connsiteY30" fmla="*/ 0 h 606722"/>
              <a:gd name="connsiteX31" fmla="*/ 309753 w 578918"/>
              <a:gd name="connsiteY31" fmla="*/ 20262 h 606722"/>
              <a:gd name="connsiteX32" fmla="*/ 309753 w 578918"/>
              <a:gd name="connsiteY32" fmla="*/ 111087 h 606722"/>
              <a:gd name="connsiteX33" fmla="*/ 503705 w 578918"/>
              <a:gd name="connsiteY33" fmla="*/ 304734 h 606722"/>
              <a:gd name="connsiteX34" fmla="*/ 558713 w 578918"/>
              <a:gd name="connsiteY34" fmla="*/ 304734 h 606722"/>
              <a:gd name="connsiteX35" fmla="*/ 578918 w 578918"/>
              <a:gd name="connsiteY35" fmla="*/ 324907 h 606722"/>
              <a:gd name="connsiteX36" fmla="*/ 558713 w 578918"/>
              <a:gd name="connsiteY36" fmla="*/ 345170 h 606722"/>
              <a:gd name="connsiteX37" fmla="*/ 424397 w 578918"/>
              <a:gd name="connsiteY37" fmla="*/ 345170 h 606722"/>
              <a:gd name="connsiteX38" fmla="*/ 289459 w 578918"/>
              <a:gd name="connsiteY38" fmla="*/ 461145 h 606722"/>
              <a:gd name="connsiteX39" fmla="*/ 154610 w 578918"/>
              <a:gd name="connsiteY39" fmla="*/ 345170 h 606722"/>
              <a:gd name="connsiteX40" fmla="*/ 20294 w 578918"/>
              <a:gd name="connsiteY40" fmla="*/ 345170 h 606722"/>
              <a:gd name="connsiteX41" fmla="*/ 0 w 578918"/>
              <a:gd name="connsiteY41" fmla="*/ 324907 h 606722"/>
              <a:gd name="connsiteX42" fmla="*/ 20294 w 578918"/>
              <a:gd name="connsiteY42" fmla="*/ 304734 h 606722"/>
              <a:gd name="connsiteX43" fmla="*/ 75302 w 578918"/>
              <a:gd name="connsiteY43" fmla="*/ 304734 h 606722"/>
              <a:gd name="connsiteX44" fmla="*/ 269254 w 578918"/>
              <a:gd name="connsiteY44" fmla="*/ 111087 h 606722"/>
              <a:gd name="connsiteX45" fmla="*/ 269254 w 578918"/>
              <a:gd name="connsiteY45" fmla="*/ 20262 h 606722"/>
              <a:gd name="connsiteX46" fmla="*/ 289459 w 578918"/>
              <a:gd name="connsiteY46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578918" h="606722">
                <a:moveTo>
                  <a:pt x="289415" y="511176"/>
                </a:moveTo>
                <a:cubicBezTo>
                  <a:pt x="300632" y="511176"/>
                  <a:pt x="309712" y="520242"/>
                  <a:pt x="309712" y="531441"/>
                </a:cubicBezTo>
                <a:lnTo>
                  <a:pt x="309712" y="586458"/>
                </a:lnTo>
                <a:cubicBezTo>
                  <a:pt x="309712" y="597656"/>
                  <a:pt x="300632" y="606722"/>
                  <a:pt x="289415" y="606722"/>
                </a:cubicBezTo>
                <a:cubicBezTo>
                  <a:pt x="278287" y="606722"/>
                  <a:pt x="269207" y="597656"/>
                  <a:pt x="269207" y="586458"/>
                </a:cubicBezTo>
                <a:lnTo>
                  <a:pt x="269207" y="531441"/>
                </a:lnTo>
                <a:cubicBezTo>
                  <a:pt x="269207" y="520242"/>
                  <a:pt x="278287" y="511176"/>
                  <a:pt x="289415" y="511176"/>
                </a:cubicBezTo>
                <a:close/>
                <a:moveTo>
                  <a:pt x="435691" y="450703"/>
                </a:moveTo>
                <a:cubicBezTo>
                  <a:pt x="440875" y="450703"/>
                  <a:pt x="446059" y="452680"/>
                  <a:pt x="450020" y="456634"/>
                </a:cubicBezTo>
                <a:lnTo>
                  <a:pt x="489000" y="495548"/>
                </a:lnTo>
                <a:cubicBezTo>
                  <a:pt x="496921" y="503456"/>
                  <a:pt x="496921" y="516250"/>
                  <a:pt x="489000" y="524157"/>
                </a:cubicBezTo>
                <a:cubicBezTo>
                  <a:pt x="481080" y="532064"/>
                  <a:pt x="468264" y="532064"/>
                  <a:pt x="460343" y="524157"/>
                </a:cubicBezTo>
                <a:lnTo>
                  <a:pt x="421363" y="485242"/>
                </a:lnTo>
                <a:cubicBezTo>
                  <a:pt x="413442" y="477335"/>
                  <a:pt x="413442" y="464541"/>
                  <a:pt x="421363" y="456634"/>
                </a:cubicBezTo>
                <a:cubicBezTo>
                  <a:pt x="425323" y="452680"/>
                  <a:pt x="430507" y="450703"/>
                  <a:pt x="435691" y="450703"/>
                </a:cubicBezTo>
                <a:close/>
                <a:moveTo>
                  <a:pt x="143266" y="450703"/>
                </a:moveTo>
                <a:cubicBezTo>
                  <a:pt x="148451" y="450703"/>
                  <a:pt x="153636" y="452680"/>
                  <a:pt x="157553" y="456634"/>
                </a:cubicBezTo>
                <a:cubicBezTo>
                  <a:pt x="165475" y="464541"/>
                  <a:pt x="165475" y="477335"/>
                  <a:pt x="157553" y="485242"/>
                </a:cubicBezTo>
                <a:lnTo>
                  <a:pt x="118564" y="524157"/>
                </a:lnTo>
                <a:cubicBezTo>
                  <a:pt x="110641" y="532064"/>
                  <a:pt x="97823" y="532064"/>
                  <a:pt x="89989" y="524157"/>
                </a:cubicBezTo>
                <a:cubicBezTo>
                  <a:pt x="82067" y="516250"/>
                  <a:pt x="82067" y="503456"/>
                  <a:pt x="89989" y="495548"/>
                </a:cubicBezTo>
                <a:lnTo>
                  <a:pt x="128978" y="456634"/>
                </a:lnTo>
                <a:cubicBezTo>
                  <a:pt x="132895" y="452680"/>
                  <a:pt x="138080" y="450703"/>
                  <a:pt x="143266" y="450703"/>
                </a:cubicBezTo>
                <a:close/>
                <a:moveTo>
                  <a:pt x="195732" y="345170"/>
                </a:moveTo>
                <a:cubicBezTo>
                  <a:pt x="205078" y="388272"/>
                  <a:pt x="243530" y="420709"/>
                  <a:pt x="289459" y="420709"/>
                </a:cubicBezTo>
                <a:cubicBezTo>
                  <a:pt x="335388" y="420709"/>
                  <a:pt x="373929" y="388272"/>
                  <a:pt x="383186" y="345170"/>
                </a:cubicBezTo>
                <a:close/>
                <a:moveTo>
                  <a:pt x="289459" y="150545"/>
                </a:moveTo>
                <a:cubicBezTo>
                  <a:pt x="200004" y="150545"/>
                  <a:pt x="126037" y="218086"/>
                  <a:pt x="115979" y="304734"/>
                </a:cubicBezTo>
                <a:lnTo>
                  <a:pt x="462939" y="304734"/>
                </a:lnTo>
                <a:cubicBezTo>
                  <a:pt x="452881" y="218086"/>
                  <a:pt x="378914" y="150545"/>
                  <a:pt x="289459" y="150545"/>
                </a:cubicBezTo>
                <a:close/>
                <a:moveTo>
                  <a:pt x="289459" y="0"/>
                </a:moveTo>
                <a:cubicBezTo>
                  <a:pt x="300674" y="0"/>
                  <a:pt x="309753" y="9064"/>
                  <a:pt x="309753" y="20262"/>
                </a:cubicBezTo>
                <a:lnTo>
                  <a:pt x="309753" y="111087"/>
                </a:lnTo>
                <a:cubicBezTo>
                  <a:pt x="412292" y="120685"/>
                  <a:pt x="494092" y="202356"/>
                  <a:pt x="503705" y="304734"/>
                </a:cubicBezTo>
                <a:lnTo>
                  <a:pt x="558713" y="304734"/>
                </a:lnTo>
                <a:cubicBezTo>
                  <a:pt x="569839" y="304734"/>
                  <a:pt x="578918" y="313799"/>
                  <a:pt x="578918" y="324907"/>
                </a:cubicBezTo>
                <a:cubicBezTo>
                  <a:pt x="578918" y="336105"/>
                  <a:pt x="569839" y="345170"/>
                  <a:pt x="558713" y="345170"/>
                </a:cubicBezTo>
                <a:lnTo>
                  <a:pt x="424397" y="345170"/>
                </a:lnTo>
                <a:cubicBezTo>
                  <a:pt x="414517" y="410667"/>
                  <a:pt x="357818" y="461145"/>
                  <a:pt x="289459" y="461145"/>
                </a:cubicBezTo>
                <a:cubicBezTo>
                  <a:pt x="221189" y="461145"/>
                  <a:pt x="164401" y="410667"/>
                  <a:pt x="154610" y="345170"/>
                </a:cubicBezTo>
                <a:lnTo>
                  <a:pt x="20294" y="345170"/>
                </a:lnTo>
                <a:cubicBezTo>
                  <a:pt x="9079" y="345170"/>
                  <a:pt x="0" y="336105"/>
                  <a:pt x="0" y="324907"/>
                </a:cubicBezTo>
                <a:cubicBezTo>
                  <a:pt x="0" y="313799"/>
                  <a:pt x="9079" y="304734"/>
                  <a:pt x="20294" y="304734"/>
                </a:cubicBezTo>
                <a:lnTo>
                  <a:pt x="75302" y="304734"/>
                </a:lnTo>
                <a:cubicBezTo>
                  <a:pt x="84915" y="202356"/>
                  <a:pt x="166715" y="120685"/>
                  <a:pt x="269254" y="111087"/>
                </a:cubicBezTo>
                <a:lnTo>
                  <a:pt x="269254" y="20262"/>
                </a:lnTo>
                <a:cubicBezTo>
                  <a:pt x="269254" y="9064"/>
                  <a:pt x="278333" y="0"/>
                  <a:pt x="28945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2" name="上箭头 31"/>
          <p:cNvSpPr/>
          <p:nvPr/>
        </p:nvSpPr>
        <p:spPr>
          <a:xfrm>
            <a:off x="10572750" y="3529330"/>
            <a:ext cx="315595" cy="875665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上箭头 32"/>
          <p:cNvSpPr/>
          <p:nvPr/>
        </p:nvSpPr>
        <p:spPr>
          <a:xfrm rot="10800000">
            <a:off x="9523730" y="3529330"/>
            <a:ext cx="315595" cy="875665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JGP31CwARqrbY3qnotebook-double-tool-image_36037"/>
          <p:cNvSpPr>
            <a:spLocks noChangeAspect="1"/>
          </p:cNvSpPr>
          <p:nvPr/>
        </p:nvSpPr>
        <p:spPr bwMode="auto">
          <a:xfrm>
            <a:off x="2319655" y="651510"/>
            <a:ext cx="609600" cy="1010920"/>
          </a:xfrm>
          <a:custGeom>
            <a:avLst/>
            <a:gdLst>
              <a:gd name="connsiteX0" fmla="*/ 151631 w 364964"/>
              <a:gd name="connsiteY0" fmla="*/ 514916 h 605028"/>
              <a:gd name="connsiteX1" fmla="*/ 213192 w 364964"/>
              <a:gd name="connsiteY1" fmla="*/ 514916 h 605028"/>
              <a:gd name="connsiteX2" fmla="*/ 228420 w 364964"/>
              <a:gd name="connsiteY2" fmla="*/ 530123 h 605028"/>
              <a:gd name="connsiteX3" fmla="*/ 213192 w 364964"/>
              <a:gd name="connsiteY3" fmla="*/ 545330 h 605028"/>
              <a:gd name="connsiteX4" fmla="*/ 151631 w 364964"/>
              <a:gd name="connsiteY4" fmla="*/ 545330 h 605028"/>
              <a:gd name="connsiteX5" fmla="*/ 136403 w 364964"/>
              <a:gd name="connsiteY5" fmla="*/ 530123 h 605028"/>
              <a:gd name="connsiteX6" fmla="*/ 151631 w 364964"/>
              <a:gd name="connsiteY6" fmla="*/ 514916 h 605028"/>
              <a:gd name="connsiteX7" fmla="*/ 30359 w 364964"/>
              <a:gd name="connsiteY7" fmla="*/ 482854 h 605028"/>
              <a:gd name="connsiteX8" fmla="*/ 30359 w 364964"/>
              <a:gd name="connsiteY8" fmla="*/ 557938 h 605028"/>
              <a:gd name="connsiteX9" fmla="*/ 47071 w 364964"/>
              <a:gd name="connsiteY9" fmla="*/ 574624 h 605028"/>
              <a:gd name="connsiteX10" fmla="*/ 317800 w 364964"/>
              <a:gd name="connsiteY10" fmla="*/ 574624 h 605028"/>
              <a:gd name="connsiteX11" fmla="*/ 334512 w 364964"/>
              <a:gd name="connsiteY11" fmla="*/ 557938 h 605028"/>
              <a:gd name="connsiteX12" fmla="*/ 334512 w 364964"/>
              <a:gd name="connsiteY12" fmla="*/ 482854 h 605028"/>
              <a:gd name="connsiteX13" fmla="*/ 30359 w 364964"/>
              <a:gd name="connsiteY13" fmla="*/ 108918 h 605028"/>
              <a:gd name="connsiteX14" fmla="*/ 30359 w 364964"/>
              <a:gd name="connsiteY14" fmla="*/ 452728 h 605028"/>
              <a:gd name="connsiteX15" fmla="*/ 334512 w 364964"/>
              <a:gd name="connsiteY15" fmla="*/ 452728 h 605028"/>
              <a:gd name="connsiteX16" fmla="*/ 334512 w 364964"/>
              <a:gd name="connsiteY16" fmla="*/ 108918 h 605028"/>
              <a:gd name="connsiteX17" fmla="*/ 47071 w 364964"/>
              <a:gd name="connsiteY17" fmla="*/ 30312 h 605028"/>
              <a:gd name="connsiteX18" fmla="*/ 30359 w 364964"/>
              <a:gd name="connsiteY18" fmla="*/ 46997 h 605028"/>
              <a:gd name="connsiteX19" fmla="*/ 30359 w 364964"/>
              <a:gd name="connsiteY19" fmla="*/ 78606 h 605028"/>
              <a:gd name="connsiteX20" fmla="*/ 334605 w 364964"/>
              <a:gd name="connsiteY20" fmla="*/ 78606 h 605028"/>
              <a:gd name="connsiteX21" fmla="*/ 334605 w 364964"/>
              <a:gd name="connsiteY21" fmla="*/ 46997 h 605028"/>
              <a:gd name="connsiteX22" fmla="*/ 317893 w 364964"/>
              <a:gd name="connsiteY22" fmla="*/ 30312 h 605028"/>
              <a:gd name="connsiteX23" fmla="*/ 47071 w 364964"/>
              <a:gd name="connsiteY23" fmla="*/ 0 h 605028"/>
              <a:gd name="connsiteX24" fmla="*/ 317893 w 364964"/>
              <a:gd name="connsiteY24" fmla="*/ 0 h 605028"/>
              <a:gd name="connsiteX25" fmla="*/ 364964 w 364964"/>
              <a:gd name="connsiteY25" fmla="*/ 46997 h 605028"/>
              <a:gd name="connsiteX26" fmla="*/ 364964 w 364964"/>
              <a:gd name="connsiteY26" fmla="*/ 557938 h 605028"/>
              <a:gd name="connsiteX27" fmla="*/ 317893 w 364964"/>
              <a:gd name="connsiteY27" fmla="*/ 605028 h 605028"/>
              <a:gd name="connsiteX28" fmla="*/ 47071 w 364964"/>
              <a:gd name="connsiteY28" fmla="*/ 605028 h 605028"/>
              <a:gd name="connsiteX29" fmla="*/ 0 w 364964"/>
              <a:gd name="connsiteY29" fmla="*/ 558031 h 605028"/>
              <a:gd name="connsiteX30" fmla="*/ 0 w 364964"/>
              <a:gd name="connsiteY30" fmla="*/ 46997 h 605028"/>
              <a:gd name="connsiteX31" fmla="*/ 47071 w 364964"/>
              <a:gd name="connsiteY31" fmla="*/ 0 h 60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64964" h="605028">
                <a:moveTo>
                  <a:pt x="151631" y="514916"/>
                </a:moveTo>
                <a:lnTo>
                  <a:pt x="213192" y="514916"/>
                </a:lnTo>
                <a:cubicBezTo>
                  <a:pt x="221642" y="514916"/>
                  <a:pt x="228420" y="521685"/>
                  <a:pt x="228420" y="530123"/>
                </a:cubicBezTo>
                <a:cubicBezTo>
                  <a:pt x="228420" y="538468"/>
                  <a:pt x="221642" y="545330"/>
                  <a:pt x="213192" y="545330"/>
                </a:cubicBezTo>
                <a:lnTo>
                  <a:pt x="151631" y="545330"/>
                </a:lnTo>
                <a:cubicBezTo>
                  <a:pt x="143274" y="545330"/>
                  <a:pt x="136403" y="538468"/>
                  <a:pt x="136403" y="530123"/>
                </a:cubicBezTo>
                <a:cubicBezTo>
                  <a:pt x="136403" y="521685"/>
                  <a:pt x="143274" y="514916"/>
                  <a:pt x="151631" y="514916"/>
                </a:cubicBezTo>
                <a:close/>
                <a:moveTo>
                  <a:pt x="30359" y="482854"/>
                </a:moveTo>
                <a:lnTo>
                  <a:pt x="30359" y="557938"/>
                </a:lnTo>
                <a:cubicBezTo>
                  <a:pt x="30359" y="567208"/>
                  <a:pt x="37880" y="574624"/>
                  <a:pt x="47071" y="574624"/>
                </a:cubicBezTo>
                <a:lnTo>
                  <a:pt x="317800" y="574624"/>
                </a:lnTo>
                <a:cubicBezTo>
                  <a:pt x="327084" y="574624"/>
                  <a:pt x="334512" y="567023"/>
                  <a:pt x="334512" y="557938"/>
                </a:cubicBezTo>
                <a:lnTo>
                  <a:pt x="334512" y="482854"/>
                </a:lnTo>
                <a:close/>
                <a:moveTo>
                  <a:pt x="30359" y="108918"/>
                </a:moveTo>
                <a:lnTo>
                  <a:pt x="30359" y="452728"/>
                </a:lnTo>
                <a:lnTo>
                  <a:pt x="334512" y="452728"/>
                </a:lnTo>
                <a:lnTo>
                  <a:pt x="334512" y="108918"/>
                </a:lnTo>
                <a:close/>
                <a:moveTo>
                  <a:pt x="47071" y="30312"/>
                </a:moveTo>
                <a:cubicBezTo>
                  <a:pt x="37880" y="30312"/>
                  <a:pt x="30359" y="37727"/>
                  <a:pt x="30359" y="46997"/>
                </a:cubicBezTo>
                <a:lnTo>
                  <a:pt x="30359" y="78606"/>
                </a:lnTo>
                <a:lnTo>
                  <a:pt x="334605" y="78606"/>
                </a:lnTo>
                <a:lnTo>
                  <a:pt x="334605" y="46997"/>
                </a:lnTo>
                <a:cubicBezTo>
                  <a:pt x="334605" y="37727"/>
                  <a:pt x="327084" y="30312"/>
                  <a:pt x="317893" y="30312"/>
                </a:cubicBezTo>
                <a:close/>
                <a:moveTo>
                  <a:pt x="47071" y="0"/>
                </a:moveTo>
                <a:lnTo>
                  <a:pt x="317893" y="0"/>
                </a:lnTo>
                <a:cubicBezTo>
                  <a:pt x="343889" y="0"/>
                  <a:pt x="364964" y="21135"/>
                  <a:pt x="364964" y="46997"/>
                </a:cubicBezTo>
                <a:lnTo>
                  <a:pt x="364964" y="557938"/>
                </a:lnTo>
                <a:cubicBezTo>
                  <a:pt x="364964" y="583893"/>
                  <a:pt x="343796" y="604843"/>
                  <a:pt x="317893" y="605028"/>
                </a:cubicBezTo>
                <a:lnTo>
                  <a:pt x="47071" y="605028"/>
                </a:lnTo>
                <a:cubicBezTo>
                  <a:pt x="21075" y="605028"/>
                  <a:pt x="0" y="583893"/>
                  <a:pt x="0" y="558031"/>
                </a:cubicBezTo>
                <a:lnTo>
                  <a:pt x="0" y="46997"/>
                </a:lnTo>
                <a:cubicBezTo>
                  <a:pt x="0" y="21042"/>
                  <a:pt x="21168" y="0"/>
                  <a:pt x="470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6" name="notebook_35960"/>
          <p:cNvSpPr>
            <a:spLocks noChangeAspect="1"/>
          </p:cNvSpPr>
          <p:nvPr/>
        </p:nvSpPr>
        <p:spPr bwMode="auto">
          <a:xfrm>
            <a:off x="1759585" y="2031365"/>
            <a:ext cx="1169670" cy="722630"/>
          </a:xfrm>
          <a:custGeom>
            <a:avLst/>
            <a:gdLst>
              <a:gd name="connsiteX0" fmla="*/ 228193 w 605169"/>
              <a:gd name="connsiteY0" fmla="*/ 345064 h 373715"/>
              <a:gd name="connsiteX1" fmla="*/ 228193 w 605169"/>
              <a:gd name="connsiteY1" fmla="*/ 354376 h 373715"/>
              <a:gd name="connsiteX2" fmla="*/ 369089 w 605169"/>
              <a:gd name="connsiteY2" fmla="*/ 354376 h 373715"/>
              <a:gd name="connsiteX3" fmla="*/ 369089 w 605169"/>
              <a:gd name="connsiteY3" fmla="*/ 345064 h 373715"/>
              <a:gd name="connsiteX4" fmla="*/ 67580 w 605169"/>
              <a:gd name="connsiteY4" fmla="*/ 323755 h 373715"/>
              <a:gd name="connsiteX5" fmla="*/ 295952 w 605169"/>
              <a:gd name="connsiteY5" fmla="*/ 323755 h 373715"/>
              <a:gd name="connsiteX6" fmla="*/ 309217 w 605169"/>
              <a:gd name="connsiteY6" fmla="*/ 323755 h 373715"/>
              <a:gd name="connsiteX7" fmla="*/ 537589 w 605169"/>
              <a:gd name="connsiteY7" fmla="*/ 323755 h 373715"/>
              <a:gd name="connsiteX8" fmla="*/ 605169 w 605169"/>
              <a:gd name="connsiteY8" fmla="*/ 327158 h 373715"/>
              <a:gd name="connsiteX9" fmla="*/ 605169 w 605169"/>
              <a:gd name="connsiteY9" fmla="*/ 373715 h 373715"/>
              <a:gd name="connsiteX10" fmla="*/ 0 w 605169"/>
              <a:gd name="connsiteY10" fmla="*/ 373715 h 373715"/>
              <a:gd name="connsiteX11" fmla="*/ 0 w 605169"/>
              <a:gd name="connsiteY11" fmla="*/ 327158 h 373715"/>
              <a:gd name="connsiteX12" fmla="*/ 102912 w 605169"/>
              <a:gd name="connsiteY12" fmla="*/ 35256 h 373715"/>
              <a:gd name="connsiteX13" fmla="*/ 102912 w 605169"/>
              <a:gd name="connsiteY13" fmla="*/ 274353 h 373715"/>
              <a:gd name="connsiteX14" fmla="*/ 502437 w 605169"/>
              <a:gd name="connsiteY14" fmla="*/ 274353 h 373715"/>
              <a:gd name="connsiteX15" fmla="*/ 502437 w 605169"/>
              <a:gd name="connsiteY15" fmla="*/ 35256 h 373715"/>
              <a:gd name="connsiteX16" fmla="*/ 67602 w 605169"/>
              <a:gd name="connsiteY16" fmla="*/ 0 h 373715"/>
              <a:gd name="connsiteX17" fmla="*/ 537568 w 605169"/>
              <a:gd name="connsiteY17" fmla="*/ 0 h 373715"/>
              <a:gd name="connsiteX18" fmla="*/ 537568 w 605169"/>
              <a:gd name="connsiteY18" fmla="*/ 309430 h 373715"/>
              <a:gd name="connsiteX19" fmla="*/ 67602 w 605169"/>
              <a:gd name="connsiteY19" fmla="*/ 309430 h 373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05169" h="373715">
                <a:moveTo>
                  <a:pt x="228193" y="345064"/>
                </a:moveTo>
                <a:lnTo>
                  <a:pt x="228193" y="354376"/>
                </a:lnTo>
                <a:lnTo>
                  <a:pt x="369089" y="354376"/>
                </a:lnTo>
                <a:lnTo>
                  <a:pt x="369089" y="345064"/>
                </a:lnTo>
                <a:close/>
                <a:moveTo>
                  <a:pt x="67580" y="323755"/>
                </a:moveTo>
                <a:lnTo>
                  <a:pt x="295952" y="323755"/>
                </a:lnTo>
                <a:lnTo>
                  <a:pt x="309217" y="323755"/>
                </a:lnTo>
                <a:lnTo>
                  <a:pt x="537589" y="323755"/>
                </a:lnTo>
                <a:lnTo>
                  <a:pt x="605169" y="327158"/>
                </a:lnTo>
                <a:lnTo>
                  <a:pt x="605169" y="373715"/>
                </a:lnTo>
                <a:lnTo>
                  <a:pt x="0" y="373715"/>
                </a:lnTo>
                <a:lnTo>
                  <a:pt x="0" y="327158"/>
                </a:lnTo>
                <a:close/>
                <a:moveTo>
                  <a:pt x="102912" y="35256"/>
                </a:moveTo>
                <a:lnTo>
                  <a:pt x="102912" y="274353"/>
                </a:lnTo>
                <a:lnTo>
                  <a:pt x="502437" y="274353"/>
                </a:lnTo>
                <a:lnTo>
                  <a:pt x="502437" y="35256"/>
                </a:lnTo>
                <a:close/>
                <a:moveTo>
                  <a:pt x="67602" y="0"/>
                </a:moveTo>
                <a:lnTo>
                  <a:pt x="537568" y="0"/>
                </a:lnTo>
                <a:lnTo>
                  <a:pt x="537568" y="309430"/>
                </a:lnTo>
                <a:lnTo>
                  <a:pt x="67602" y="3094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7" name="internet-connection_354035"/>
          <p:cNvSpPr>
            <a:spLocks noChangeAspect="1"/>
          </p:cNvSpPr>
          <p:nvPr/>
        </p:nvSpPr>
        <p:spPr bwMode="auto">
          <a:xfrm>
            <a:off x="2319655" y="3234055"/>
            <a:ext cx="944880" cy="723265"/>
          </a:xfrm>
          <a:custGeom>
            <a:avLst/>
            <a:gdLst>
              <a:gd name="connsiteX0" fmla="*/ 537214 w 607639"/>
              <a:gd name="connsiteY0" fmla="*/ 374985 h 464885"/>
              <a:gd name="connsiteX1" fmla="*/ 546741 w 607639"/>
              <a:gd name="connsiteY1" fmla="*/ 384487 h 464885"/>
              <a:gd name="connsiteX2" fmla="*/ 546741 w 607639"/>
              <a:gd name="connsiteY2" fmla="*/ 404735 h 464885"/>
              <a:gd name="connsiteX3" fmla="*/ 537214 w 607639"/>
              <a:gd name="connsiteY3" fmla="*/ 414149 h 464885"/>
              <a:gd name="connsiteX4" fmla="*/ 527688 w 607639"/>
              <a:gd name="connsiteY4" fmla="*/ 404735 h 464885"/>
              <a:gd name="connsiteX5" fmla="*/ 527688 w 607639"/>
              <a:gd name="connsiteY5" fmla="*/ 384487 h 464885"/>
              <a:gd name="connsiteX6" fmla="*/ 537214 w 607639"/>
              <a:gd name="connsiteY6" fmla="*/ 374985 h 464885"/>
              <a:gd name="connsiteX7" fmla="*/ 496640 w 607639"/>
              <a:gd name="connsiteY7" fmla="*/ 374985 h 464885"/>
              <a:gd name="connsiteX8" fmla="*/ 506166 w 607639"/>
              <a:gd name="connsiteY8" fmla="*/ 384487 h 464885"/>
              <a:gd name="connsiteX9" fmla="*/ 506166 w 607639"/>
              <a:gd name="connsiteY9" fmla="*/ 404735 h 464885"/>
              <a:gd name="connsiteX10" fmla="*/ 496640 w 607639"/>
              <a:gd name="connsiteY10" fmla="*/ 414149 h 464885"/>
              <a:gd name="connsiteX11" fmla="*/ 487113 w 607639"/>
              <a:gd name="connsiteY11" fmla="*/ 404735 h 464885"/>
              <a:gd name="connsiteX12" fmla="*/ 487113 w 607639"/>
              <a:gd name="connsiteY12" fmla="*/ 384487 h 464885"/>
              <a:gd name="connsiteX13" fmla="*/ 496640 w 607639"/>
              <a:gd name="connsiteY13" fmla="*/ 374985 h 464885"/>
              <a:gd name="connsiteX14" fmla="*/ 456074 w 607639"/>
              <a:gd name="connsiteY14" fmla="*/ 374985 h 464885"/>
              <a:gd name="connsiteX15" fmla="*/ 465520 w 607639"/>
              <a:gd name="connsiteY15" fmla="*/ 384487 h 464885"/>
              <a:gd name="connsiteX16" fmla="*/ 465520 w 607639"/>
              <a:gd name="connsiteY16" fmla="*/ 404735 h 464885"/>
              <a:gd name="connsiteX17" fmla="*/ 456074 w 607639"/>
              <a:gd name="connsiteY17" fmla="*/ 414149 h 464885"/>
              <a:gd name="connsiteX18" fmla="*/ 446538 w 607639"/>
              <a:gd name="connsiteY18" fmla="*/ 404735 h 464885"/>
              <a:gd name="connsiteX19" fmla="*/ 446538 w 607639"/>
              <a:gd name="connsiteY19" fmla="*/ 384487 h 464885"/>
              <a:gd name="connsiteX20" fmla="*/ 456074 w 607639"/>
              <a:gd name="connsiteY20" fmla="*/ 374985 h 464885"/>
              <a:gd name="connsiteX21" fmla="*/ 415463 w 607639"/>
              <a:gd name="connsiteY21" fmla="*/ 374985 h 464885"/>
              <a:gd name="connsiteX22" fmla="*/ 424875 w 607639"/>
              <a:gd name="connsiteY22" fmla="*/ 384487 h 464885"/>
              <a:gd name="connsiteX23" fmla="*/ 424875 w 607639"/>
              <a:gd name="connsiteY23" fmla="*/ 404735 h 464885"/>
              <a:gd name="connsiteX24" fmla="*/ 415463 w 607639"/>
              <a:gd name="connsiteY24" fmla="*/ 414149 h 464885"/>
              <a:gd name="connsiteX25" fmla="*/ 405963 w 607639"/>
              <a:gd name="connsiteY25" fmla="*/ 404735 h 464885"/>
              <a:gd name="connsiteX26" fmla="*/ 405963 w 607639"/>
              <a:gd name="connsiteY26" fmla="*/ 384487 h 464885"/>
              <a:gd name="connsiteX27" fmla="*/ 415463 w 607639"/>
              <a:gd name="connsiteY27" fmla="*/ 374985 h 464885"/>
              <a:gd name="connsiteX28" fmla="*/ 192150 w 607639"/>
              <a:gd name="connsiteY28" fmla="*/ 374985 h 464885"/>
              <a:gd name="connsiteX29" fmla="*/ 201676 w 607639"/>
              <a:gd name="connsiteY29" fmla="*/ 384487 h 464885"/>
              <a:gd name="connsiteX30" fmla="*/ 201676 w 607639"/>
              <a:gd name="connsiteY30" fmla="*/ 404735 h 464885"/>
              <a:gd name="connsiteX31" fmla="*/ 192150 w 607639"/>
              <a:gd name="connsiteY31" fmla="*/ 414149 h 464885"/>
              <a:gd name="connsiteX32" fmla="*/ 182623 w 607639"/>
              <a:gd name="connsiteY32" fmla="*/ 404735 h 464885"/>
              <a:gd name="connsiteX33" fmla="*/ 182623 w 607639"/>
              <a:gd name="connsiteY33" fmla="*/ 384487 h 464885"/>
              <a:gd name="connsiteX34" fmla="*/ 192150 w 607639"/>
              <a:gd name="connsiteY34" fmla="*/ 374985 h 464885"/>
              <a:gd name="connsiteX35" fmla="*/ 70389 w 607639"/>
              <a:gd name="connsiteY35" fmla="*/ 364823 h 464885"/>
              <a:gd name="connsiteX36" fmla="*/ 79912 w 607639"/>
              <a:gd name="connsiteY36" fmla="*/ 374337 h 464885"/>
              <a:gd name="connsiteX37" fmla="*/ 70389 w 607639"/>
              <a:gd name="connsiteY37" fmla="*/ 383763 h 464885"/>
              <a:gd name="connsiteX38" fmla="*/ 59620 w 607639"/>
              <a:gd name="connsiteY38" fmla="*/ 394611 h 464885"/>
              <a:gd name="connsiteX39" fmla="*/ 70389 w 607639"/>
              <a:gd name="connsiteY39" fmla="*/ 405370 h 464885"/>
              <a:gd name="connsiteX40" fmla="*/ 81158 w 607639"/>
              <a:gd name="connsiteY40" fmla="*/ 394611 h 464885"/>
              <a:gd name="connsiteX41" fmla="*/ 90680 w 607639"/>
              <a:gd name="connsiteY41" fmla="*/ 385097 h 464885"/>
              <a:gd name="connsiteX42" fmla="*/ 100203 w 607639"/>
              <a:gd name="connsiteY42" fmla="*/ 394611 h 464885"/>
              <a:gd name="connsiteX43" fmla="*/ 70389 w 607639"/>
              <a:gd name="connsiteY43" fmla="*/ 424310 h 464885"/>
              <a:gd name="connsiteX44" fmla="*/ 40575 w 607639"/>
              <a:gd name="connsiteY44" fmla="*/ 394611 h 464885"/>
              <a:gd name="connsiteX45" fmla="*/ 70389 w 607639"/>
              <a:gd name="connsiteY45" fmla="*/ 364823 h 464885"/>
              <a:gd name="connsiteX46" fmla="*/ 29817 w 607639"/>
              <a:gd name="connsiteY46" fmla="*/ 343245 h 464885"/>
              <a:gd name="connsiteX47" fmla="*/ 19047 w 607639"/>
              <a:gd name="connsiteY47" fmla="*/ 354085 h 464885"/>
              <a:gd name="connsiteX48" fmla="*/ 19047 w 607639"/>
              <a:gd name="connsiteY48" fmla="*/ 435119 h 464885"/>
              <a:gd name="connsiteX49" fmla="*/ 29817 w 607639"/>
              <a:gd name="connsiteY49" fmla="*/ 445870 h 464885"/>
              <a:gd name="connsiteX50" fmla="*/ 121759 w 607639"/>
              <a:gd name="connsiteY50" fmla="*/ 445870 h 464885"/>
              <a:gd name="connsiteX51" fmla="*/ 121759 w 607639"/>
              <a:gd name="connsiteY51" fmla="*/ 343245 h 464885"/>
              <a:gd name="connsiteX52" fmla="*/ 29817 w 607639"/>
              <a:gd name="connsiteY52" fmla="*/ 324319 h 464885"/>
              <a:gd name="connsiteX53" fmla="*/ 577822 w 607639"/>
              <a:gd name="connsiteY53" fmla="*/ 324319 h 464885"/>
              <a:gd name="connsiteX54" fmla="*/ 607639 w 607639"/>
              <a:gd name="connsiteY54" fmla="*/ 354085 h 464885"/>
              <a:gd name="connsiteX55" fmla="*/ 607639 w 607639"/>
              <a:gd name="connsiteY55" fmla="*/ 435119 h 464885"/>
              <a:gd name="connsiteX56" fmla="*/ 577822 w 607639"/>
              <a:gd name="connsiteY56" fmla="*/ 464885 h 464885"/>
              <a:gd name="connsiteX57" fmla="*/ 557529 w 607639"/>
              <a:gd name="connsiteY57" fmla="*/ 464885 h 464885"/>
              <a:gd name="connsiteX58" fmla="*/ 548005 w 607639"/>
              <a:gd name="connsiteY58" fmla="*/ 455378 h 464885"/>
              <a:gd name="connsiteX59" fmla="*/ 557529 w 607639"/>
              <a:gd name="connsiteY59" fmla="*/ 445870 h 464885"/>
              <a:gd name="connsiteX60" fmla="*/ 577822 w 607639"/>
              <a:gd name="connsiteY60" fmla="*/ 445870 h 464885"/>
              <a:gd name="connsiteX61" fmla="*/ 588592 w 607639"/>
              <a:gd name="connsiteY61" fmla="*/ 435119 h 464885"/>
              <a:gd name="connsiteX62" fmla="*/ 588592 w 607639"/>
              <a:gd name="connsiteY62" fmla="*/ 354085 h 464885"/>
              <a:gd name="connsiteX63" fmla="*/ 577822 w 607639"/>
              <a:gd name="connsiteY63" fmla="*/ 343245 h 464885"/>
              <a:gd name="connsiteX64" fmla="*/ 140806 w 607639"/>
              <a:gd name="connsiteY64" fmla="*/ 343245 h 464885"/>
              <a:gd name="connsiteX65" fmla="*/ 140806 w 607639"/>
              <a:gd name="connsiteY65" fmla="*/ 445870 h 464885"/>
              <a:gd name="connsiteX66" fmla="*/ 516943 w 607639"/>
              <a:gd name="connsiteY66" fmla="*/ 445870 h 464885"/>
              <a:gd name="connsiteX67" fmla="*/ 526466 w 607639"/>
              <a:gd name="connsiteY67" fmla="*/ 455378 h 464885"/>
              <a:gd name="connsiteX68" fmla="*/ 516943 w 607639"/>
              <a:gd name="connsiteY68" fmla="*/ 464885 h 464885"/>
              <a:gd name="connsiteX69" fmla="*/ 29817 w 607639"/>
              <a:gd name="connsiteY69" fmla="*/ 464885 h 464885"/>
              <a:gd name="connsiteX70" fmla="*/ 0 w 607639"/>
              <a:gd name="connsiteY70" fmla="*/ 435119 h 464885"/>
              <a:gd name="connsiteX71" fmla="*/ 0 w 607639"/>
              <a:gd name="connsiteY71" fmla="*/ 354085 h 464885"/>
              <a:gd name="connsiteX72" fmla="*/ 29817 w 607639"/>
              <a:gd name="connsiteY72" fmla="*/ 324319 h 464885"/>
              <a:gd name="connsiteX73" fmla="*/ 537214 w 607639"/>
              <a:gd name="connsiteY73" fmla="*/ 212755 h 464885"/>
              <a:gd name="connsiteX74" fmla="*/ 546741 w 607639"/>
              <a:gd name="connsiteY74" fmla="*/ 222270 h 464885"/>
              <a:gd name="connsiteX75" fmla="*/ 546741 w 607639"/>
              <a:gd name="connsiteY75" fmla="*/ 242545 h 464885"/>
              <a:gd name="connsiteX76" fmla="*/ 537214 w 607639"/>
              <a:gd name="connsiteY76" fmla="*/ 252060 h 464885"/>
              <a:gd name="connsiteX77" fmla="*/ 527688 w 607639"/>
              <a:gd name="connsiteY77" fmla="*/ 242545 h 464885"/>
              <a:gd name="connsiteX78" fmla="*/ 527688 w 607639"/>
              <a:gd name="connsiteY78" fmla="*/ 222270 h 464885"/>
              <a:gd name="connsiteX79" fmla="*/ 537214 w 607639"/>
              <a:gd name="connsiteY79" fmla="*/ 212755 h 464885"/>
              <a:gd name="connsiteX80" fmla="*/ 496640 w 607639"/>
              <a:gd name="connsiteY80" fmla="*/ 212755 h 464885"/>
              <a:gd name="connsiteX81" fmla="*/ 506166 w 607639"/>
              <a:gd name="connsiteY81" fmla="*/ 222270 h 464885"/>
              <a:gd name="connsiteX82" fmla="*/ 506166 w 607639"/>
              <a:gd name="connsiteY82" fmla="*/ 242545 h 464885"/>
              <a:gd name="connsiteX83" fmla="*/ 496640 w 607639"/>
              <a:gd name="connsiteY83" fmla="*/ 252060 h 464885"/>
              <a:gd name="connsiteX84" fmla="*/ 487113 w 607639"/>
              <a:gd name="connsiteY84" fmla="*/ 242545 h 464885"/>
              <a:gd name="connsiteX85" fmla="*/ 487113 w 607639"/>
              <a:gd name="connsiteY85" fmla="*/ 222270 h 464885"/>
              <a:gd name="connsiteX86" fmla="*/ 496640 w 607639"/>
              <a:gd name="connsiteY86" fmla="*/ 212755 h 464885"/>
              <a:gd name="connsiteX87" fmla="*/ 456074 w 607639"/>
              <a:gd name="connsiteY87" fmla="*/ 212755 h 464885"/>
              <a:gd name="connsiteX88" fmla="*/ 465520 w 607639"/>
              <a:gd name="connsiteY88" fmla="*/ 222270 h 464885"/>
              <a:gd name="connsiteX89" fmla="*/ 465520 w 607639"/>
              <a:gd name="connsiteY89" fmla="*/ 242545 h 464885"/>
              <a:gd name="connsiteX90" fmla="*/ 456074 w 607639"/>
              <a:gd name="connsiteY90" fmla="*/ 252060 h 464885"/>
              <a:gd name="connsiteX91" fmla="*/ 446538 w 607639"/>
              <a:gd name="connsiteY91" fmla="*/ 242545 h 464885"/>
              <a:gd name="connsiteX92" fmla="*/ 446538 w 607639"/>
              <a:gd name="connsiteY92" fmla="*/ 222270 h 464885"/>
              <a:gd name="connsiteX93" fmla="*/ 456074 w 607639"/>
              <a:gd name="connsiteY93" fmla="*/ 212755 h 464885"/>
              <a:gd name="connsiteX94" fmla="*/ 415463 w 607639"/>
              <a:gd name="connsiteY94" fmla="*/ 212755 h 464885"/>
              <a:gd name="connsiteX95" fmla="*/ 424875 w 607639"/>
              <a:gd name="connsiteY95" fmla="*/ 222270 h 464885"/>
              <a:gd name="connsiteX96" fmla="*/ 424875 w 607639"/>
              <a:gd name="connsiteY96" fmla="*/ 242545 h 464885"/>
              <a:gd name="connsiteX97" fmla="*/ 415463 w 607639"/>
              <a:gd name="connsiteY97" fmla="*/ 252060 h 464885"/>
              <a:gd name="connsiteX98" fmla="*/ 405963 w 607639"/>
              <a:gd name="connsiteY98" fmla="*/ 242545 h 464885"/>
              <a:gd name="connsiteX99" fmla="*/ 405963 w 607639"/>
              <a:gd name="connsiteY99" fmla="*/ 222270 h 464885"/>
              <a:gd name="connsiteX100" fmla="*/ 415463 w 607639"/>
              <a:gd name="connsiteY100" fmla="*/ 212755 h 464885"/>
              <a:gd name="connsiteX101" fmla="*/ 192150 w 607639"/>
              <a:gd name="connsiteY101" fmla="*/ 212755 h 464885"/>
              <a:gd name="connsiteX102" fmla="*/ 201676 w 607639"/>
              <a:gd name="connsiteY102" fmla="*/ 222270 h 464885"/>
              <a:gd name="connsiteX103" fmla="*/ 201676 w 607639"/>
              <a:gd name="connsiteY103" fmla="*/ 242545 h 464885"/>
              <a:gd name="connsiteX104" fmla="*/ 192150 w 607639"/>
              <a:gd name="connsiteY104" fmla="*/ 252060 h 464885"/>
              <a:gd name="connsiteX105" fmla="*/ 182623 w 607639"/>
              <a:gd name="connsiteY105" fmla="*/ 242545 h 464885"/>
              <a:gd name="connsiteX106" fmla="*/ 182623 w 607639"/>
              <a:gd name="connsiteY106" fmla="*/ 222270 h 464885"/>
              <a:gd name="connsiteX107" fmla="*/ 192150 w 607639"/>
              <a:gd name="connsiteY107" fmla="*/ 212755 h 464885"/>
              <a:gd name="connsiteX108" fmla="*/ 70389 w 607639"/>
              <a:gd name="connsiteY108" fmla="*/ 202664 h 464885"/>
              <a:gd name="connsiteX109" fmla="*/ 79912 w 607639"/>
              <a:gd name="connsiteY109" fmla="*/ 212164 h 464885"/>
              <a:gd name="connsiteX110" fmla="*/ 70389 w 607639"/>
              <a:gd name="connsiteY110" fmla="*/ 221664 h 464885"/>
              <a:gd name="connsiteX111" fmla="*/ 59620 w 607639"/>
              <a:gd name="connsiteY111" fmla="*/ 232407 h 464885"/>
              <a:gd name="connsiteX112" fmla="*/ 70389 w 607639"/>
              <a:gd name="connsiteY112" fmla="*/ 243151 h 464885"/>
              <a:gd name="connsiteX113" fmla="*/ 81158 w 607639"/>
              <a:gd name="connsiteY113" fmla="*/ 232407 h 464885"/>
              <a:gd name="connsiteX114" fmla="*/ 90680 w 607639"/>
              <a:gd name="connsiteY114" fmla="*/ 222907 h 464885"/>
              <a:gd name="connsiteX115" fmla="*/ 100203 w 607639"/>
              <a:gd name="connsiteY115" fmla="*/ 232407 h 464885"/>
              <a:gd name="connsiteX116" fmla="*/ 70389 w 607639"/>
              <a:gd name="connsiteY116" fmla="*/ 262151 h 464885"/>
              <a:gd name="connsiteX117" fmla="*/ 40575 w 607639"/>
              <a:gd name="connsiteY117" fmla="*/ 232407 h 464885"/>
              <a:gd name="connsiteX118" fmla="*/ 70389 w 607639"/>
              <a:gd name="connsiteY118" fmla="*/ 202664 h 464885"/>
              <a:gd name="connsiteX119" fmla="*/ 29817 w 607639"/>
              <a:gd name="connsiteY119" fmla="*/ 181113 h 464885"/>
              <a:gd name="connsiteX120" fmla="*/ 19047 w 607639"/>
              <a:gd name="connsiteY120" fmla="*/ 191870 h 464885"/>
              <a:gd name="connsiteX121" fmla="*/ 19047 w 607639"/>
              <a:gd name="connsiteY121" fmla="*/ 272945 h 464885"/>
              <a:gd name="connsiteX122" fmla="*/ 29817 w 607639"/>
              <a:gd name="connsiteY122" fmla="*/ 283791 h 464885"/>
              <a:gd name="connsiteX123" fmla="*/ 121759 w 607639"/>
              <a:gd name="connsiteY123" fmla="*/ 283791 h 464885"/>
              <a:gd name="connsiteX124" fmla="*/ 121759 w 607639"/>
              <a:gd name="connsiteY124" fmla="*/ 181113 h 464885"/>
              <a:gd name="connsiteX125" fmla="*/ 29817 w 607639"/>
              <a:gd name="connsiteY125" fmla="*/ 162089 h 464885"/>
              <a:gd name="connsiteX126" fmla="*/ 577822 w 607639"/>
              <a:gd name="connsiteY126" fmla="*/ 162089 h 464885"/>
              <a:gd name="connsiteX127" fmla="*/ 607639 w 607639"/>
              <a:gd name="connsiteY127" fmla="*/ 191870 h 464885"/>
              <a:gd name="connsiteX128" fmla="*/ 607639 w 607639"/>
              <a:gd name="connsiteY128" fmla="*/ 272945 h 464885"/>
              <a:gd name="connsiteX129" fmla="*/ 577822 w 607639"/>
              <a:gd name="connsiteY129" fmla="*/ 302726 h 464885"/>
              <a:gd name="connsiteX130" fmla="*/ 557529 w 607639"/>
              <a:gd name="connsiteY130" fmla="*/ 302726 h 464885"/>
              <a:gd name="connsiteX131" fmla="*/ 548005 w 607639"/>
              <a:gd name="connsiteY131" fmla="*/ 293214 h 464885"/>
              <a:gd name="connsiteX132" fmla="*/ 557529 w 607639"/>
              <a:gd name="connsiteY132" fmla="*/ 283791 h 464885"/>
              <a:gd name="connsiteX133" fmla="*/ 577822 w 607639"/>
              <a:gd name="connsiteY133" fmla="*/ 283791 h 464885"/>
              <a:gd name="connsiteX134" fmla="*/ 588592 w 607639"/>
              <a:gd name="connsiteY134" fmla="*/ 272945 h 464885"/>
              <a:gd name="connsiteX135" fmla="*/ 588592 w 607639"/>
              <a:gd name="connsiteY135" fmla="*/ 191870 h 464885"/>
              <a:gd name="connsiteX136" fmla="*/ 577822 w 607639"/>
              <a:gd name="connsiteY136" fmla="*/ 181113 h 464885"/>
              <a:gd name="connsiteX137" fmla="*/ 140806 w 607639"/>
              <a:gd name="connsiteY137" fmla="*/ 181113 h 464885"/>
              <a:gd name="connsiteX138" fmla="*/ 140806 w 607639"/>
              <a:gd name="connsiteY138" fmla="*/ 283791 h 464885"/>
              <a:gd name="connsiteX139" fmla="*/ 516943 w 607639"/>
              <a:gd name="connsiteY139" fmla="*/ 283791 h 464885"/>
              <a:gd name="connsiteX140" fmla="*/ 526466 w 607639"/>
              <a:gd name="connsiteY140" fmla="*/ 293214 h 464885"/>
              <a:gd name="connsiteX141" fmla="*/ 516943 w 607639"/>
              <a:gd name="connsiteY141" fmla="*/ 302726 h 464885"/>
              <a:gd name="connsiteX142" fmla="*/ 29817 w 607639"/>
              <a:gd name="connsiteY142" fmla="*/ 302726 h 464885"/>
              <a:gd name="connsiteX143" fmla="*/ 0 w 607639"/>
              <a:gd name="connsiteY143" fmla="*/ 272945 h 464885"/>
              <a:gd name="connsiteX144" fmla="*/ 0 w 607639"/>
              <a:gd name="connsiteY144" fmla="*/ 191870 h 464885"/>
              <a:gd name="connsiteX145" fmla="*/ 29817 w 607639"/>
              <a:gd name="connsiteY145" fmla="*/ 162089 h 464885"/>
              <a:gd name="connsiteX146" fmla="*/ 537214 w 607639"/>
              <a:gd name="connsiteY146" fmla="*/ 50666 h 464885"/>
              <a:gd name="connsiteX147" fmla="*/ 546741 w 607639"/>
              <a:gd name="connsiteY147" fmla="*/ 60181 h 464885"/>
              <a:gd name="connsiteX148" fmla="*/ 546741 w 607639"/>
              <a:gd name="connsiteY148" fmla="*/ 80456 h 464885"/>
              <a:gd name="connsiteX149" fmla="*/ 537214 w 607639"/>
              <a:gd name="connsiteY149" fmla="*/ 89971 h 464885"/>
              <a:gd name="connsiteX150" fmla="*/ 527688 w 607639"/>
              <a:gd name="connsiteY150" fmla="*/ 80456 h 464885"/>
              <a:gd name="connsiteX151" fmla="*/ 527688 w 607639"/>
              <a:gd name="connsiteY151" fmla="*/ 60181 h 464885"/>
              <a:gd name="connsiteX152" fmla="*/ 537214 w 607639"/>
              <a:gd name="connsiteY152" fmla="*/ 50666 h 464885"/>
              <a:gd name="connsiteX153" fmla="*/ 496640 w 607639"/>
              <a:gd name="connsiteY153" fmla="*/ 50666 h 464885"/>
              <a:gd name="connsiteX154" fmla="*/ 506166 w 607639"/>
              <a:gd name="connsiteY154" fmla="*/ 60181 h 464885"/>
              <a:gd name="connsiteX155" fmla="*/ 506166 w 607639"/>
              <a:gd name="connsiteY155" fmla="*/ 80456 h 464885"/>
              <a:gd name="connsiteX156" fmla="*/ 496640 w 607639"/>
              <a:gd name="connsiteY156" fmla="*/ 89971 h 464885"/>
              <a:gd name="connsiteX157" fmla="*/ 487113 w 607639"/>
              <a:gd name="connsiteY157" fmla="*/ 80456 h 464885"/>
              <a:gd name="connsiteX158" fmla="*/ 487113 w 607639"/>
              <a:gd name="connsiteY158" fmla="*/ 60181 h 464885"/>
              <a:gd name="connsiteX159" fmla="*/ 496640 w 607639"/>
              <a:gd name="connsiteY159" fmla="*/ 50666 h 464885"/>
              <a:gd name="connsiteX160" fmla="*/ 456074 w 607639"/>
              <a:gd name="connsiteY160" fmla="*/ 50666 h 464885"/>
              <a:gd name="connsiteX161" fmla="*/ 465520 w 607639"/>
              <a:gd name="connsiteY161" fmla="*/ 60181 h 464885"/>
              <a:gd name="connsiteX162" fmla="*/ 465520 w 607639"/>
              <a:gd name="connsiteY162" fmla="*/ 80456 h 464885"/>
              <a:gd name="connsiteX163" fmla="*/ 456074 w 607639"/>
              <a:gd name="connsiteY163" fmla="*/ 89971 h 464885"/>
              <a:gd name="connsiteX164" fmla="*/ 446538 w 607639"/>
              <a:gd name="connsiteY164" fmla="*/ 80456 h 464885"/>
              <a:gd name="connsiteX165" fmla="*/ 446538 w 607639"/>
              <a:gd name="connsiteY165" fmla="*/ 60181 h 464885"/>
              <a:gd name="connsiteX166" fmla="*/ 456074 w 607639"/>
              <a:gd name="connsiteY166" fmla="*/ 50666 h 464885"/>
              <a:gd name="connsiteX167" fmla="*/ 415463 w 607639"/>
              <a:gd name="connsiteY167" fmla="*/ 50666 h 464885"/>
              <a:gd name="connsiteX168" fmla="*/ 424875 w 607639"/>
              <a:gd name="connsiteY168" fmla="*/ 60181 h 464885"/>
              <a:gd name="connsiteX169" fmla="*/ 424875 w 607639"/>
              <a:gd name="connsiteY169" fmla="*/ 80456 h 464885"/>
              <a:gd name="connsiteX170" fmla="*/ 415463 w 607639"/>
              <a:gd name="connsiteY170" fmla="*/ 89971 h 464885"/>
              <a:gd name="connsiteX171" fmla="*/ 405963 w 607639"/>
              <a:gd name="connsiteY171" fmla="*/ 80456 h 464885"/>
              <a:gd name="connsiteX172" fmla="*/ 405963 w 607639"/>
              <a:gd name="connsiteY172" fmla="*/ 60181 h 464885"/>
              <a:gd name="connsiteX173" fmla="*/ 415463 w 607639"/>
              <a:gd name="connsiteY173" fmla="*/ 50666 h 464885"/>
              <a:gd name="connsiteX174" fmla="*/ 192150 w 607639"/>
              <a:gd name="connsiteY174" fmla="*/ 50666 h 464885"/>
              <a:gd name="connsiteX175" fmla="*/ 201676 w 607639"/>
              <a:gd name="connsiteY175" fmla="*/ 60181 h 464885"/>
              <a:gd name="connsiteX176" fmla="*/ 201676 w 607639"/>
              <a:gd name="connsiteY176" fmla="*/ 80456 h 464885"/>
              <a:gd name="connsiteX177" fmla="*/ 192150 w 607639"/>
              <a:gd name="connsiteY177" fmla="*/ 89971 h 464885"/>
              <a:gd name="connsiteX178" fmla="*/ 182623 w 607639"/>
              <a:gd name="connsiteY178" fmla="*/ 80456 h 464885"/>
              <a:gd name="connsiteX179" fmla="*/ 182623 w 607639"/>
              <a:gd name="connsiteY179" fmla="*/ 60181 h 464885"/>
              <a:gd name="connsiteX180" fmla="*/ 192150 w 607639"/>
              <a:gd name="connsiteY180" fmla="*/ 50666 h 464885"/>
              <a:gd name="connsiteX181" fmla="*/ 70389 w 607639"/>
              <a:gd name="connsiteY181" fmla="*/ 40505 h 464885"/>
              <a:gd name="connsiteX182" fmla="*/ 79912 w 607639"/>
              <a:gd name="connsiteY182" fmla="*/ 50016 h 464885"/>
              <a:gd name="connsiteX183" fmla="*/ 70389 w 607639"/>
              <a:gd name="connsiteY183" fmla="*/ 59528 h 464885"/>
              <a:gd name="connsiteX184" fmla="*/ 59620 w 607639"/>
              <a:gd name="connsiteY184" fmla="*/ 70283 h 464885"/>
              <a:gd name="connsiteX185" fmla="*/ 70389 w 607639"/>
              <a:gd name="connsiteY185" fmla="*/ 81039 h 464885"/>
              <a:gd name="connsiteX186" fmla="*/ 81158 w 607639"/>
              <a:gd name="connsiteY186" fmla="*/ 70283 h 464885"/>
              <a:gd name="connsiteX187" fmla="*/ 90680 w 607639"/>
              <a:gd name="connsiteY187" fmla="*/ 60772 h 464885"/>
              <a:gd name="connsiteX188" fmla="*/ 100203 w 607639"/>
              <a:gd name="connsiteY188" fmla="*/ 70283 h 464885"/>
              <a:gd name="connsiteX189" fmla="*/ 70389 w 607639"/>
              <a:gd name="connsiteY189" fmla="*/ 100062 h 464885"/>
              <a:gd name="connsiteX190" fmla="*/ 40575 w 607639"/>
              <a:gd name="connsiteY190" fmla="*/ 70283 h 464885"/>
              <a:gd name="connsiteX191" fmla="*/ 70389 w 607639"/>
              <a:gd name="connsiteY191" fmla="*/ 40505 h 464885"/>
              <a:gd name="connsiteX192" fmla="*/ 29817 w 607639"/>
              <a:gd name="connsiteY192" fmla="*/ 19015 h 464885"/>
              <a:gd name="connsiteX193" fmla="*/ 19047 w 607639"/>
              <a:gd name="connsiteY193" fmla="*/ 29766 h 464885"/>
              <a:gd name="connsiteX194" fmla="*/ 19047 w 607639"/>
              <a:gd name="connsiteY194" fmla="*/ 110800 h 464885"/>
              <a:gd name="connsiteX195" fmla="*/ 29817 w 607639"/>
              <a:gd name="connsiteY195" fmla="*/ 121551 h 464885"/>
              <a:gd name="connsiteX196" fmla="*/ 121759 w 607639"/>
              <a:gd name="connsiteY196" fmla="*/ 121551 h 464885"/>
              <a:gd name="connsiteX197" fmla="*/ 121759 w 607639"/>
              <a:gd name="connsiteY197" fmla="*/ 19015 h 464885"/>
              <a:gd name="connsiteX198" fmla="*/ 29817 w 607639"/>
              <a:gd name="connsiteY198" fmla="*/ 0 h 464885"/>
              <a:gd name="connsiteX199" fmla="*/ 577822 w 607639"/>
              <a:gd name="connsiteY199" fmla="*/ 0 h 464885"/>
              <a:gd name="connsiteX200" fmla="*/ 607639 w 607639"/>
              <a:gd name="connsiteY200" fmla="*/ 29766 h 464885"/>
              <a:gd name="connsiteX201" fmla="*/ 607639 w 607639"/>
              <a:gd name="connsiteY201" fmla="*/ 110800 h 464885"/>
              <a:gd name="connsiteX202" fmla="*/ 577822 w 607639"/>
              <a:gd name="connsiteY202" fmla="*/ 140566 h 464885"/>
              <a:gd name="connsiteX203" fmla="*/ 557529 w 607639"/>
              <a:gd name="connsiteY203" fmla="*/ 140566 h 464885"/>
              <a:gd name="connsiteX204" fmla="*/ 548005 w 607639"/>
              <a:gd name="connsiteY204" fmla="*/ 131059 h 464885"/>
              <a:gd name="connsiteX205" fmla="*/ 557529 w 607639"/>
              <a:gd name="connsiteY205" fmla="*/ 121551 h 464885"/>
              <a:gd name="connsiteX206" fmla="*/ 577822 w 607639"/>
              <a:gd name="connsiteY206" fmla="*/ 121551 h 464885"/>
              <a:gd name="connsiteX207" fmla="*/ 588592 w 607639"/>
              <a:gd name="connsiteY207" fmla="*/ 110800 h 464885"/>
              <a:gd name="connsiteX208" fmla="*/ 588592 w 607639"/>
              <a:gd name="connsiteY208" fmla="*/ 29766 h 464885"/>
              <a:gd name="connsiteX209" fmla="*/ 577822 w 607639"/>
              <a:gd name="connsiteY209" fmla="*/ 19015 h 464885"/>
              <a:gd name="connsiteX210" fmla="*/ 140806 w 607639"/>
              <a:gd name="connsiteY210" fmla="*/ 19015 h 464885"/>
              <a:gd name="connsiteX211" fmla="*/ 140806 w 607639"/>
              <a:gd name="connsiteY211" fmla="*/ 121551 h 464885"/>
              <a:gd name="connsiteX212" fmla="*/ 516943 w 607639"/>
              <a:gd name="connsiteY212" fmla="*/ 121551 h 464885"/>
              <a:gd name="connsiteX213" fmla="*/ 526466 w 607639"/>
              <a:gd name="connsiteY213" fmla="*/ 131059 h 464885"/>
              <a:gd name="connsiteX214" fmla="*/ 516943 w 607639"/>
              <a:gd name="connsiteY214" fmla="*/ 140566 h 464885"/>
              <a:gd name="connsiteX215" fmla="*/ 29817 w 607639"/>
              <a:gd name="connsiteY215" fmla="*/ 140566 h 464885"/>
              <a:gd name="connsiteX216" fmla="*/ 0 w 607639"/>
              <a:gd name="connsiteY216" fmla="*/ 110800 h 464885"/>
              <a:gd name="connsiteX217" fmla="*/ 0 w 607639"/>
              <a:gd name="connsiteY217" fmla="*/ 29766 h 464885"/>
              <a:gd name="connsiteX218" fmla="*/ 29817 w 607639"/>
              <a:gd name="connsiteY218" fmla="*/ 0 h 464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607639" h="464885">
                <a:moveTo>
                  <a:pt x="537214" y="374985"/>
                </a:moveTo>
                <a:cubicBezTo>
                  <a:pt x="542467" y="374985"/>
                  <a:pt x="546741" y="379248"/>
                  <a:pt x="546741" y="384487"/>
                </a:cubicBezTo>
                <a:lnTo>
                  <a:pt x="546741" y="404735"/>
                </a:lnTo>
                <a:cubicBezTo>
                  <a:pt x="546741" y="409975"/>
                  <a:pt x="542467" y="414149"/>
                  <a:pt x="537214" y="414149"/>
                </a:cubicBezTo>
                <a:cubicBezTo>
                  <a:pt x="531962" y="414149"/>
                  <a:pt x="527688" y="409975"/>
                  <a:pt x="527688" y="404735"/>
                </a:cubicBezTo>
                <a:lnTo>
                  <a:pt x="527688" y="384487"/>
                </a:lnTo>
                <a:cubicBezTo>
                  <a:pt x="527688" y="379248"/>
                  <a:pt x="531962" y="374985"/>
                  <a:pt x="537214" y="374985"/>
                </a:cubicBezTo>
                <a:close/>
                <a:moveTo>
                  <a:pt x="496640" y="374985"/>
                </a:moveTo>
                <a:cubicBezTo>
                  <a:pt x="501892" y="374985"/>
                  <a:pt x="506166" y="379248"/>
                  <a:pt x="506166" y="384487"/>
                </a:cubicBezTo>
                <a:lnTo>
                  <a:pt x="506166" y="404735"/>
                </a:lnTo>
                <a:cubicBezTo>
                  <a:pt x="506166" y="409975"/>
                  <a:pt x="501892" y="414149"/>
                  <a:pt x="496640" y="414149"/>
                </a:cubicBezTo>
                <a:cubicBezTo>
                  <a:pt x="491387" y="414149"/>
                  <a:pt x="487113" y="409975"/>
                  <a:pt x="487113" y="404735"/>
                </a:cubicBezTo>
                <a:lnTo>
                  <a:pt x="487113" y="384487"/>
                </a:lnTo>
                <a:cubicBezTo>
                  <a:pt x="487113" y="379248"/>
                  <a:pt x="491387" y="374985"/>
                  <a:pt x="496640" y="374985"/>
                </a:cubicBezTo>
                <a:close/>
                <a:moveTo>
                  <a:pt x="456074" y="374985"/>
                </a:moveTo>
                <a:cubicBezTo>
                  <a:pt x="461331" y="374985"/>
                  <a:pt x="465520" y="379248"/>
                  <a:pt x="465520" y="384487"/>
                </a:cubicBezTo>
                <a:lnTo>
                  <a:pt x="465520" y="404735"/>
                </a:lnTo>
                <a:cubicBezTo>
                  <a:pt x="465520" y="409975"/>
                  <a:pt x="461331" y="414149"/>
                  <a:pt x="456074" y="414149"/>
                </a:cubicBezTo>
                <a:cubicBezTo>
                  <a:pt x="450816" y="414149"/>
                  <a:pt x="446538" y="409975"/>
                  <a:pt x="446538" y="404735"/>
                </a:cubicBezTo>
                <a:lnTo>
                  <a:pt x="446538" y="384487"/>
                </a:lnTo>
                <a:cubicBezTo>
                  <a:pt x="446538" y="379248"/>
                  <a:pt x="450816" y="374985"/>
                  <a:pt x="456074" y="374985"/>
                </a:cubicBezTo>
                <a:close/>
                <a:moveTo>
                  <a:pt x="415463" y="374985"/>
                </a:moveTo>
                <a:cubicBezTo>
                  <a:pt x="420702" y="374985"/>
                  <a:pt x="424875" y="379248"/>
                  <a:pt x="424875" y="384487"/>
                </a:cubicBezTo>
                <a:lnTo>
                  <a:pt x="424875" y="404735"/>
                </a:lnTo>
                <a:cubicBezTo>
                  <a:pt x="424875" y="409975"/>
                  <a:pt x="420702" y="414149"/>
                  <a:pt x="415463" y="414149"/>
                </a:cubicBezTo>
                <a:cubicBezTo>
                  <a:pt x="410136" y="414149"/>
                  <a:pt x="405963" y="409975"/>
                  <a:pt x="405963" y="404735"/>
                </a:cubicBezTo>
                <a:lnTo>
                  <a:pt x="405963" y="384487"/>
                </a:lnTo>
                <a:cubicBezTo>
                  <a:pt x="405963" y="379248"/>
                  <a:pt x="410136" y="374985"/>
                  <a:pt x="415463" y="374985"/>
                </a:cubicBezTo>
                <a:close/>
                <a:moveTo>
                  <a:pt x="192150" y="374985"/>
                </a:moveTo>
                <a:cubicBezTo>
                  <a:pt x="197402" y="374985"/>
                  <a:pt x="201676" y="379248"/>
                  <a:pt x="201676" y="384487"/>
                </a:cubicBezTo>
                <a:lnTo>
                  <a:pt x="201676" y="404735"/>
                </a:lnTo>
                <a:cubicBezTo>
                  <a:pt x="201676" y="409975"/>
                  <a:pt x="197402" y="414149"/>
                  <a:pt x="192150" y="414149"/>
                </a:cubicBezTo>
                <a:cubicBezTo>
                  <a:pt x="186897" y="414149"/>
                  <a:pt x="182623" y="409975"/>
                  <a:pt x="182623" y="404735"/>
                </a:cubicBezTo>
                <a:lnTo>
                  <a:pt x="182623" y="384487"/>
                </a:lnTo>
                <a:cubicBezTo>
                  <a:pt x="182623" y="379248"/>
                  <a:pt x="186897" y="374985"/>
                  <a:pt x="192150" y="374985"/>
                </a:cubicBezTo>
                <a:close/>
                <a:moveTo>
                  <a:pt x="70389" y="364823"/>
                </a:moveTo>
                <a:cubicBezTo>
                  <a:pt x="75640" y="364823"/>
                  <a:pt x="79912" y="369091"/>
                  <a:pt x="79912" y="374337"/>
                </a:cubicBezTo>
                <a:cubicBezTo>
                  <a:pt x="79912" y="379584"/>
                  <a:pt x="75640" y="383763"/>
                  <a:pt x="70389" y="383763"/>
                </a:cubicBezTo>
                <a:cubicBezTo>
                  <a:pt x="64426" y="383763"/>
                  <a:pt x="59620" y="388653"/>
                  <a:pt x="59620" y="394611"/>
                </a:cubicBezTo>
                <a:cubicBezTo>
                  <a:pt x="59620" y="400480"/>
                  <a:pt x="64426" y="405370"/>
                  <a:pt x="70389" y="405370"/>
                </a:cubicBezTo>
                <a:cubicBezTo>
                  <a:pt x="76352" y="405370"/>
                  <a:pt x="81158" y="400480"/>
                  <a:pt x="81158" y="394611"/>
                </a:cubicBezTo>
                <a:cubicBezTo>
                  <a:pt x="81158" y="389365"/>
                  <a:pt x="85429" y="385097"/>
                  <a:pt x="90680" y="385097"/>
                </a:cubicBezTo>
                <a:cubicBezTo>
                  <a:pt x="95931" y="385097"/>
                  <a:pt x="100203" y="389365"/>
                  <a:pt x="100203" y="394611"/>
                </a:cubicBezTo>
                <a:cubicBezTo>
                  <a:pt x="100203" y="410972"/>
                  <a:pt x="86853" y="424310"/>
                  <a:pt x="70389" y="424310"/>
                </a:cubicBezTo>
                <a:cubicBezTo>
                  <a:pt x="53925" y="424310"/>
                  <a:pt x="40575" y="410972"/>
                  <a:pt x="40575" y="394611"/>
                </a:cubicBezTo>
                <a:cubicBezTo>
                  <a:pt x="40575" y="378161"/>
                  <a:pt x="53925" y="364823"/>
                  <a:pt x="70389" y="364823"/>
                </a:cubicBezTo>
                <a:close/>
                <a:moveTo>
                  <a:pt x="29817" y="343245"/>
                </a:moveTo>
                <a:cubicBezTo>
                  <a:pt x="23853" y="343245"/>
                  <a:pt x="19047" y="348132"/>
                  <a:pt x="19047" y="354085"/>
                </a:cubicBezTo>
                <a:lnTo>
                  <a:pt x="19047" y="435119"/>
                </a:lnTo>
                <a:cubicBezTo>
                  <a:pt x="19047" y="440983"/>
                  <a:pt x="23853" y="445870"/>
                  <a:pt x="29817" y="445870"/>
                </a:cubicBezTo>
                <a:lnTo>
                  <a:pt x="121759" y="445870"/>
                </a:lnTo>
                <a:lnTo>
                  <a:pt x="121759" y="343245"/>
                </a:lnTo>
                <a:close/>
                <a:moveTo>
                  <a:pt x="29817" y="324319"/>
                </a:moveTo>
                <a:lnTo>
                  <a:pt x="577822" y="324319"/>
                </a:lnTo>
                <a:cubicBezTo>
                  <a:pt x="594199" y="324319"/>
                  <a:pt x="607639" y="337647"/>
                  <a:pt x="607639" y="354085"/>
                </a:cubicBezTo>
                <a:lnTo>
                  <a:pt x="607639" y="435119"/>
                </a:lnTo>
                <a:cubicBezTo>
                  <a:pt x="607639" y="451468"/>
                  <a:pt x="594199" y="464885"/>
                  <a:pt x="577822" y="464885"/>
                </a:cubicBezTo>
                <a:lnTo>
                  <a:pt x="557529" y="464885"/>
                </a:lnTo>
                <a:cubicBezTo>
                  <a:pt x="552278" y="464885"/>
                  <a:pt x="548005" y="460620"/>
                  <a:pt x="548005" y="455378"/>
                </a:cubicBezTo>
                <a:cubicBezTo>
                  <a:pt x="548005" y="450135"/>
                  <a:pt x="552278" y="445870"/>
                  <a:pt x="557529" y="445870"/>
                </a:cubicBezTo>
                <a:lnTo>
                  <a:pt x="577822" y="445870"/>
                </a:lnTo>
                <a:cubicBezTo>
                  <a:pt x="583786" y="445870"/>
                  <a:pt x="588592" y="440983"/>
                  <a:pt x="588592" y="435119"/>
                </a:cubicBezTo>
                <a:lnTo>
                  <a:pt x="588592" y="354085"/>
                </a:lnTo>
                <a:cubicBezTo>
                  <a:pt x="588592" y="348132"/>
                  <a:pt x="583786" y="343245"/>
                  <a:pt x="577822" y="343245"/>
                </a:cubicBezTo>
                <a:lnTo>
                  <a:pt x="140806" y="343245"/>
                </a:lnTo>
                <a:lnTo>
                  <a:pt x="140806" y="445870"/>
                </a:lnTo>
                <a:lnTo>
                  <a:pt x="516943" y="445870"/>
                </a:lnTo>
                <a:cubicBezTo>
                  <a:pt x="522194" y="445870"/>
                  <a:pt x="526466" y="450135"/>
                  <a:pt x="526466" y="455378"/>
                </a:cubicBezTo>
                <a:cubicBezTo>
                  <a:pt x="526466" y="460620"/>
                  <a:pt x="522194" y="464885"/>
                  <a:pt x="516943" y="464885"/>
                </a:cubicBezTo>
                <a:lnTo>
                  <a:pt x="29817" y="464885"/>
                </a:lnTo>
                <a:cubicBezTo>
                  <a:pt x="13351" y="464885"/>
                  <a:pt x="0" y="451468"/>
                  <a:pt x="0" y="435119"/>
                </a:cubicBezTo>
                <a:lnTo>
                  <a:pt x="0" y="354085"/>
                </a:lnTo>
                <a:cubicBezTo>
                  <a:pt x="0" y="337647"/>
                  <a:pt x="13351" y="324319"/>
                  <a:pt x="29817" y="324319"/>
                </a:cubicBezTo>
                <a:close/>
                <a:moveTo>
                  <a:pt x="537214" y="212755"/>
                </a:moveTo>
                <a:cubicBezTo>
                  <a:pt x="542467" y="212755"/>
                  <a:pt x="546741" y="217023"/>
                  <a:pt x="546741" y="222270"/>
                </a:cubicBezTo>
                <a:lnTo>
                  <a:pt x="546741" y="242545"/>
                </a:lnTo>
                <a:cubicBezTo>
                  <a:pt x="546741" y="247792"/>
                  <a:pt x="542467" y="252060"/>
                  <a:pt x="537214" y="252060"/>
                </a:cubicBezTo>
                <a:cubicBezTo>
                  <a:pt x="531962" y="252060"/>
                  <a:pt x="527688" y="247792"/>
                  <a:pt x="527688" y="242545"/>
                </a:cubicBezTo>
                <a:lnTo>
                  <a:pt x="527688" y="222270"/>
                </a:lnTo>
                <a:cubicBezTo>
                  <a:pt x="527688" y="217023"/>
                  <a:pt x="531962" y="212755"/>
                  <a:pt x="537214" y="212755"/>
                </a:cubicBezTo>
                <a:close/>
                <a:moveTo>
                  <a:pt x="496640" y="212755"/>
                </a:moveTo>
                <a:cubicBezTo>
                  <a:pt x="501892" y="212755"/>
                  <a:pt x="506166" y="217023"/>
                  <a:pt x="506166" y="222270"/>
                </a:cubicBezTo>
                <a:lnTo>
                  <a:pt x="506166" y="242545"/>
                </a:lnTo>
                <a:cubicBezTo>
                  <a:pt x="506166" y="247792"/>
                  <a:pt x="501892" y="252060"/>
                  <a:pt x="496640" y="252060"/>
                </a:cubicBezTo>
                <a:cubicBezTo>
                  <a:pt x="491387" y="252060"/>
                  <a:pt x="487113" y="247792"/>
                  <a:pt x="487113" y="242545"/>
                </a:cubicBezTo>
                <a:lnTo>
                  <a:pt x="487113" y="222270"/>
                </a:lnTo>
                <a:cubicBezTo>
                  <a:pt x="487113" y="217023"/>
                  <a:pt x="491387" y="212755"/>
                  <a:pt x="496640" y="212755"/>
                </a:cubicBezTo>
                <a:close/>
                <a:moveTo>
                  <a:pt x="456074" y="212755"/>
                </a:moveTo>
                <a:cubicBezTo>
                  <a:pt x="461331" y="212755"/>
                  <a:pt x="465520" y="217023"/>
                  <a:pt x="465520" y="222270"/>
                </a:cubicBezTo>
                <a:lnTo>
                  <a:pt x="465520" y="242545"/>
                </a:lnTo>
                <a:cubicBezTo>
                  <a:pt x="465520" y="247792"/>
                  <a:pt x="461331" y="252060"/>
                  <a:pt x="456074" y="252060"/>
                </a:cubicBezTo>
                <a:cubicBezTo>
                  <a:pt x="450816" y="252060"/>
                  <a:pt x="446538" y="247792"/>
                  <a:pt x="446538" y="242545"/>
                </a:cubicBezTo>
                <a:lnTo>
                  <a:pt x="446538" y="222270"/>
                </a:lnTo>
                <a:cubicBezTo>
                  <a:pt x="446538" y="217023"/>
                  <a:pt x="450816" y="212755"/>
                  <a:pt x="456074" y="212755"/>
                </a:cubicBezTo>
                <a:close/>
                <a:moveTo>
                  <a:pt x="415463" y="212755"/>
                </a:moveTo>
                <a:cubicBezTo>
                  <a:pt x="420702" y="212755"/>
                  <a:pt x="424875" y="217023"/>
                  <a:pt x="424875" y="222270"/>
                </a:cubicBezTo>
                <a:lnTo>
                  <a:pt x="424875" y="242545"/>
                </a:lnTo>
                <a:cubicBezTo>
                  <a:pt x="424875" y="247792"/>
                  <a:pt x="420702" y="252060"/>
                  <a:pt x="415463" y="252060"/>
                </a:cubicBezTo>
                <a:cubicBezTo>
                  <a:pt x="410136" y="252060"/>
                  <a:pt x="405963" y="247792"/>
                  <a:pt x="405963" y="242545"/>
                </a:cubicBezTo>
                <a:lnTo>
                  <a:pt x="405963" y="222270"/>
                </a:lnTo>
                <a:cubicBezTo>
                  <a:pt x="405963" y="217023"/>
                  <a:pt x="410136" y="212755"/>
                  <a:pt x="415463" y="212755"/>
                </a:cubicBezTo>
                <a:close/>
                <a:moveTo>
                  <a:pt x="192150" y="212755"/>
                </a:moveTo>
                <a:cubicBezTo>
                  <a:pt x="197402" y="212755"/>
                  <a:pt x="201676" y="217023"/>
                  <a:pt x="201676" y="222270"/>
                </a:cubicBezTo>
                <a:lnTo>
                  <a:pt x="201676" y="242545"/>
                </a:lnTo>
                <a:cubicBezTo>
                  <a:pt x="201676" y="247792"/>
                  <a:pt x="197402" y="252060"/>
                  <a:pt x="192150" y="252060"/>
                </a:cubicBezTo>
                <a:cubicBezTo>
                  <a:pt x="186897" y="252060"/>
                  <a:pt x="182623" y="247792"/>
                  <a:pt x="182623" y="242545"/>
                </a:cubicBezTo>
                <a:lnTo>
                  <a:pt x="182623" y="222270"/>
                </a:lnTo>
                <a:cubicBezTo>
                  <a:pt x="182623" y="217023"/>
                  <a:pt x="186897" y="212755"/>
                  <a:pt x="192150" y="212755"/>
                </a:cubicBezTo>
                <a:close/>
                <a:moveTo>
                  <a:pt x="70389" y="202664"/>
                </a:moveTo>
                <a:cubicBezTo>
                  <a:pt x="75640" y="202664"/>
                  <a:pt x="79912" y="206926"/>
                  <a:pt x="79912" y="212164"/>
                </a:cubicBezTo>
                <a:cubicBezTo>
                  <a:pt x="79912" y="217403"/>
                  <a:pt x="75640" y="221664"/>
                  <a:pt x="70389" y="221664"/>
                </a:cubicBezTo>
                <a:cubicBezTo>
                  <a:pt x="64426" y="221664"/>
                  <a:pt x="59620" y="226548"/>
                  <a:pt x="59620" y="232407"/>
                </a:cubicBezTo>
                <a:cubicBezTo>
                  <a:pt x="59620" y="238356"/>
                  <a:pt x="64426" y="243151"/>
                  <a:pt x="70389" y="243151"/>
                </a:cubicBezTo>
                <a:cubicBezTo>
                  <a:pt x="76352" y="243151"/>
                  <a:pt x="81158" y="238356"/>
                  <a:pt x="81158" y="232407"/>
                </a:cubicBezTo>
                <a:cubicBezTo>
                  <a:pt x="81158" y="227169"/>
                  <a:pt x="85429" y="222907"/>
                  <a:pt x="90680" y="222907"/>
                </a:cubicBezTo>
                <a:cubicBezTo>
                  <a:pt x="95931" y="222907"/>
                  <a:pt x="100203" y="227169"/>
                  <a:pt x="100203" y="232407"/>
                </a:cubicBezTo>
                <a:cubicBezTo>
                  <a:pt x="100203" y="248833"/>
                  <a:pt x="86853" y="262151"/>
                  <a:pt x="70389" y="262151"/>
                </a:cubicBezTo>
                <a:cubicBezTo>
                  <a:pt x="53925" y="262151"/>
                  <a:pt x="40575" y="248833"/>
                  <a:pt x="40575" y="232407"/>
                </a:cubicBezTo>
                <a:cubicBezTo>
                  <a:pt x="40575" y="216071"/>
                  <a:pt x="53925" y="202664"/>
                  <a:pt x="70389" y="202664"/>
                </a:cubicBezTo>
                <a:close/>
                <a:moveTo>
                  <a:pt x="29817" y="181113"/>
                </a:moveTo>
                <a:cubicBezTo>
                  <a:pt x="23853" y="181113"/>
                  <a:pt x="19047" y="185914"/>
                  <a:pt x="19047" y="191870"/>
                </a:cubicBezTo>
                <a:lnTo>
                  <a:pt x="19047" y="272945"/>
                </a:lnTo>
                <a:cubicBezTo>
                  <a:pt x="19047" y="278901"/>
                  <a:pt x="23853" y="283791"/>
                  <a:pt x="29817" y="283791"/>
                </a:cubicBezTo>
                <a:lnTo>
                  <a:pt x="121759" y="283791"/>
                </a:lnTo>
                <a:lnTo>
                  <a:pt x="121759" y="181113"/>
                </a:lnTo>
                <a:close/>
                <a:moveTo>
                  <a:pt x="29817" y="162089"/>
                </a:moveTo>
                <a:lnTo>
                  <a:pt x="577822" y="162089"/>
                </a:lnTo>
                <a:cubicBezTo>
                  <a:pt x="594199" y="162089"/>
                  <a:pt x="607639" y="175513"/>
                  <a:pt x="607639" y="191870"/>
                </a:cubicBezTo>
                <a:lnTo>
                  <a:pt x="607639" y="272945"/>
                </a:lnTo>
                <a:cubicBezTo>
                  <a:pt x="607639" y="289391"/>
                  <a:pt x="594199" y="302726"/>
                  <a:pt x="577822" y="302726"/>
                </a:cubicBezTo>
                <a:lnTo>
                  <a:pt x="557529" y="302726"/>
                </a:lnTo>
                <a:cubicBezTo>
                  <a:pt x="552278" y="302726"/>
                  <a:pt x="548005" y="298459"/>
                  <a:pt x="548005" y="293214"/>
                </a:cubicBezTo>
                <a:cubicBezTo>
                  <a:pt x="548005" y="287969"/>
                  <a:pt x="552278" y="283791"/>
                  <a:pt x="557529" y="283791"/>
                </a:cubicBezTo>
                <a:lnTo>
                  <a:pt x="577822" y="283791"/>
                </a:lnTo>
                <a:cubicBezTo>
                  <a:pt x="583786" y="283791"/>
                  <a:pt x="588592" y="278901"/>
                  <a:pt x="588592" y="272945"/>
                </a:cubicBezTo>
                <a:lnTo>
                  <a:pt x="588592" y="191870"/>
                </a:lnTo>
                <a:cubicBezTo>
                  <a:pt x="588592" y="185914"/>
                  <a:pt x="583786" y="181113"/>
                  <a:pt x="577822" y="181113"/>
                </a:cubicBezTo>
                <a:lnTo>
                  <a:pt x="140806" y="181113"/>
                </a:lnTo>
                <a:lnTo>
                  <a:pt x="140806" y="283791"/>
                </a:lnTo>
                <a:lnTo>
                  <a:pt x="516943" y="283791"/>
                </a:lnTo>
                <a:cubicBezTo>
                  <a:pt x="522194" y="283791"/>
                  <a:pt x="526466" y="287969"/>
                  <a:pt x="526466" y="293214"/>
                </a:cubicBezTo>
                <a:cubicBezTo>
                  <a:pt x="526466" y="298459"/>
                  <a:pt x="522194" y="302726"/>
                  <a:pt x="516943" y="302726"/>
                </a:cubicBezTo>
                <a:lnTo>
                  <a:pt x="29817" y="302726"/>
                </a:lnTo>
                <a:cubicBezTo>
                  <a:pt x="13351" y="302726"/>
                  <a:pt x="0" y="289391"/>
                  <a:pt x="0" y="272945"/>
                </a:cubicBezTo>
                <a:lnTo>
                  <a:pt x="0" y="191870"/>
                </a:lnTo>
                <a:cubicBezTo>
                  <a:pt x="0" y="175513"/>
                  <a:pt x="13351" y="162089"/>
                  <a:pt x="29817" y="162089"/>
                </a:cubicBezTo>
                <a:close/>
                <a:moveTo>
                  <a:pt x="537214" y="50666"/>
                </a:moveTo>
                <a:cubicBezTo>
                  <a:pt x="542467" y="50666"/>
                  <a:pt x="546741" y="54934"/>
                  <a:pt x="546741" y="60181"/>
                </a:cubicBezTo>
                <a:lnTo>
                  <a:pt x="546741" y="80456"/>
                </a:lnTo>
                <a:cubicBezTo>
                  <a:pt x="546741" y="85703"/>
                  <a:pt x="542467" y="89971"/>
                  <a:pt x="537214" y="89971"/>
                </a:cubicBezTo>
                <a:cubicBezTo>
                  <a:pt x="531962" y="89971"/>
                  <a:pt x="527688" y="85703"/>
                  <a:pt x="527688" y="80456"/>
                </a:cubicBezTo>
                <a:lnTo>
                  <a:pt x="527688" y="60181"/>
                </a:lnTo>
                <a:cubicBezTo>
                  <a:pt x="527688" y="54934"/>
                  <a:pt x="531962" y="50666"/>
                  <a:pt x="537214" y="50666"/>
                </a:cubicBezTo>
                <a:close/>
                <a:moveTo>
                  <a:pt x="496640" y="50666"/>
                </a:moveTo>
                <a:cubicBezTo>
                  <a:pt x="501892" y="50666"/>
                  <a:pt x="506166" y="54934"/>
                  <a:pt x="506166" y="60181"/>
                </a:cubicBezTo>
                <a:lnTo>
                  <a:pt x="506166" y="80456"/>
                </a:lnTo>
                <a:cubicBezTo>
                  <a:pt x="506166" y="85703"/>
                  <a:pt x="501892" y="89971"/>
                  <a:pt x="496640" y="89971"/>
                </a:cubicBezTo>
                <a:cubicBezTo>
                  <a:pt x="491387" y="89971"/>
                  <a:pt x="487113" y="85703"/>
                  <a:pt x="487113" y="80456"/>
                </a:cubicBezTo>
                <a:lnTo>
                  <a:pt x="487113" y="60181"/>
                </a:lnTo>
                <a:cubicBezTo>
                  <a:pt x="487113" y="54934"/>
                  <a:pt x="491387" y="50666"/>
                  <a:pt x="496640" y="50666"/>
                </a:cubicBezTo>
                <a:close/>
                <a:moveTo>
                  <a:pt x="456074" y="50666"/>
                </a:moveTo>
                <a:cubicBezTo>
                  <a:pt x="461331" y="50666"/>
                  <a:pt x="465520" y="54934"/>
                  <a:pt x="465520" y="60181"/>
                </a:cubicBezTo>
                <a:lnTo>
                  <a:pt x="465520" y="80456"/>
                </a:lnTo>
                <a:cubicBezTo>
                  <a:pt x="465520" y="85703"/>
                  <a:pt x="461331" y="89971"/>
                  <a:pt x="456074" y="89971"/>
                </a:cubicBezTo>
                <a:cubicBezTo>
                  <a:pt x="450816" y="89971"/>
                  <a:pt x="446538" y="85703"/>
                  <a:pt x="446538" y="80456"/>
                </a:cubicBezTo>
                <a:lnTo>
                  <a:pt x="446538" y="60181"/>
                </a:lnTo>
                <a:cubicBezTo>
                  <a:pt x="446538" y="54934"/>
                  <a:pt x="450816" y="50666"/>
                  <a:pt x="456074" y="50666"/>
                </a:cubicBezTo>
                <a:close/>
                <a:moveTo>
                  <a:pt x="415463" y="50666"/>
                </a:moveTo>
                <a:cubicBezTo>
                  <a:pt x="420702" y="50666"/>
                  <a:pt x="424875" y="54934"/>
                  <a:pt x="424875" y="60181"/>
                </a:cubicBezTo>
                <a:lnTo>
                  <a:pt x="424875" y="80456"/>
                </a:lnTo>
                <a:cubicBezTo>
                  <a:pt x="424875" y="85703"/>
                  <a:pt x="420702" y="89971"/>
                  <a:pt x="415463" y="89971"/>
                </a:cubicBezTo>
                <a:cubicBezTo>
                  <a:pt x="410136" y="89971"/>
                  <a:pt x="405963" y="85703"/>
                  <a:pt x="405963" y="80456"/>
                </a:cubicBezTo>
                <a:lnTo>
                  <a:pt x="405963" y="60181"/>
                </a:lnTo>
                <a:cubicBezTo>
                  <a:pt x="405963" y="54934"/>
                  <a:pt x="410136" y="50666"/>
                  <a:pt x="415463" y="50666"/>
                </a:cubicBezTo>
                <a:close/>
                <a:moveTo>
                  <a:pt x="192150" y="50666"/>
                </a:moveTo>
                <a:cubicBezTo>
                  <a:pt x="197402" y="50666"/>
                  <a:pt x="201676" y="54934"/>
                  <a:pt x="201676" y="60181"/>
                </a:cubicBezTo>
                <a:lnTo>
                  <a:pt x="201676" y="80456"/>
                </a:lnTo>
                <a:cubicBezTo>
                  <a:pt x="201676" y="85703"/>
                  <a:pt x="197402" y="89971"/>
                  <a:pt x="192150" y="89971"/>
                </a:cubicBezTo>
                <a:cubicBezTo>
                  <a:pt x="186897" y="89971"/>
                  <a:pt x="182623" y="85703"/>
                  <a:pt x="182623" y="80456"/>
                </a:cubicBezTo>
                <a:lnTo>
                  <a:pt x="182623" y="60181"/>
                </a:lnTo>
                <a:cubicBezTo>
                  <a:pt x="182623" y="54934"/>
                  <a:pt x="186897" y="50666"/>
                  <a:pt x="192150" y="50666"/>
                </a:cubicBezTo>
                <a:close/>
                <a:moveTo>
                  <a:pt x="70389" y="40505"/>
                </a:moveTo>
                <a:cubicBezTo>
                  <a:pt x="75640" y="40505"/>
                  <a:pt x="79912" y="44772"/>
                  <a:pt x="79912" y="50016"/>
                </a:cubicBezTo>
                <a:cubicBezTo>
                  <a:pt x="79912" y="55261"/>
                  <a:pt x="75640" y="59528"/>
                  <a:pt x="70389" y="59528"/>
                </a:cubicBezTo>
                <a:cubicBezTo>
                  <a:pt x="64426" y="59528"/>
                  <a:pt x="59620" y="64328"/>
                  <a:pt x="59620" y="70283"/>
                </a:cubicBezTo>
                <a:cubicBezTo>
                  <a:pt x="59620" y="76239"/>
                  <a:pt x="64426" y="81039"/>
                  <a:pt x="70389" y="81039"/>
                </a:cubicBezTo>
                <a:cubicBezTo>
                  <a:pt x="76352" y="81039"/>
                  <a:pt x="81158" y="76239"/>
                  <a:pt x="81158" y="70283"/>
                </a:cubicBezTo>
                <a:cubicBezTo>
                  <a:pt x="81158" y="65039"/>
                  <a:pt x="85429" y="60772"/>
                  <a:pt x="90680" y="60772"/>
                </a:cubicBezTo>
                <a:cubicBezTo>
                  <a:pt x="95931" y="60772"/>
                  <a:pt x="100203" y="65039"/>
                  <a:pt x="100203" y="70283"/>
                </a:cubicBezTo>
                <a:cubicBezTo>
                  <a:pt x="100203" y="86728"/>
                  <a:pt x="86853" y="100062"/>
                  <a:pt x="70389" y="100062"/>
                </a:cubicBezTo>
                <a:cubicBezTo>
                  <a:pt x="53925" y="100062"/>
                  <a:pt x="40575" y="86728"/>
                  <a:pt x="40575" y="70283"/>
                </a:cubicBezTo>
                <a:cubicBezTo>
                  <a:pt x="40575" y="53839"/>
                  <a:pt x="53925" y="40505"/>
                  <a:pt x="70389" y="40505"/>
                </a:cubicBezTo>
                <a:close/>
                <a:moveTo>
                  <a:pt x="29817" y="19015"/>
                </a:moveTo>
                <a:cubicBezTo>
                  <a:pt x="23853" y="19015"/>
                  <a:pt x="19047" y="23813"/>
                  <a:pt x="19047" y="29766"/>
                </a:cubicBezTo>
                <a:lnTo>
                  <a:pt x="19047" y="110800"/>
                </a:lnTo>
                <a:cubicBezTo>
                  <a:pt x="19047" y="116753"/>
                  <a:pt x="23853" y="121551"/>
                  <a:pt x="29817" y="121551"/>
                </a:cubicBezTo>
                <a:lnTo>
                  <a:pt x="121759" y="121551"/>
                </a:lnTo>
                <a:lnTo>
                  <a:pt x="121759" y="19015"/>
                </a:lnTo>
                <a:close/>
                <a:moveTo>
                  <a:pt x="29817" y="0"/>
                </a:moveTo>
                <a:lnTo>
                  <a:pt x="577822" y="0"/>
                </a:lnTo>
                <a:cubicBezTo>
                  <a:pt x="594199" y="0"/>
                  <a:pt x="607639" y="13328"/>
                  <a:pt x="607639" y="29766"/>
                </a:cubicBezTo>
                <a:lnTo>
                  <a:pt x="607639" y="110800"/>
                </a:lnTo>
                <a:cubicBezTo>
                  <a:pt x="607639" y="127238"/>
                  <a:pt x="594199" y="140566"/>
                  <a:pt x="577822" y="140566"/>
                </a:cubicBezTo>
                <a:lnTo>
                  <a:pt x="557529" y="140566"/>
                </a:lnTo>
                <a:cubicBezTo>
                  <a:pt x="552278" y="140566"/>
                  <a:pt x="548005" y="136301"/>
                  <a:pt x="548005" y="131059"/>
                </a:cubicBezTo>
                <a:cubicBezTo>
                  <a:pt x="548005" y="125816"/>
                  <a:pt x="552278" y="121551"/>
                  <a:pt x="557529" y="121551"/>
                </a:cubicBezTo>
                <a:lnTo>
                  <a:pt x="577822" y="121551"/>
                </a:lnTo>
                <a:cubicBezTo>
                  <a:pt x="583786" y="121551"/>
                  <a:pt x="588592" y="116753"/>
                  <a:pt x="588592" y="110800"/>
                </a:cubicBezTo>
                <a:lnTo>
                  <a:pt x="588592" y="29766"/>
                </a:lnTo>
                <a:cubicBezTo>
                  <a:pt x="588592" y="23813"/>
                  <a:pt x="583786" y="19015"/>
                  <a:pt x="577822" y="19015"/>
                </a:cubicBezTo>
                <a:lnTo>
                  <a:pt x="140806" y="19015"/>
                </a:lnTo>
                <a:lnTo>
                  <a:pt x="140806" y="121551"/>
                </a:lnTo>
                <a:lnTo>
                  <a:pt x="516943" y="121551"/>
                </a:lnTo>
                <a:cubicBezTo>
                  <a:pt x="522194" y="121551"/>
                  <a:pt x="526466" y="125816"/>
                  <a:pt x="526466" y="131059"/>
                </a:cubicBezTo>
                <a:cubicBezTo>
                  <a:pt x="526466" y="136301"/>
                  <a:pt x="522194" y="140566"/>
                  <a:pt x="516943" y="140566"/>
                </a:cubicBezTo>
                <a:lnTo>
                  <a:pt x="29817" y="140566"/>
                </a:lnTo>
                <a:cubicBezTo>
                  <a:pt x="13351" y="140566"/>
                  <a:pt x="0" y="127238"/>
                  <a:pt x="0" y="110800"/>
                </a:cubicBezTo>
                <a:lnTo>
                  <a:pt x="0" y="29766"/>
                </a:lnTo>
                <a:cubicBezTo>
                  <a:pt x="0" y="13328"/>
                  <a:pt x="13351" y="0"/>
                  <a:pt x="2981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57935" y="844550"/>
            <a:ext cx="3325495" cy="2101850"/>
          </a:xfrm>
          <a:prstGeom prst="rect">
            <a:avLst/>
          </a:prstGeom>
        </p:spPr>
      </p:pic>
      <p:sp>
        <p:nvSpPr>
          <p:cNvPr id="3" name="shoe_360250"/>
          <p:cNvSpPr>
            <a:spLocks noChangeAspect="1"/>
          </p:cNvSpPr>
          <p:nvPr/>
        </p:nvSpPr>
        <p:spPr bwMode="auto">
          <a:xfrm>
            <a:off x="2338070" y="4034790"/>
            <a:ext cx="1165225" cy="430530"/>
          </a:xfrm>
          <a:custGeom>
            <a:avLst/>
            <a:gdLst>
              <a:gd name="T0" fmla="*/ 6511 w 6840"/>
              <a:gd name="T1" fmla="*/ 1142 h 2530"/>
              <a:gd name="T2" fmla="*/ 6433 w 6840"/>
              <a:gd name="T3" fmla="*/ 1097 h 2530"/>
              <a:gd name="T4" fmla="*/ 6346 w 6840"/>
              <a:gd name="T5" fmla="*/ 1055 h 2530"/>
              <a:gd name="T6" fmla="*/ 6245 w 6840"/>
              <a:gd name="T7" fmla="*/ 1015 h 2530"/>
              <a:gd name="T8" fmla="*/ 6105 w 6840"/>
              <a:gd name="T9" fmla="*/ 971 h 2530"/>
              <a:gd name="T10" fmla="*/ 4664 w 6840"/>
              <a:gd name="T11" fmla="*/ 457 h 2530"/>
              <a:gd name="T12" fmla="*/ 4411 w 6840"/>
              <a:gd name="T13" fmla="*/ 889 h 2530"/>
              <a:gd name="T14" fmla="*/ 298 w 6840"/>
              <a:gd name="T15" fmla="*/ 10 h 2530"/>
              <a:gd name="T16" fmla="*/ 333 w 6840"/>
              <a:gd name="T17" fmla="*/ 1719 h 2530"/>
              <a:gd name="T18" fmla="*/ 371 w 6840"/>
              <a:gd name="T19" fmla="*/ 2215 h 2530"/>
              <a:gd name="T20" fmla="*/ 1117 w 6840"/>
              <a:gd name="T21" fmla="*/ 2467 h 2530"/>
              <a:gd name="T22" fmla="*/ 3243 w 6840"/>
              <a:gd name="T23" fmla="*/ 2355 h 2530"/>
              <a:gd name="T24" fmla="*/ 3824 w 6840"/>
              <a:gd name="T25" fmla="*/ 2412 h 2530"/>
              <a:gd name="T26" fmla="*/ 5805 w 6840"/>
              <a:gd name="T27" fmla="*/ 2288 h 2530"/>
              <a:gd name="T28" fmla="*/ 6161 w 6840"/>
              <a:gd name="T29" fmla="*/ 2189 h 2530"/>
              <a:gd name="T30" fmla="*/ 6687 w 6840"/>
              <a:gd name="T31" fmla="*/ 1991 h 2530"/>
              <a:gd name="T32" fmla="*/ 6733 w 6840"/>
              <a:gd name="T33" fmla="*/ 1941 h 2530"/>
              <a:gd name="T34" fmla="*/ 6825 w 6840"/>
              <a:gd name="T35" fmla="*/ 1595 h 2530"/>
              <a:gd name="T36" fmla="*/ 6598 w 6840"/>
              <a:gd name="T37" fmla="*/ 1709 h 2530"/>
              <a:gd name="T38" fmla="*/ 6580 w 6840"/>
              <a:gd name="T39" fmla="*/ 1767 h 2530"/>
              <a:gd name="T40" fmla="*/ 6552 w 6840"/>
              <a:gd name="T41" fmla="*/ 1810 h 2530"/>
              <a:gd name="T42" fmla="*/ 5924 w 6840"/>
              <a:gd name="T43" fmla="*/ 2020 h 2530"/>
              <a:gd name="T44" fmla="*/ 5678 w 6840"/>
              <a:gd name="T45" fmla="*/ 2094 h 2530"/>
              <a:gd name="T46" fmla="*/ 3244 w 6840"/>
              <a:gd name="T47" fmla="*/ 2131 h 2530"/>
              <a:gd name="T48" fmla="*/ 2331 w 6840"/>
              <a:gd name="T49" fmla="*/ 2180 h 2530"/>
              <a:gd name="T50" fmla="*/ 1016 w 6840"/>
              <a:gd name="T51" fmla="*/ 2238 h 2530"/>
              <a:gd name="T52" fmla="*/ 922 w 6840"/>
              <a:gd name="T53" fmla="*/ 2224 h 2530"/>
              <a:gd name="T54" fmla="*/ 838 w 6840"/>
              <a:gd name="T55" fmla="*/ 2204 h 2530"/>
              <a:gd name="T56" fmla="*/ 762 w 6840"/>
              <a:gd name="T57" fmla="*/ 2179 h 2530"/>
              <a:gd name="T58" fmla="*/ 695 w 6840"/>
              <a:gd name="T59" fmla="*/ 2152 h 2530"/>
              <a:gd name="T60" fmla="*/ 639 w 6840"/>
              <a:gd name="T61" fmla="*/ 2124 h 2530"/>
              <a:gd name="T62" fmla="*/ 593 w 6840"/>
              <a:gd name="T63" fmla="*/ 2098 h 2530"/>
              <a:gd name="T64" fmla="*/ 557 w 6840"/>
              <a:gd name="T65" fmla="*/ 1886 h 2530"/>
              <a:gd name="T66" fmla="*/ 2347 w 6840"/>
              <a:gd name="T67" fmla="*/ 1955 h 2530"/>
              <a:gd name="T68" fmla="*/ 3681 w 6840"/>
              <a:gd name="T69" fmla="*/ 1947 h 2530"/>
              <a:gd name="T70" fmla="*/ 4358 w 6840"/>
              <a:gd name="T71" fmla="*/ 2011 h 2530"/>
              <a:gd name="T72" fmla="*/ 4611 w 6840"/>
              <a:gd name="T73" fmla="*/ 2018 h 2530"/>
              <a:gd name="T74" fmla="*/ 4662 w 6840"/>
              <a:gd name="T75" fmla="*/ 2017 h 2530"/>
              <a:gd name="T76" fmla="*/ 4978 w 6840"/>
              <a:gd name="T77" fmla="*/ 2004 h 2530"/>
              <a:gd name="T78" fmla="*/ 5267 w 6840"/>
              <a:gd name="T79" fmla="*/ 1970 h 2530"/>
              <a:gd name="T80" fmla="*/ 5529 w 6840"/>
              <a:gd name="T81" fmla="*/ 1918 h 2530"/>
              <a:gd name="T82" fmla="*/ 5746 w 6840"/>
              <a:gd name="T83" fmla="*/ 1859 h 2530"/>
              <a:gd name="T84" fmla="*/ 5966 w 6840"/>
              <a:gd name="T85" fmla="*/ 1793 h 2530"/>
              <a:gd name="T86" fmla="*/ 6066 w 6840"/>
              <a:gd name="T87" fmla="*/ 1767 h 2530"/>
              <a:gd name="T88" fmla="*/ 6153 w 6840"/>
              <a:gd name="T89" fmla="*/ 1744 h 2530"/>
              <a:gd name="T90" fmla="*/ 6241 w 6840"/>
              <a:gd name="T91" fmla="*/ 1719 h 2530"/>
              <a:gd name="T92" fmla="*/ 6329 w 6840"/>
              <a:gd name="T93" fmla="*/ 1693 h 2530"/>
              <a:gd name="T94" fmla="*/ 6413 w 6840"/>
              <a:gd name="T95" fmla="*/ 1667 h 2530"/>
              <a:gd name="T96" fmla="*/ 6491 w 6840"/>
              <a:gd name="T97" fmla="*/ 1640 h 2530"/>
              <a:gd name="T98" fmla="*/ 6561 w 6840"/>
              <a:gd name="T99" fmla="*/ 1614 h 2530"/>
              <a:gd name="T100" fmla="*/ 6597 w 6840"/>
              <a:gd name="T101" fmla="*/ 1598 h 2530"/>
              <a:gd name="T102" fmla="*/ 6601 w 6840"/>
              <a:gd name="T103" fmla="*/ 1685 h 2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840" h="2530">
                <a:moveTo>
                  <a:pt x="6825" y="1595"/>
                </a:moveTo>
                <a:cubicBezTo>
                  <a:pt x="6811" y="1478"/>
                  <a:pt x="6747" y="1295"/>
                  <a:pt x="6511" y="1142"/>
                </a:cubicBezTo>
                <a:cubicBezTo>
                  <a:pt x="6507" y="1140"/>
                  <a:pt x="6503" y="1138"/>
                  <a:pt x="6499" y="1135"/>
                </a:cubicBezTo>
                <a:cubicBezTo>
                  <a:pt x="6479" y="1122"/>
                  <a:pt x="6457" y="1110"/>
                  <a:pt x="6433" y="1097"/>
                </a:cubicBezTo>
                <a:cubicBezTo>
                  <a:pt x="6425" y="1093"/>
                  <a:pt x="6417" y="1088"/>
                  <a:pt x="6408" y="1084"/>
                </a:cubicBezTo>
                <a:cubicBezTo>
                  <a:pt x="6388" y="1074"/>
                  <a:pt x="6368" y="1065"/>
                  <a:pt x="6346" y="1055"/>
                </a:cubicBezTo>
                <a:cubicBezTo>
                  <a:pt x="6336" y="1051"/>
                  <a:pt x="6326" y="1046"/>
                  <a:pt x="6315" y="1041"/>
                </a:cubicBezTo>
                <a:cubicBezTo>
                  <a:pt x="6293" y="1032"/>
                  <a:pt x="6269" y="1024"/>
                  <a:pt x="6245" y="1015"/>
                </a:cubicBezTo>
                <a:cubicBezTo>
                  <a:pt x="6235" y="1012"/>
                  <a:pt x="6225" y="1008"/>
                  <a:pt x="6214" y="1004"/>
                </a:cubicBezTo>
                <a:cubicBezTo>
                  <a:pt x="6180" y="993"/>
                  <a:pt x="6144" y="982"/>
                  <a:pt x="6105" y="971"/>
                </a:cubicBezTo>
                <a:cubicBezTo>
                  <a:pt x="5308" y="758"/>
                  <a:pt x="4756" y="468"/>
                  <a:pt x="4751" y="465"/>
                </a:cubicBezTo>
                <a:cubicBezTo>
                  <a:pt x="4724" y="451"/>
                  <a:pt x="4693" y="448"/>
                  <a:pt x="4664" y="457"/>
                </a:cubicBezTo>
                <a:cubicBezTo>
                  <a:pt x="4635" y="467"/>
                  <a:pt x="4612" y="487"/>
                  <a:pt x="4598" y="514"/>
                </a:cubicBezTo>
                <a:lnTo>
                  <a:pt x="4411" y="889"/>
                </a:lnTo>
                <a:cubicBezTo>
                  <a:pt x="3887" y="808"/>
                  <a:pt x="967" y="347"/>
                  <a:pt x="389" y="19"/>
                </a:cubicBezTo>
                <a:cubicBezTo>
                  <a:pt x="361" y="3"/>
                  <a:pt x="328" y="0"/>
                  <a:pt x="298" y="10"/>
                </a:cubicBezTo>
                <a:cubicBezTo>
                  <a:pt x="268" y="20"/>
                  <a:pt x="244" y="42"/>
                  <a:pt x="231" y="71"/>
                </a:cubicBezTo>
                <a:cubicBezTo>
                  <a:pt x="108" y="352"/>
                  <a:pt x="0" y="1236"/>
                  <a:pt x="333" y="1719"/>
                </a:cubicBezTo>
                <a:lnTo>
                  <a:pt x="333" y="2131"/>
                </a:lnTo>
                <a:cubicBezTo>
                  <a:pt x="333" y="2163"/>
                  <a:pt x="347" y="2193"/>
                  <a:pt x="371" y="2215"/>
                </a:cubicBezTo>
                <a:cubicBezTo>
                  <a:pt x="379" y="2221"/>
                  <a:pt x="490" y="2318"/>
                  <a:pt x="684" y="2390"/>
                </a:cubicBezTo>
                <a:cubicBezTo>
                  <a:pt x="801" y="2433"/>
                  <a:pt x="946" y="2467"/>
                  <a:pt x="1117" y="2467"/>
                </a:cubicBezTo>
                <a:cubicBezTo>
                  <a:pt x="1483" y="2467"/>
                  <a:pt x="1942" y="2433"/>
                  <a:pt x="2347" y="2403"/>
                </a:cubicBezTo>
                <a:cubicBezTo>
                  <a:pt x="2697" y="2378"/>
                  <a:pt x="3028" y="2353"/>
                  <a:pt x="3243" y="2355"/>
                </a:cubicBezTo>
                <a:cubicBezTo>
                  <a:pt x="3353" y="2355"/>
                  <a:pt x="3505" y="2374"/>
                  <a:pt x="3681" y="2395"/>
                </a:cubicBezTo>
                <a:cubicBezTo>
                  <a:pt x="3727" y="2400"/>
                  <a:pt x="3775" y="2406"/>
                  <a:pt x="3824" y="2412"/>
                </a:cubicBezTo>
                <a:cubicBezTo>
                  <a:pt x="4337" y="2471"/>
                  <a:pt x="5051" y="2530"/>
                  <a:pt x="5756" y="2304"/>
                </a:cubicBezTo>
                <a:cubicBezTo>
                  <a:pt x="5773" y="2299"/>
                  <a:pt x="5788" y="2294"/>
                  <a:pt x="5805" y="2288"/>
                </a:cubicBezTo>
                <a:cubicBezTo>
                  <a:pt x="5863" y="2270"/>
                  <a:pt x="5921" y="2252"/>
                  <a:pt x="5979" y="2237"/>
                </a:cubicBezTo>
                <a:cubicBezTo>
                  <a:pt x="6037" y="2223"/>
                  <a:pt x="6099" y="2206"/>
                  <a:pt x="6161" y="2189"/>
                </a:cubicBezTo>
                <a:cubicBezTo>
                  <a:pt x="6349" y="2138"/>
                  <a:pt x="6542" y="2078"/>
                  <a:pt x="6638" y="2027"/>
                </a:cubicBezTo>
                <a:cubicBezTo>
                  <a:pt x="6654" y="2017"/>
                  <a:pt x="6671" y="2005"/>
                  <a:pt x="6687" y="1991"/>
                </a:cubicBezTo>
                <a:cubicBezTo>
                  <a:pt x="6692" y="1987"/>
                  <a:pt x="6696" y="1982"/>
                  <a:pt x="6701" y="1978"/>
                </a:cubicBezTo>
                <a:cubicBezTo>
                  <a:pt x="6712" y="1967"/>
                  <a:pt x="6723" y="1955"/>
                  <a:pt x="6733" y="1941"/>
                </a:cubicBezTo>
                <a:cubicBezTo>
                  <a:pt x="6737" y="1937"/>
                  <a:pt x="6741" y="1932"/>
                  <a:pt x="6744" y="1928"/>
                </a:cubicBezTo>
                <a:cubicBezTo>
                  <a:pt x="6803" y="1845"/>
                  <a:pt x="6840" y="1728"/>
                  <a:pt x="6825" y="1595"/>
                </a:cubicBezTo>
                <a:close/>
                <a:moveTo>
                  <a:pt x="6601" y="1685"/>
                </a:moveTo>
                <a:cubicBezTo>
                  <a:pt x="6601" y="1693"/>
                  <a:pt x="6600" y="1702"/>
                  <a:pt x="6598" y="1709"/>
                </a:cubicBezTo>
                <a:cubicBezTo>
                  <a:pt x="6595" y="1722"/>
                  <a:pt x="6592" y="1735"/>
                  <a:pt x="6587" y="1746"/>
                </a:cubicBezTo>
                <a:cubicBezTo>
                  <a:pt x="6585" y="1753"/>
                  <a:pt x="6583" y="1761"/>
                  <a:pt x="6580" y="1767"/>
                </a:cubicBezTo>
                <a:cubicBezTo>
                  <a:pt x="6573" y="1780"/>
                  <a:pt x="6567" y="1792"/>
                  <a:pt x="6560" y="1801"/>
                </a:cubicBezTo>
                <a:cubicBezTo>
                  <a:pt x="6557" y="1805"/>
                  <a:pt x="6555" y="1807"/>
                  <a:pt x="6552" y="1810"/>
                </a:cubicBezTo>
                <a:cubicBezTo>
                  <a:pt x="6545" y="1818"/>
                  <a:pt x="6537" y="1826"/>
                  <a:pt x="6531" y="1830"/>
                </a:cubicBezTo>
                <a:cubicBezTo>
                  <a:pt x="6450" y="1873"/>
                  <a:pt x="6223" y="1945"/>
                  <a:pt x="5924" y="2020"/>
                </a:cubicBezTo>
                <a:cubicBezTo>
                  <a:pt x="5884" y="2030"/>
                  <a:pt x="5844" y="2042"/>
                  <a:pt x="5803" y="2054"/>
                </a:cubicBezTo>
                <a:cubicBezTo>
                  <a:pt x="5762" y="2067"/>
                  <a:pt x="5721" y="2080"/>
                  <a:pt x="5678" y="2094"/>
                </a:cubicBezTo>
                <a:cubicBezTo>
                  <a:pt x="4962" y="2324"/>
                  <a:pt x="4237" y="2237"/>
                  <a:pt x="3708" y="2173"/>
                </a:cubicBezTo>
                <a:cubicBezTo>
                  <a:pt x="3525" y="2151"/>
                  <a:pt x="3367" y="2131"/>
                  <a:pt x="3244" y="2131"/>
                </a:cubicBezTo>
                <a:lnTo>
                  <a:pt x="3226" y="2131"/>
                </a:lnTo>
                <a:cubicBezTo>
                  <a:pt x="3003" y="2131"/>
                  <a:pt x="2676" y="2155"/>
                  <a:pt x="2331" y="2180"/>
                </a:cubicBezTo>
                <a:cubicBezTo>
                  <a:pt x="1929" y="2210"/>
                  <a:pt x="1475" y="2243"/>
                  <a:pt x="1117" y="2243"/>
                </a:cubicBezTo>
                <a:cubicBezTo>
                  <a:pt x="1082" y="2243"/>
                  <a:pt x="1048" y="2241"/>
                  <a:pt x="1016" y="2238"/>
                </a:cubicBezTo>
                <a:cubicBezTo>
                  <a:pt x="1004" y="2237"/>
                  <a:pt x="993" y="2235"/>
                  <a:pt x="982" y="2233"/>
                </a:cubicBezTo>
                <a:cubicBezTo>
                  <a:pt x="962" y="2231"/>
                  <a:pt x="941" y="2228"/>
                  <a:pt x="922" y="2224"/>
                </a:cubicBezTo>
                <a:cubicBezTo>
                  <a:pt x="913" y="2223"/>
                  <a:pt x="904" y="2220"/>
                  <a:pt x="894" y="2218"/>
                </a:cubicBezTo>
                <a:cubicBezTo>
                  <a:pt x="875" y="2213"/>
                  <a:pt x="856" y="2209"/>
                  <a:pt x="838" y="2204"/>
                </a:cubicBezTo>
                <a:cubicBezTo>
                  <a:pt x="830" y="2202"/>
                  <a:pt x="824" y="2200"/>
                  <a:pt x="817" y="2197"/>
                </a:cubicBezTo>
                <a:cubicBezTo>
                  <a:pt x="798" y="2192"/>
                  <a:pt x="779" y="2186"/>
                  <a:pt x="762" y="2179"/>
                </a:cubicBezTo>
                <a:cubicBezTo>
                  <a:pt x="758" y="2178"/>
                  <a:pt x="755" y="2177"/>
                  <a:pt x="752" y="2175"/>
                </a:cubicBezTo>
                <a:cubicBezTo>
                  <a:pt x="732" y="2168"/>
                  <a:pt x="713" y="2160"/>
                  <a:pt x="695" y="2152"/>
                </a:cubicBezTo>
                <a:cubicBezTo>
                  <a:pt x="689" y="2149"/>
                  <a:pt x="684" y="2146"/>
                  <a:pt x="678" y="2143"/>
                </a:cubicBezTo>
                <a:cubicBezTo>
                  <a:pt x="665" y="2137"/>
                  <a:pt x="651" y="2130"/>
                  <a:pt x="639" y="2124"/>
                </a:cubicBezTo>
                <a:cubicBezTo>
                  <a:pt x="626" y="2117"/>
                  <a:pt x="615" y="2111"/>
                  <a:pt x="605" y="2105"/>
                </a:cubicBezTo>
                <a:cubicBezTo>
                  <a:pt x="601" y="2102"/>
                  <a:pt x="596" y="2100"/>
                  <a:pt x="593" y="2098"/>
                </a:cubicBezTo>
                <a:cubicBezTo>
                  <a:pt x="579" y="2090"/>
                  <a:pt x="567" y="2082"/>
                  <a:pt x="557" y="2075"/>
                </a:cubicBezTo>
                <a:lnTo>
                  <a:pt x="557" y="1886"/>
                </a:lnTo>
                <a:cubicBezTo>
                  <a:pt x="686" y="1951"/>
                  <a:pt x="877" y="2019"/>
                  <a:pt x="1117" y="2019"/>
                </a:cubicBezTo>
                <a:cubicBezTo>
                  <a:pt x="1483" y="2019"/>
                  <a:pt x="1942" y="1985"/>
                  <a:pt x="2347" y="1955"/>
                </a:cubicBezTo>
                <a:cubicBezTo>
                  <a:pt x="2698" y="1930"/>
                  <a:pt x="3026" y="1903"/>
                  <a:pt x="3243" y="1906"/>
                </a:cubicBezTo>
                <a:cubicBezTo>
                  <a:pt x="3353" y="1907"/>
                  <a:pt x="3505" y="1925"/>
                  <a:pt x="3681" y="1947"/>
                </a:cubicBezTo>
                <a:cubicBezTo>
                  <a:pt x="3874" y="1970"/>
                  <a:pt x="4104" y="1998"/>
                  <a:pt x="4357" y="2011"/>
                </a:cubicBezTo>
                <a:cubicBezTo>
                  <a:pt x="4357" y="2011"/>
                  <a:pt x="4357" y="2011"/>
                  <a:pt x="4358" y="2011"/>
                </a:cubicBezTo>
                <a:cubicBezTo>
                  <a:pt x="4359" y="2011"/>
                  <a:pt x="4360" y="2011"/>
                  <a:pt x="4362" y="2011"/>
                </a:cubicBezTo>
                <a:cubicBezTo>
                  <a:pt x="4443" y="2015"/>
                  <a:pt x="4526" y="2017"/>
                  <a:pt x="4611" y="2018"/>
                </a:cubicBezTo>
                <a:cubicBezTo>
                  <a:pt x="4619" y="2018"/>
                  <a:pt x="4627" y="2018"/>
                  <a:pt x="4634" y="2018"/>
                </a:cubicBezTo>
                <a:cubicBezTo>
                  <a:pt x="4644" y="2018"/>
                  <a:pt x="4653" y="2017"/>
                  <a:pt x="4662" y="2017"/>
                </a:cubicBezTo>
                <a:cubicBezTo>
                  <a:pt x="4743" y="2017"/>
                  <a:pt x="4825" y="2015"/>
                  <a:pt x="4908" y="2009"/>
                </a:cubicBezTo>
                <a:cubicBezTo>
                  <a:pt x="4932" y="2008"/>
                  <a:pt x="4955" y="2006"/>
                  <a:pt x="4978" y="2004"/>
                </a:cubicBezTo>
                <a:cubicBezTo>
                  <a:pt x="5048" y="1999"/>
                  <a:pt x="5118" y="1992"/>
                  <a:pt x="5189" y="1982"/>
                </a:cubicBezTo>
                <a:cubicBezTo>
                  <a:pt x="5215" y="1978"/>
                  <a:pt x="5241" y="1974"/>
                  <a:pt x="5267" y="1970"/>
                </a:cubicBezTo>
                <a:cubicBezTo>
                  <a:pt x="5334" y="1960"/>
                  <a:pt x="5402" y="1948"/>
                  <a:pt x="5470" y="1933"/>
                </a:cubicBezTo>
                <a:cubicBezTo>
                  <a:pt x="5490" y="1928"/>
                  <a:pt x="5509" y="1923"/>
                  <a:pt x="5529" y="1918"/>
                </a:cubicBezTo>
                <a:cubicBezTo>
                  <a:pt x="5596" y="1902"/>
                  <a:pt x="5664" y="1884"/>
                  <a:pt x="5732" y="1863"/>
                </a:cubicBezTo>
                <a:cubicBezTo>
                  <a:pt x="5736" y="1861"/>
                  <a:pt x="5741" y="1860"/>
                  <a:pt x="5746" y="1859"/>
                </a:cubicBezTo>
                <a:lnTo>
                  <a:pt x="5759" y="1855"/>
                </a:lnTo>
                <a:cubicBezTo>
                  <a:pt x="5829" y="1832"/>
                  <a:pt x="5897" y="1811"/>
                  <a:pt x="5966" y="1793"/>
                </a:cubicBezTo>
                <a:cubicBezTo>
                  <a:pt x="5970" y="1792"/>
                  <a:pt x="5975" y="1790"/>
                  <a:pt x="5979" y="1789"/>
                </a:cubicBezTo>
                <a:cubicBezTo>
                  <a:pt x="6007" y="1782"/>
                  <a:pt x="6037" y="1775"/>
                  <a:pt x="6066" y="1767"/>
                </a:cubicBezTo>
                <a:cubicBezTo>
                  <a:pt x="6073" y="1765"/>
                  <a:pt x="6079" y="1763"/>
                  <a:pt x="6086" y="1762"/>
                </a:cubicBezTo>
                <a:cubicBezTo>
                  <a:pt x="6108" y="1756"/>
                  <a:pt x="6130" y="1750"/>
                  <a:pt x="6153" y="1744"/>
                </a:cubicBezTo>
                <a:cubicBezTo>
                  <a:pt x="6165" y="1740"/>
                  <a:pt x="6178" y="1737"/>
                  <a:pt x="6190" y="1733"/>
                </a:cubicBezTo>
                <a:cubicBezTo>
                  <a:pt x="6207" y="1729"/>
                  <a:pt x="6224" y="1724"/>
                  <a:pt x="6241" y="1719"/>
                </a:cubicBezTo>
                <a:cubicBezTo>
                  <a:pt x="6255" y="1715"/>
                  <a:pt x="6269" y="1711"/>
                  <a:pt x="6283" y="1707"/>
                </a:cubicBezTo>
                <a:cubicBezTo>
                  <a:pt x="6298" y="1702"/>
                  <a:pt x="6314" y="1698"/>
                  <a:pt x="6329" y="1693"/>
                </a:cubicBezTo>
                <a:cubicBezTo>
                  <a:pt x="6343" y="1689"/>
                  <a:pt x="6356" y="1685"/>
                  <a:pt x="6370" y="1681"/>
                </a:cubicBezTo>
                <a:cubicBezTo>
                  <a:pt x="6384" y="1676"/>
                  <a:pt x="6399" y="1671"/>
                  <a:pt x="6413" y="1667"/>
                </a:cubicBezTo>
                <a:cubicBezTo>
                  <a:pt x="6426" y="1663"/>
                  <a:pt x="6439" y="1658"/>
                  <a:pt x="6451" y="1654"/>
                </a:cubicBezTo>
                <a:cubicBezTo>
                  <a:pt x="6465" y="1650"/>
                  <a:pt x="6478" y="1645"/>
                  <a:pt x="6491" y="1640"/>
                </a:cubicBezTo>
                <a:cubicBezTo>
                  <a:pt x="6502" y="1636"/>
                  <a:pt x="6514" y="1632"/>
                  <a:pt x="6525" y="1628"/>
                </a:cubicBezTo>
                <a:cubicBezTo>
                  <a:pt x="6537" y="1623"/>
                  <a:pt x="6549" y="1618"/>
                  <a:pt x="6561" y="1614"/>
                </a:cubicBezTo>
                <a:cubicBezTo>
                  <a:pt x="6570" y="1610"/>
                  <a:pt x="6579" y="1606"/>
                  <a:pt x="6588" y="1602"/>
                </a:cubicBezTo>
                <a:cubicBezTo>
                  <a:pt x="6591" y="1601"/>
                  <a:pt x="6595" y="1600"/>
                  <a:pt x="6597" y="1598"/>
                </a:cubicBezTo>
                <a:cubicBezTo>
                  <a:pt x="6600" y="1611"/>
                  <a:pt x="6601" y="1624"/>
                  <a:pt x="6602" y="1636"/>
                </a:cubicBezTo>
                <a:cubicBezTo>
                  <a:pt x="6603" y="1653"/>
                  <a:pt x="6603" y="1669"/>
                  <a:pt x="6601" y="16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cxnSp>
        <p:nvCxnSpPr>
          <p:cNvPr id="4" name="直接连接符 3"/>
          <p:cNvCxnSpPr/>
          <p:nvPr/>
        </p:nvCxnSpPr>
        <p:spPr>
          <a:xfrm>
            <a:off x="1435735" y="2832735"/>
            <a:ext cx="1717040" cy="1304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>
            <a:endCxn id="3" idx="2"/>
          </p:cNvCxnSpPr>
          <p:nvPr/>
        </p:nvCxnSpPr>
        <p:spPr>
          <a:xfrm flipH="1">
            <a:off x="3418840" y="2762885"/>
            <a:ext cx="890270" cy="1451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REFSHAPE" val="912630212"/>
  <p:tag name="KSO_WM_UNIT_PLACING_PICTURE_USER_VIEWPORT" val="{&quot;height&quot;:5490,&quot;width&quot;:868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WPS 演示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74037</dc:creator>
  <cp:lastModifiedBy>♡实~爷♡</cp:lastModifiedBy>
  <cp:revision>8</cp:revision>
  <dcterms:created xsi:type="dcterms:W3CDTF">2020-04-25T13:07:00Z</dcterms:created>
  <dcterms:modified xsi:type="dcterms:W3CDTF">2020-04-25T13:52:17Z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