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7.png"/><Relationship Id="rId5" Type="http://schemas.openxmlformats.org/officeDocument/2006/relationships/image" Target="../media/image33.png"/><Relationship Id="rId15" Type="http://schemas.openxmlformats.org/officeDocument/2006/relationships/image" Target="../media/image50.png"/><Relationship Id="rId10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7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8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71.png"/><Relationship Id="rId3" Type="http://schemas.openxmlformats.org/officeDocument/2006/relationships/image" Target="../media/image9.png"/><Relationship Id="rId21" Type="http://schemas.openxmlformats.org/officeDocument/2006/relationships/image" Target="../media/image52.png"/><Relationship Id="rId7" Type="http://schemas.openxmlformats.org/officeDocument/2006/relationships/image" Target="../media/image35.png"/><Relationship Id="rId12" Type="http://schemas.openxmlformats.org/officeDocument/2006/relationships/image" Target="../media/image67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69.png"/><Relationship Id="rId10" Type="http://schemas.openxmlformats.org/officeDocument/2006/relationships/image" Target="../media/image38.png"/><Relationship Id="rId19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68.png"/><Relationship Id="rId22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3378200"/>
            <a:ext cx="13855700" cy="3568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5520436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0" y="6210300"/>
            <a:ext cx="6489700" cy="266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5905500"/>
            <a:ext cx="83185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300" y="8737600"/>
            <a:ext cx="3657600" cy="1054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37211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24400" y="-1231900"/>
            <a:ext cx="28321000" cy="1455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600" y="1930400"/>
            <a:ext cx="14160500" cy="7277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300" y="584200"/>
            <a:ext cx="39370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37211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092700" y="-1181100"/>
            <a:ext cx="28841700" cy="14820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300" y="2044700"/>
            <a:ext cx="14414500" cy="7404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300" y="584200"/>
            <a:ext cx="39370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5520436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13800" y="3937000"/>
            <a:ext cx="6223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00" y="5219700"/>
            <a:ext cx="6489700" cy="266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00" y="4559300"/>
            <a:ext cx="7899400" cy="134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300" y="8737600"/>
            <a:ext cx="3657600" cy="1054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3821811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0" y="1244600"/>
            <a:ext cx="6908800" cy="2209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2832100" y="41910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200" y="4025900"/>
            <a:ext cx="990600" cy="965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4051300"/>
            <a:ext cx="19431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500" y="4749800"/>
            <a:ext cx="3124200" cy="584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5715000" y="6997700"/>
            <a:ext cx="546100" cy="546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4500" y="6832600"/>
            <a:ext cx="977900" cy="965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4300" y="6858000"/>
            <a:ext cx="1943100" cy="1003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500" y="7454900"/>
            <a:ext cx="1727200" cy="1435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7467600" y="4191000"/>
            <a:ext cx="546100" cy="546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4400" y="4025900"/>
            <a:ext cx="1054100" cy="965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9600" y="4051300"/>
            <a:ext cx="2717800" cy="100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0350500" y="6997700"/>
            <a:ext cx="546100" cy="546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00" y="6832600"/>
            <a:ext cx="1016000" cy="977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87100" y="6781800"/>
            <a:ext cx="1536700" cy="1092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2166600" y="4191000"/>
            <a:ext cx="546100" cy="546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76100" y="4025900"/>
            <a:ext cx="965200" cy="977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915900" y="4051300"/>
            <a:ext cx="2222500" cy="10033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79400" y="4749800"/>
            <a:ext cx="1498600" cy="584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80400" y="4775200"/>
            <a:ext cx="1968500" cy="86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46990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43400" y="-660400"/>
            <a:ext cx="27063700" cy="13906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500" y="2362200"/>
            <a:ext cx="13525500" cy="6946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600" y="406400"/>
            <a:ext cx="4749800" cy="1778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1100" y="1511300"/>
            <a:ext cx="1600200" cy="876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1000" y="863600"/>
            <a:ext cx="38608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21811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1104900" y="1905000"/>
            <a:ext cx="431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184400"/>
            <a:ext cx="5575300" cy="2209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511800"/>
            <a:ext cx="558800" cy="406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45745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0" y="2921000"/>
            <a:ext cx="4064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900" y="1955800"/>
            <a:ext cx="3251200" cy="1143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398000" y="3365500"/>
            <a:ext cx="4953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2900" y="3238500"/>
            <a:ext cx="863600" cy="825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4600" y="3225800"/>
            <a:ext cx="5092700" cy="29337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398000" y="6400800"/>
            <a:ext cx="495300" cy="49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8300" y="6286500"/>
            <a:ext cx="863600" cy="812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6400" y="5257800"/>
            <a:ext cx="1206500" cy="1066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000" y="6273800"/>
            <a:ext cx="5435600" cy="2197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900" y="6197600"/>
            <a:ext cx="6921500" cy="33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21811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1104900" y="1905000"/>
            <a:ext cx="431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184400"/>
            <a:ext cx="5740400" cy="2209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511800"/>
            <a:ext cx="558800" cy="406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45745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0" y="2921000"/>
            <a:ext cx="4064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900" y="1955800"/>
            <a:ext cx="4191000" cy="1143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398000" y="3365500"/>
            <a:ext cx="4953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8300" y="3238500"/>
            <a:ext cx="825500" cy="825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4600" y="3238500"/>
            <a:ext cx="5080000" cy="2578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398000" y="5156200"/>
            <a:ext cx="495300" cy="49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8300" y="5029200"/>
            <a:ext cx="800100" cy="825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6400" y="5257800"/>
            <a:ext cx="1206500" cy="1066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85400" y="5054600"/>
            <a:ext cx="5981700" cy="3302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900" y="6083300"/>
            <a:ext cx="6870700" cy="40259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385300" y="7937500"/>
            <a:ext cx="495300" cy="495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32900" y="7810500"/>
            <a:ext cx="863600" cy="838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72700" y="7848600"/>
            <a:ext cx="4914900" cy="257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37211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2057400"/>
            <a:ext cx="7632700" cy="4699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200" y="3086100"/>
            <a:ext cx="3810000" cy="2349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65400" y="4279900"/>
            <a:ext cx="12255500" cy="599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5588000"/>
            <a:ext cx="6134100" cy="2997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0300" y="-431800"/>
            <a:ext cx="7404100" cy="12344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2413000"/>
            <a:ext cx="3708400" cy="6172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3500" y="-711200"/>
            <a:ext cx="12344400" cy="12915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5900" y="2120900"/>
            <a:ext cx="6172200" cy="6464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0300" y="584200"/>
            <a:ext cx="3263900" cy="165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3800" y="1587500"/>
            <a:ext cx="2197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21811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1104900" y="1905000"/>
            <a:ext cx="431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184400"/>
            <a:ext cx="5727700" cy="2209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511800"/>
            <a:ext cx="558800" cy="406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45745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0" y="4216400"/>
            <a:ext cx="4064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1900" y="3251200"/>
            <a:ext cx="2705100" cy="1143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525000" y="4660900"/>
            <a:ext cx="4953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9900" y="4533900"/>
            <a:ext cx="863600" cy="825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2491" y="5323815"/>
            <a:ext cx="6997700" cy="736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9029700" y="5359400"/>
            <a:ext cx="495300" cy="49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77300" y="5232400"/>
            <a:ext cx="863600" cy="812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6400" y="5334000"/>
            <a:ext cx="2362200" cy="990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1607" y="6007100"/>
            <a:ext cx="3759200" cy="736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900" y="5956300"/>
            <a:ext cx="4940300" cy="2933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8064500" y="6743700"/>
            <a:ext cx="495300" cy="495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37500" y="6604000"/>
            <a:ext cx="800100" cy="825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03793" y="6664985"/>
            <a:ext cx="8953500" cy="736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85400" y="4578350"/>
            <a:ext cx="3035300" cy="7366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8547100" y="6057900"/>
            <a:ext cx="495300" cy="4953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7400" y="5930900"/>
            <a:ext cx="825500" cy="825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556500" y="7442200"/>
            <a:ext cx="495300" cy="495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4100" y="7315200"/>
            <a:ext cx="863600" cy="838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67700" y="7391063"/>
            <a:ext cx="7556500" cy="111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37211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56200" y="-1270000"/>
            <a:ext cx="28981400" cy="1489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1968500"/>
            <a:ext cx="14490700" cy="7442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300" y="584200"/>
            <a:ext cx="39370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371600"/>
            <a:ext cx="3721100" cy="266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64100" y="-1219200"/>
            <a:ext cx="28524200" cy="1465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700" y="1968500"/>
            <a:ext cx="14262100" cy="7327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300" y="584200"/>
            <a:ext cx="3937000" cy="165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</cp:revision>
  <dcterms:created xsi:type="dcterms:W3CDTF">2006-08-16T00:00:00Z</dcterms:created>
  <dcterms:modified xsi:type="dcterms:W3CDTF">2024-10-10T00:56:41Z</dcterms:modified>
</cp:coreProperties>
</file>