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44" autoAdjust="0"/>
  </p:normalViewPr>
  <p:slideViewPr>
    <p:cSldViewPr snapToGrid="0">
      <p:cViewPr>
        <p:scale>
          <a:sx n="100" d="100"/>
          <a:sy n="100" d="100"/>
        </p:scale>
        <p:origin x="21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0405-3A8D-4135-A603-1900F4C213DD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A320-83B1-4187-9FA8-F9765C1D2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67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0405-3A8D-4135-A603-1900F4C213DD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A320-83B1-4187-9FA8-F9765C1D2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1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0405-3A8D-4135-A603-1900F4C213DD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A320-83B1-4187-9FA8-F9765C1D2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78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0405-3A8D-4135-A603-1900F4C213DD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A320-83B1-4187-9FA8-F9765C1D2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9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0405-3A8D-4135-A603-1900F4C213DD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A320-83B1-4187-9FA8-F9765C1D2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0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0405-3A8D-4135-A603-1900F4C213DD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A320-83B1-4187-9FA8-F9765C1D2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08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0405-3A8D-4135-A603-1900F4C213DD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A320-83B1-4187-9FA8-F9765C1D2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03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0405-3A8D-4135-A603-1900F4C213DD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A320-83B1-4187-9FA8-F9765C1D2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56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0405-3A8D-4135-A603-1900F4C213DD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A320-83B1-4187-9FA8-F9765C1D2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12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0405-3A8D-4135-A603-1900F4C213DD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A320-83B1-4187-9FA8-F9765C1D2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85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0405-3A8D-4135-A603-1900F4C213DD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A320-83B1-4187-9FA8-F9765C1D2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621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10405-3A8D-4135-A603-1900F4C213DD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EA320-83B1-4187-9FA8-F9765C1D2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4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7" t="31688" r="61778" b="53600"/>
          <a:stretch/>
        </p:blipFill>
        <p:spPr>
          <a:xfrm>
            <a:off x="72206" y="150809"/>
            <a:ext cx="2628900" cy="1661652"/>
          </a:xfrm>
          <a:prstGeom prst="rect">
            <a:avLst/>
          </a:prstGeom>
        </p:spPr>
      </p:pic>
      <p:grpSp>
        <p:nvGrpSpPr>
          <p:cNvPr id="6" name="그룹 5"/>
          <p:cNvGrpSpPr>
            <a:grpSpLocks/>
          </p:cNvGrpSpPr>
          <p:nvPr/>
        </p:nvGrpSpPr>
        <p:grpSpPr>
          <a:xfrm>
            <a:off x="2810771" y="150809"/>
            <a:ext cx="3163931" cy="1903230"/>
            <a:chOff x="2172203" y="161503"/>
            <a:chExt cx="2354579" cy="1155613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324" t="31688" r="19887" b="64800"/>
            <a:stretch/>
          </p:blipFill>
          <p:spPr>
            <a:xfrm>
              <a:off x="2172203" y="1076284"/>
              <a:ext cx="1734764" cy="240832"/>
            </a:xfrm>
            <a:prstGeom prst="rect">
              <a:avLst/>
            </a:prstGeom>
          </p:spPr>
        </p:pic>
        <p:pic>
          <p:nvPicPr>
            <p:cNvPr id="9" name="그림 8"/>
            <p:cNvPicPr preferRelativeResize="0">
              <a:picLocks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7" t="61120" r="56608" b="25541"/>
            <a:stretch/>
          </p:blipFill>
          <p:spPr>
            <a:xfrm>
              <a:off x="2172203" y="161503"/>
              <a:ext cx="2354579" cy="1155612"/>
            </a:xfrm>
            <a:prstGeom prst="rect">
              <a:avLst/>
            </a:prstGeom>
          </p:spPr>
        </p:pic>
      </p:grpSp>
      <p:pic>
        <p:nvPicPr>
          <p:cNvPr id="11" name="그림 10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24" t="49173" r="19887" b="43787"/>
          <a:stretch/>
        </p:blipFill>
        <p:spPr>
          <a:xfrm>
            <a:off x="6082316" y="158743"/>
            <a:ext cx="3107062" cy="795153"/>
          </a:xfrm>
          <a:prstGeom prst="rect">
            <a:avLst/>
          </a:prstGeom>
        </p:spPr>
      </p:pic>
      <p:pic>
        <p:nvPicPr>
          <p:cNvPr id="12" name="그림 11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t="15188" r="63839" b="70435"/>
          <a:stretch/>
        </p:blipFill>
        <p:spPr>
          <a:xfrm>
            <a:off x="9296992" y="158743"/>
            <a:ext cx="2748139" cy="1623828"/>
          </a:xfrm>
          <a:prstGeom prst="rect">
            <a:avLst/>
          </a:prstGeom>
        </p:spPr>
      </p:pic>
      <p:pic>
        <p:nvPicPr>
          <p:cNvPr id="13" name="그림 12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8" t="37681" r="23174" b="47130"/>
          <a:stretch/>
        </p:blipFill>
        <p:spPr>
          <a:xfrm>
            <a:off x="6053881" y="2319867"/>
            <a:ext cx="3078481" cy="1715494"/>
          </a:xfrm>
          <a:prstGeom prst="rect">
            <a:avLst/>
          </a:prstGeom>
        </p:spPr>
      </p:pic>
      <p:pic>
        <p:nvPicPr>
          <p:cNvPr id="14" name="그림 13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t="46493" r="65022" b="39478"/>
          <a:stretch/>
        </p:blipFill>
        <p:spPr>
          <a:xfrm>
            <a:off x="72206" y="2319867"/>
            <a:ext cx="2642419" cy="1584539"/>
          </a:xfrm>
          <a:prstGeom prst="rect">
            <a:avLst/>
          </a:prstGeom>
        </p:spPr>
      </p:pic>
      <p:pic>
        <p:nvPicPr>
          <p:cNvPr id="15" name="그림 14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8" t="22261" r="23174" b="66029"/>
          <a:stretch/>
        </p:blipFill>
        <p:spPr>
          <a:xfrm>
            <a:off x="2810771" y="2319867"/>
            <a:ext cx="3078481" cy="1322632"/>
          </a:xfrm>
          <a:prstGeom prst="rect">
            <a:avLst/>
          </a:prstGeom>
        </p:spPr>
      </p:pic>
      <p:pic>
        <p:nvPicPr>
          <p:cNvPr id="16" name="그림 15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4" t="8696" r="59993" b="78319"/>
          <a:stretch/>
        </p:blipFill>
        <p:spPr>
          <a:xfrm>
            <a:off x="9300052" y="2319867"/>
            <a:ext cx="2805525" cy="1466681"/>
          </a:xfrm>
          <a:prstGeom prst="rect">
            <a:avLst/>
          </a:prstGeom>
        </p:spPr>
      </p:pic>
      <p:pic>
        <p:nvPicPr>
          <p:cNvPr id="17" name="그림 16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82" t="25391" r="20318" b="62319"/>
          <a:stretch/>
        </p:blipFill>
        <p:spPr>
          <a:xfrm>
            <a:off x="6053881" y="4411812"/>
            <a:ext cx="3090119" cy="1388109"/>
          </a:xfrm>
          <a:prstGeom prst="rect">
            <a:avLst/>
          </a:prstGeom>
        </p:spPr>
      </p:pic>
      <p:pic>
        <p:nvPicPr>
          <p:cNvPr id="18" name="그림 17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4" t="46029" r="61819" b="38435"/>
          <a:stretch/>
        </p:blipFill>
        <p:spPr>
          <a:xfrm>
            <a:off x="72206" y="4411812"/>
            <a:ext cx="2642419" cy="1754780"/>
          </a:xfrm>
          <a:prstGeom prst="rect">
            <a:avLst/>
          </a:prstGeom>
        </p:spPr>
      </p:pic>
      <p:pic>
        <p:nvPicPr>
          <p:cNvPr id="20" name="그림 19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83" t="8696" r="21119" b="78435"/>
          <a:stretch/>
        </p:blipFill>
        <p:spPr>
          <a:xfrm>
            <a:off x="2810771" y="4411812"/>
            <a:ext cx="3018529" cy="145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99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51039</dc:creator>
  <cp:lastModifiedBy>51039</cp:lastModifiedBy>
  <cp:revision>4</cp:revision>
  <dcterms:created xsi:type="dcterms:W3CDTF">2017-09-21T04:21:39Z</dcterms:created>
  <dcterms:modified xsi:type="dcterms:W3CDTF">2017-09-21T04:33:56Z</dcterms:modified>
</cp:coreProperties>
</file>