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481" r:id="rId1"/>
  </p:sldMasterIdLst>
  <p:notesMasterIdLst>
    <p:notesMasterId r:id="rId4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8" r:id="rId15"/>
    <p:sldId id="279" r:id="rId16"/>
    <p:sldId id="280" r:id="rId17"/>
    <p:sldId id="267" r:id="rId18"/>
    <p:sldId id="269" r:id="rId19"/>
    <p:sldId id="276" r:id="rId20"/>
    <p:sldId id="270" r:id="rId21"/>
    <p:sldId id="271" r:id="rId22"/>
    <p:sldId id="272" r:id="rId23"/>
    <p:sldId id="273" r:id="rId24"/>
    <p:sldId id="274" r:id="rId25"/>
    <p:sldId id="275" r:id="rId26"/>
    <p:sldId id="29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2F0FA"/>
    <a:srgbClr val="E5F5FF"/>
    <a:srgbClr val="FFFFE5"/>
    <a:srgbClr val="9900FF"/>
    <a:srgbClr val="EBF5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870" y="114"/>
      </p:cViewPr>
      <p:guideLst>
        <p:guide orient="horz" pos="754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C11D3-1D72-4F7C-94F1-D5C977534E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B032C0-3BF3-4863-8EF4-DCEEB7ADBD8D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컴퓨터 정보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9A766AE5-825C-4CF7-A9D7-ADF466A7974C}" type="par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45442E32-A33D-40CC-B3BF-F9D1908EDBD1}" type="sib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B8C04941-B00B-448E-BF80-C672C7DD8C46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문자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3483119E-2263-43FF-927C-4E9C966340EB}" type="parTrans" cxnId="{00B4AC9E-3002-43D5-8F34-1D1B0D15DBAF}">
      <dgm:prSet/>
      <dgm:spPr/>
      <dgm:t>
        <a:bodyPr/>
        <a:lstStyle/>
        <a:p>
          <a:pPr latinLnBrk="1"/>
          <a:endParaRPr lang="ko-KR" altLang="en-US"/>
        </a:p>
      </dgm:t>
    </dgm:pt>
    <dgm:pt modelId="{C89ABF7B-CF85-4E7E-8841-86A54A04B060}" type="sibTrans" cxnId="{00B4AC9E-3002-43D5-8F34-1D1B0D15DBAF}">
      <dgm:prSet/>
      <dgm:spPr/>
      <dgm:t>
        <a:bodyPr/>
        <a:lstStyle/>
        <a:p>
          <a:pPr latinLnBrk="1"/>
          <a:endParaRPr lang="ko-KR" altLang="en-US"/>
        </a:p>
      </dgm:t>
    </dgm:pt>
    <dgm:pt modelId="{F5DC3E2A-D8C4-4214-BB07-85AE6D956AEC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수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D123BC2-E64C-46E3-B494-2592F9F726A6}" type="parTrans" cxnId="{30078925-609A-485F-B5FE-3401187D9F01}">
      <dgm:prSet/>
      <dgm:spPr/>
      <dgm:t>
        <a:bodyPr/>
        <a:lstStyle/>
        <a:p>
          <a:pPr latinLnBrk="1"/>
          <a:endParaRPr lang="ko-KR" altLang="en-US"/>
        </a:p>
      </dgm:t>
    </dgm:pt>
    <dgm:pt modelId="{CFCDF3EC-D731-4823-B1FF-3064DF04E3A2}" type="sibTrans" cxnId="{30078925-609A-485F-B5FE-3401187D9F01}">
      <dgm:prSet/>
      <dgm:spPr/>
      <dgm:t>
        <a:bodyPr/>
        <a:lstStyle/>
        <a:p>
          <a:pPr latinLnBrk="1"/>
          <a:endParaRPr lang="ko-KR" altLang="en-US"/>
        </a:p>
      </dgm:t>
    </dgm:pt>
    <dgm:pt modelId="{CE8A3C08-D773-495A-A3F9-65CDF7484D84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정수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A2D86C1B-6AED-400F-BB84-3C796827C102}" type="parTrans" cxnId="{C1DA2D2E-3153-4B05-8E39-CA69C5B0637D}">
      <dgm:prSet/>
      <dgm:spPr/>
      <dgm:t>
        <a:bodyPr/>
        <a:lstStyle/>
        <a:p>
          <a:pPr latinLnBrk="1"/>
          <a:endParaRPr lang="ko-KR" altLang="en-US"/>
        </a:p>
      </dgm:t>
    </dgm:pt>
    <dgm:pt modelId="{2990BDED-A49B-41E7-8664-1DD077D947A8}" type="sibTrans" cxnId="{C1DA2D2E-3153-4B05-8E39-CA69C5B0637D}">
      <dgm:prSet/>
      <dgm:spPr/>
      <dgm:t>
        <a:bodyPr/>
        <a:lstStyle/>
        <a:p>
          <a:pPr latinLnBrk="1"/>
          <a:endParaRPr lang="ko-KR" altLang="en-US"/>
        </a:p>
      </dgm:t>
    </dgm:pt>
    <dgm:pt modelId="{C6512BA6-900E-4AE8-9A75-6EC4D931DE2C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실수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7D6DE7F4-81C7-41DC-9C4F-15F1D7FB9BF0}" type="parTrans" cxnId="{A4E4C8C4-EAF7-4F59-A6AB-AB001FFBAC72}">
      <dgm:prSet/>
      <dgm:spPr/>
      <dgm:t>
        <a:bodyPr/>
        <a:lstStyle/>
        <a:p>
          <a:pPr latinLnBrk="1"/>
          <a:endParaRPr lang="ko-KR" altLang="en-US"/>
        </a:p>
      </dgm:t>
    </dgm:pt>
    <dgm:pt modelId="{2F7CB7FD-1CC9-4F91-8205-F784D0B3F765}" type="sibTrans" cxnId="{A4E4C8C4-EAF7-4F59-A6AB-AB001FFBAC72}">
      <dgm:prSet/>
      <dgm:spPr/>
      <dgm:t>
        <a:bodyPr/>
        <a:lstStyle/>
        <a:p>
          <a:pPr latinLnBrk="1"/>
          <a:endParaRPr lang="ko-KR" altLang="en-US"/>
        </a:p>
      </dgm:t>
    </dgm:pt>
    <dgm:pt modelId="{A71E40FA-5CEE-40CD-87E1-5D7E5142123C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프로그램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6F7BA96C-EB07-48DA-BF4E-71F99415E92D}" type="parTrans" cxnId="{66EB46C9-86E7-44F1-B1B9-FDFF8768FEBE}">
      <dgm:prSet/>
      <dgm:spPr/>
      <dgm:t>
        <a:bodyPr/>
        <a:lstStyle/>
        <a:p>
          <a:pPr latinLnBrk="1"/>
          <a:endParaRPr lang="ko-KR" altLang="en-US"/>
        </a:p>
      </dgm:t>
    </dgm:pt>
    <dgm:pt modelId="{0D1CCF46-E5E9-4900-8C7F-4F4ADDA8F13D}" type="sibTrans" cxnId="{66EB46C9-86E7-44F1-B1B9-FDFF8768FEBE}">
      <dgm:prSet/>
      <dgm:spPr/>
      <dgm:t>
        <a:bodyPr/>
        <a:lstStyle/>
        <a:p>
          <a:pPr latinLnBrk="1"/>
          <a:endParaRPr lang="ko-KR" altLang="en-US"/>
        </a:p>
      </dgm:t>
    </dgm:pt>
    <dgm:pt modelId="{1974C104-7F79-4CFE-8720-D55DAB944D84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데이터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E62CAF5-6DA6-4A28-BB31-1B22D5DFC287}" type="parTrans" cxnId="{27F85DDF-133D-4B6F-B5CC-B269DE20648B}">
      <dgm:prSet/>
      <dgm:spPr/>
      <dgm:t>
        <a:bodyPr/>
        <a:lstStyle/>
        <a:p>
          <a:pPr latinLnBrk="1"/>
          <a:endParaRPr lang="ko-KR" altLang="en-US"/>
        </a:p>
      </dgm:t>
    </dgm:pt>
    <dgm:pt modelId="{1596F0BB-D0B0-4863-A7DC-1E5D8DB1EF2C}" type="sibTrans" cxnId="{27F85DDF-133D-4B6F-B5CC-B269DE20648B}">
      <dgm:prSet/>
      <dgm:spPr/>
      <dgm:t>
        <a:bodyPr/>
        <a:lstStyle/>
        <a:p>
          <a:pPr latinLnBrk="1"/>
          <a:endParaRPr lang="ko-KR" altLang="en-US"/>
        </a:p>
      </dgm:t>
    </dgm:pt>
    <dgm:pt modelId="{47CCE8A8-C064-48BB-A0D2-5EA53AE15A13}" type="pres">
      <dgm:prSet presAssocID="{576C11D3-1D72-4F7C-94F1-D5C977534E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2C242-311E-4D5A-B834-8EAC255F425F}" type="pres">
      <dgm:prSet presAssocID="{C4B032C0-3BF3-4863-8EF4-DCEEB7ADBD8D}" presName="root1" presStyleCnt="0"/>
      <dgm:spPr/>
    </dgm:pt>
    <dgm:pt modelId="{8B61FB64-3D38-4985-9A0F-AF553DDEF389}" type="pres">
      <dgm:prSet presAssocID="{C4B032C0-3BF3-4863-8EF4-DCEEB7ADBD8D}" presName="LevelOneTextNode" presStyleLbl="node0" presStyleIdx="0" presStyleCnt="1" custScaleX="124886" custScaleY="77606" custLinFactNeighborX="-10952" custLinFactNeighborY="-665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F0A9D-CF86-4D0A-A45C-4FE525150D0E}" type="pres">
      <dgm:prSet presAssocID="{C4B032C0-3BF3-4863-8EF4-DCEEB7ADBD8D}" presName="level2hierChild" presStyleCnt="0"/>
      <dgm:spPr/>
    </dgm:pt>
    <dgm:pt modelId="{C6703E93-1E7C-4125-BD09-891FB3D16613}" type="pres">
      <dgm:prSet presAssocID="{5E62CAF5-6DA6-4A28-BB31-1B22D5DFC287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7FAE34B-E692-461C-A744-D5F869538BDB}" type="pres">
      <dgm:prSet presAssocID="{5E62CAF5-6DA6-4A28-BB31-1B22D5DFC287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7D52257-7DCB-475B-B399-6385F2386BD7}" type="pres">
      <dgm:prSet presAssocID="{1974C104-7F79-4CFE-8720-D55DAB944D84}" presName="root2" presStyleCnt="0"/>
      <dgm:spPr/>
    </dgm:pt>
    <dgm:pt modelId="{0A030043-8C00-4CBE-A8B8-2800E3EFCA2B}" type="pres">
      <dgm:prSet presAssocID="{1974C104-7F79-4CFE-8720-D55DAB944D8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FA3BD7-9E0C-40A5-8F62-DCCBE91DAAA9}" type="pres">
      <dgm:prSet presAssocID="{1974C104-7F79-4CFE-8720-D55DAB944D84}" presName="level3hierChild" presStyleCnt="0"/>
      <dgm:spPr/>
    </dgm:pt>
    <dgm:pt modelId="{4D3956AF-C70E-42FE-9375-77E4F11DB0F5}" type="pres">
      <dgm:prSet presAssocID="{3483119E-2263-43FF-927C-4E9C966340EB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DBA7ECC-855F-4BD0-B326-A82DFCEE6105}" type="pres">
      <dgm:prSet presAssocID="{3483119E-2263-43FF-927C-4E9C966340EB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A0F550F-D02A-499D-AAC9-863A84D4967D}" type="pres">
      <dgm:prSet presAssocID="{B8C04941-B00B-448E-BF80-C672C7DD8C46}" presName="root2" presStyleCnt="0"/>
      <dgm:spPr/>
    </dgm:pt>
    <dgm:pt modelId="{FFC4FBD4-FF94-4242-AB9D-D15E3542017D}" type="pres">
      <dgm:prSet presAssocID="{B8C04941-B00B-448E-BF80-C672C7DD8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080F5-9766-4EEF-888E-499BB1AEF8C3}" type="pres">
      <dgm:prSet presAssocID="{B8C04941-B00B-448E-BF80-C672C7DD8C46}" presName="level3hierChild" presStyleCnt="0"/>
      <dgm:spPr/>
    </dgm:pt>
    <dgm:pt modelId="{F4B3D59D-2BF0-48C6-B4B1-3FB1CF6FD64B}" type="pres">
      <dgm:prSet presAssocID="{5D123BC2-E64C-46E3-B494-2592F9F726A6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BC75362-3C89-4E3A-AAF8-41961389E449}" type="pres">
      <dgm:prSet presAssocID="{5D123BC2-E64C-46E3-B494-2592F9F726A6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BAC97A15-8287-4053-9581-3AF7A1769C25}" type="pres">
      <dgm:prSet presAssocID="{F5DC3E2A-D8C4-4214-BB07-85AE6D956AEC}" presName="root2" presStyleCnt="0"/>
      <dgm:spPr/>
    </dgm:pt>
    <dgm:pt modelId="{95B03B1F-382F-4F0B-AB53-890355A9D774}" type="pres">
      <dgm:prSet presAssocID="{F5DC3E2A-D8C4-4214-BB07-85AE6D956AE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946A79-D070-47F6-AC6E-7210E17AC76E}" type="pres">
      <dgm:prSet presAssocID="{F5DC3E2A-D8C4-4214-BB07-85AE6D956AEC}" presName="level3hierChild" presStyleCnt="0"/>
      <dgm:spPr/>
    </dgm:pt>
    <dgm:pt modelId="{213C010B-32EE-4BD9-AE4C-856A019CDBAD}" type="pres">
      <dgm:prSet presAssocID="{A2D86C1B-6AED-400F-BB84-3C796827C102}" presName="conn2-1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1BED0E4-CFA1-4618-BE88-67E740472BC5}" type="pres">
      <dgm:prSet presAssocID="{A2D86C1B-6AED-400F-BB84-3C796827C102}" presName="connTx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9DDB424-8369-458F-B31E-15B82B5D60EB}" type="pres">
      <dgm:prSet presAssocID="{CE8A3C08-D773-495A-A3F9-65CDF7484D84}" presName="root2" presStyleCnt="0"/>
      <dgm:spPr/>
    </dgm:pt>
    <dgm:pt modelId="{73243BFA-0039-4395-A41D-5924E7DF42A4}" type="pres">
      <dgm:prSet presAssocID="{CE8A3C08-D773-495A-A3F9-65CDF7484D84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32B1B8-12A1-4E8A-BEB5-4C8F7B90FEDF}" type="pres">
      <dgm:prSet presAssocID="{CE8A3C08-D773-495A-A3F9-65CDF7484D84}" presName="level3hierChild" presStyleCnt="0"/>
      <dgm:spPr/>
    </dgm:pt>
    <dgm:pt modelId="{0FCFAB9D-1F4E-461A-B2DB-24F098E9E3EC}" type="pres">
      <dgm:prSet presAssocID="{7D6DE7F4-81C7-41DC-9C4F-15F1D7FB9BF0}" presName="conn2-1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92FBB1A-9A8B-46F4-97AE-09B65BFC5971}" type="pres">
      <dgm:prSet presAssocID="{7D6DE7F4-81C7-41DC-9C4F-15F1D7FB9BF0}" presName="connTx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793A262-0F72-494E-9E4A-A771837506AE}" type="pres">
      <dgm:prSet presAssocID="{C6512BA6-900E-4AE8-9A75-6EC4D931DE2C}" presName="root2" presStyleCnt="0"/>
      <dgm:spPr/>
    </dgm:pt>
    <dgm:pt modelId="{76E1A2AF-B637-4DE1-B41D-AFD024D90290}" type="pres">
      <dgm:prSet presAssocID="{C6512BA6-900E-4AE8-9A75-6EC4D931DE2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C43EA7-E2A6-4B03-96EA-CA97915763C1}" type="pres">
      <dgm:prSet presAssocID="{C6512BA6-900E-4AE8-9A75-6EC4D931DE2C}" presName="level3hierChild" presStyleCnt="0"/>
      <dgm:spPr/>
    </dgm:pt>
    <dgm:pt modelId="{DD9A7187-E504-4F86-BC33-C81AF73C6428}" type="pres">
      <dgm:prSet presAssocID="{6F7BA96C-EB07-48DA-BF4E-71F99415E92D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D69A69A-7A7A-408A-9B1C-1CC7E4217555}" type="pres">
      <dgm:prSet presAssocID="{6F7BA96C-EB07-48DA-BF4E-71F99415E92D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7077742A-0585-4CD8-88C0-08542B6F1E1B}" type="pres">
      <dgm:prSet presAssocID="{A71E40FA-5CEE-40CD-87E1-5D7E5142123C}" presName="root2" presStyleCnt="0"/>
      <dgm:spPr/>
    </dgm:pt>
    <dgm:pt modelId="{C812931C-29C1-465B-AFE1-1CC3E894B2EF}" type="pres">
      <dgm:prSet presAssocID="{A71E40FA-5CEE-40CD-87E1-5D7E5142123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C4C43-CA13-48B1-9AFB-9EE29AA7DAA5}" type="pres">
      <dgm:prSet presAssocID="{A71E40FA-5CEE-40CD-87E1-5D7E5142123C}" presName="level3hierChild" presStyleCnt="0"/>
      <dgm:spPr/>
    </dgm:pt>
  </dgm:ptLst>
  <dgm:cxnLst>
    <dgm:cxn modelId="{30078925-609A-485F-B5FE-3401187D9F01}" srcId="{1974C104-7F79-4CFE-8720-D55DAB944D84}" destId="{F5DC3E2A-D8C4-4214-BB07-85AE6D956AEC}" srcOrd="1" destOrd="0" parTransId="{5D123BC2-E64C-46E3-B494-2592F9F726A6}" sibTransId="{CFCDF3EC-D731-4823-B1FF-3064DF04E3A2}"/>
    <dgm:cxn modelId="{00B4AC9E-3002-43D5-8F34-1D1B0D15DBAF}" srcId="{1974C104-7F79-4CFE-8720-D55DAB944D84}" destId="{B8C04941-B00B-448E-BF80-C672C7DD8C46}" srcOrd="0" destOrd="0" parTransId="{3483119E-2263-43FF-927C-4E9C966340EB}" sibTransId="{C89ABF7B-CF85-4E7E-8841-86A54A04B060}"/>
    <dgm:cxn modelId="{DF896D4A-47B6-4C9E-A248-74A9E433A60C}" type="presOf" srcId="{5D123BC2-E64C-46E3-B494-2592F9F726A6}" destId="{1BC75362-3C89-4E3A-AAF8-41961389E449}" srcOrd="1" destOrd="0" presId="urn:microsoft.com/office/officeart/2005/8/layout/hierarchy2"/>
    <dgm:cxn modelId="{48883E41-F73D-40A5-B245-24BCE909F43B}" type="presOf" srcId="{6F7BA96C-EB07-48DA-BF4E-71F99415E92D}" destId="{DD9A7187-E504-4F86-BC33-C81AF73C6428}" srcOrd="0" destOrd="0" presId="urn:microsoft.com/office/officeart/2005/8/layout/hierarchy2"/>
    <dgm:cxn modelId="{9DBE6B8F-544C-4CFC-8D37-68984FB34BD8}" type="presOf" srcId="{3483119E-2263-43FF-927C-4E9C966340EB}" destId="{4D3956AF-C70E-42FE-9375-77E4F11DB0F5}" srcOrd="0" destOrd="0" presId="urn:microsoft.com/office/officeart/2005/8/layout/hierarchy2"/>
    <dgm:cxn modelId="{580EB810-DD90-48EB-BFA1-A8BAC421C0CA}" srcId="{576C11D3-1D72-4F7C-94F1-D5C977534E69}" destId="{C4B032C0-3BF3-4863-8EF4-DCEEB7ADBD8D}" srcOrd="0" destOrd="0" parTransId="{9A766AE5-825C-4CF7-A9D7-ADF466A7974C}" sibTransId="{45442E32-A33D-40CC-B3BF-F9D1908EDBD1}"/>
    <dgm:cxn modelId="{927E91CE-ECAE-4552-A429-618F1D30FB6A}" type="presOf" srcId="{3483119E-2263-43FF-927C-4E9C966340EB}" destId="{FDBA7ECC-855F-4BD0-B326-A82DFCEE6105}" srcOrd="1" destOrd="0" presId="urn:microsoft.com/office/officeart/2005/8/layout/hierarchy2"/>
    <dgm:cxn modelId="{5C2007FF-D612-49C3-95E4-40A9022D7BE8}" type="presOf" srcId="{6F7BA96C-EB07-48DA-BF4E-71F99415E92D}" destId="{ED69A69A-7A7A-408A-9B1C-1CC7E4217555}" srcOrd="1" destOrd="0" presId="urn:microsoft.com/office/officeart/2005/8/layout/hierarchy2"/>
    <dgm:cxn modelId="{C1162A16-1532-4B28-900C-64E016823A4D}" type="presOf" srcId="{576C11D3-1D72-4F7C-94F1-D5C977534E69}" destId="{47CCE8A8-C064-48BB-A0D2-5EA53AE15A13}" srcOrd="0" destOrd="0" presId="urn:microsoft.com/office/officeart/2005/8/layout/hierarchy2"/>
    <dgm:cxn modelId="{8966AB71-4871-4D3D-BEF0-B4CCD58640F0}" type="presOf" srcId="{A71E40FA-5CEE-40CD-87E1-5D7E5142123C}" destId="{C812931C-29C1-465B-AFE1-1CC3E894B2EF}" srcOrd="0" destOrd="0" presId="urn:microsoft.com/office/officeart/2005/8/layout/hierarchy2"/>
    <dgm:cxn modelId="{A0D16B06-9C73-4729-BCA5-8C08E0050945}" type="presOf" srcId="{F5DC3E2A-D8C4-4214-BB07-85AE6D956AEC}" destId="{95B03B1F-382F-4F0B-AB53-890355A9D774}" srcOrd="0" destOrd="0" presId="urn:microsoft.com/office/officeart/2005/8/layout/hierarchy2"/>
    <dgm:cxn modelId="{66EB46C9-86E7-44F1-B1B9-FDFF8768FEBE}" srcId="{C4B032C0-3BF3-4863-8EF4-DCEEB7ADBD8D}" destId="{A71E40FA-5CEE-40CD-87E1-5D7E5142123C}" srcOrd="1" destOrd="0" parTransId="{6F7BA96C-EB07-48DA-BF4E-71F99415E92D}" sibTransId="{0D1CCF46-E5E9-4900-8C7F-4F4ADDA8F13D}"/>
    <dgm:cxn modelId="{A4E4C8C4-EAF7-4F59-A6AB-AB001FFBAC72}" srcId="{F5DC3E2A-D8C4-4214-BB07-85AE6D956AEC}" destId="{C6512BA6-900E-4AE8-9A75-6EC4D931DE2C}" srcOrd="1" destOrd="0" parTransId="{7D6DE7F4-81C7-41DC-9C4F-15F1D7FB9BF0}" sibTransId="{2F7CB7FD-1CC9-4F91-8205-F784D0B3F765}"/>
    <dgm:cxn modelId="{3FBE44C9-0441-4BAE-B9EF-6B2BC0DDD4F9}" type="presOf" srcId="{B8C04941-B00B-448E-BF80-C672C7DD8C46}" destId="{FFC4FBD4-FF94-4242-AB9D-D15E3542017D}" srcOrd="0" destOrd="0" presId="urn:microsoft.com/office/officeart/2005/8/layout/hierarchy2"/>
    <dgm:cxn modelId="{BB1D025E-6949-45E0-9A16-32CA9F763583}" type="presOf" srcId="{CE8A3C08-D773-495A-A3F9-65CDF7484D84}" destId="{73243BFA-0039-4395-A41D-5924E7DF42A4}" srcOrd="0" destOrd="0" presId="urn:microsoft.com/office/officeart/2005/8/layout/hierarchy2"/>
    <dgm:cxn modelId="{8B250FA8-F521-48DA-83BE-317C608FF3FA}" type="presOf" srcId="{5E62CAF5-6DA6-4A28-BB31-1B22D5DFC287}" destId="{D7FAE34B-E692-461C-A744-D5F869538BDB}" srcOrd="1" destOrd="0" presId="urn:microsoft.com/office/officeart/2005/8/layout/hierarchy2"/>
    <dgm:cxn modelId="{FBB0BE91-6507-4821-927D-7F5138EE4C0F}" type="presOf" srcId="{7D6DE7F4-81C7-41DC-9C4F-15F1D7FB9BF0}" destId="{492FBB1A-9A8B-46F4-97AE-09B65BFC5971}" srcOrd="1" destOrd="0" presId="urn:microsoft.com/office/officeart/2005/8/layout/hierarchy2"/>
    <dgm:cxn modelId="{E3830104-9CD0-46B7-A435-16CB1345C630}" type="presOf" srcId="{1974C104-7F79-4CFE-8720-D55DAB944D84}" destId="{0A030043-8C00-4CBE-A8B8-2800E3EFCA2B}" srcOrd="0" destOrd="0" presId="urn:microsoft.com/office/officeart/2005/8/layout/hierarchy2"/>
    <dgm:cxn modelId="{E084F533-64BC-4E96-A500-AB962B511AC0}" type="presOf" srcId="{5D123BC2-E64C-46E3-B494-2592F9F726A6}" destId="{F4B3D59D-2BF0-48C6-B4B1-3FB1CF6FD64B}" srcOrd="0" destOrd="0" presId="urn:microsoft.com/office/officeart/2005/8/layout/hierarchy2"/>
    <dgm:cxn modelId="{BB43A293-E922-40F3-A48D-D94BE33EAF8E}" type="presOf" srcId="{5E62CAF5-6DA6-4A28-BB31-1B22D5DFC287}" destId="{C6703E93-1E7C-4125-BD09-891FB3D16613}" srcOrd="0" destOrd="0" presId="urn:microsoft.com/office/officeart/2005/8/layout/hierarchy2"/>
    <dgm:cxn modelId="{C1DA2D2E-3153-4B05-8E39-CA69C5B0637D}" srcId="{F5DC3E2A-D8C4-4214-BB07-85AE6D956AEC}" destId="{CE8A3C08-D773-495A-A3F9-65CDF7484D84}" srcOrd="0" destOrd="0" parTransId="{A2D86C1B-6AED-400F-BB84-3C796827C102}" sibTransId="{2990BDED-A49B-41E7-8664-1DD077D947A8}"/>
    <dgm:cxn modelId="{27F85DDF-133D-4B6F-B5CC-B269DE20648B}" srcId="{C4B032C0-3BF3-4863-8EF4-DCEEB7ADBD8D}" destId="{1974C104-7F79-4CFE-8720-D55DAB944D84}" srcOrd="0" destOrd="0" parTransId="{5E62CAF5-6DA6-4A28-BB31-1B22D5DFC287}" sibTransId="{1596F0BB-D0B0-4863-A7DC-1E5D8DB1EF2C}"/>
    <dgm:cxn modelId="{86829B8D-AEF6-475C-B7FC-10C388AC10C2}" type="presOf" srcId="{7D6DE7F4-81C7-41DC-9C4F-15F1D7FB9BF0}" destId="{0FCFAB9D-1F4E-461A-B2DB-24F098E9E3EC}" srcOrd="0" destOrd="0" presId="urn:microsoft.com/office/officeart/2005/8/layout/hierarchy2"/>
    <dgm:cxn modelId="{479C91F3-01B5-49C6-9C06-F95291694F69}" type="presOf" srcId="{A2D86C1B-6AED-400F-BB84-3C796827C102}" destId="{213C010B-32EE-4BD9-AE4C-856A019CDBAD}" srcOrd="0" destOrd="0" presId="urn:microsoft.com/office/officeart/2005/8/layout/hierarchy2"/>
    <dgm:cxn modelId="{4233CC59-E990-41D5-80FA-D7E5764E25DE}" type="presOf" srcId="{C4B032C0-3BF3-4863-8EF4-DCEEB7ADBD8D}" destId="{8B61FB64-3D38-4985-9A0F-AF553DDEF389}" srcOrd="0" destOrd="0" presId="urn:microsoft.com/office/officeart/2005/8/layout/hierarchy2"/>
    <dgm:cxn modelId="{C273AE10-0663-4A46-92D9-1D9E63026CA2}" type="presOf" srcId="{C6512BA6-900E-4AE8-9A75-6EC4D931DE2C}" destId="{76E1A2AF-B637-4DE1-B41D-AFD024D90290}" srcOrd="0" destOrd="0" presId="urn:microsoft.com/office/officeart/2005/8/layout/hierarchy2"/>
    <dgm:cxn modelId="{2189717E-C1AC-43FB-9257-C121B627CF58}" type="presOf" srcId="{A2D86C1B-6AED-400F-BB84-3C796827C102}" destId="{E1BED0E4-CFA1-4618-BE88-67E740472BC5}" srcOrd="1" destOrd="0" presId="urn:microsoft.com/office/officeart/2005/8/layout/hierarchy2"/>
    <dgm:cxn modelId="{9467EE34-A47E-4783-A24B-28F36EE380C1}" type="presParOf" srcId="{47CCE8A8-C064-48BB-A0D2-5EA53AE15A13}" destId="{F602C242-311E-4D5A-B834-8EAC255F425F}" srcOrd="0" destOrd="0" presId="urn:microsoft.com/office/officeart/2005/8/layout/hierarchy2"/>
    <dgm:cxn modelId="{A146E788-B18B-4A38-A887-ACD7963A3D50}" type="presParOf" srcId="{F602C242-311E-4D5A-B834-8EAC255F425F}" destId="{8B61FB64-3D38-4985-9A0F-AF553DDEF389}" srcOrd="0" destOrd="0" presId="urn:microsoft.com/office/officeart/2005/8/layout/hierarchy2"/>
    <dgm:cxn modelId="{B1FEFF13-42C9-40F1-AD9A-90B340E7AA27}" type="presParOf" srcId="{F602C242-311E-4D5A-B834-8EAC255F425F}" destId="{AD1F0A9D-CF86-4D0A-A45C-4FE525150D0E}" srcOrd="1" destOrd="0" presId="urn:microsoft.com/office/officeart/2005/8/layout/hierarchy2"/>
    <dgm:cxn modelId="{C4F4A0E3-3CB4-4669-94F3-B8028BD58A0E}" type="presParOf" srcId="{AD1F0A9D-CF86-4D0A-A45C-4FE525150D0E}" destId="{C6703E93-1E7C-4125-BD09-891FB3D16613}" srcOrd="0" destOrd="0" presId="urn:microsoft.com/office/officeart/2005/8/layout/hierarchy2"/>
    <dgm:cxn modelId="{FE810EF1-C821-4B97-8D01-D76FF2DA9E5A}" type="presParOf" srcId="{C6703E93-1E7C-4125-BD09-891FB3D16613}" destId="{D7FAE34B-E692-461C-A744-D5F869538BDB}" srcOrd="0" destOrd="0" presId="urn:microsoft.com/office/officeart/2005/8/layout/hierarchy2"/>
    <dgm:cxn modelId="{82514780-2B63-4DC6-8D26-871F74224940}" type="presParOf" srcId="{AD1F0A9D-CF86-4D0A-A45C-4FE525150D0E}" destId="{47D52257-7DCB-475B-B399-6385F2386BD7}" srcOrd="1" destOrd="0" presId="urn:microsoft.com/office/officeart/2005/8/layout/hierarchy2"/>
    <dgm:cxn modelId="{532ACEFA-DFA6-4496-A278-AAC198C60E17}" type="presParOf" srcId="{47D52257-7DCB-475B-B399-6385F2386BD7}" destId="{0A030043-8C00-4CBE-A8B8-2800E3EFCA2B}" srcOrd="0" destOrd="0" presId="urn:microsoft.com/office/officeart/2005/8/layout/hierarchy2"/>
    <dgm:cxn modelId="{4D9794C2-7813-46AF-B5F8-094FA435C225}" type="presParOf" srcId="{47D52257-7DCB-475B-B399-6385F2386BD7}" destId="{2BFA3BD7-9E0C-40A5-8F62-DCCBE91DAAA9}" srcOrd="1" destOrd="0" presId="urn:microsoft.com/office/officeart/2005/8/layout/hierarchy2"/>
    <dgm:cxn modelId="{B248FC52-E16C-40DB-9DAA-0D4035CFB41C}" type="presParOf" srcId="{2BFA3BD7-9E0C-40A5-8F62-DCCBE91DAAA9}" destId="{4D3956AF-C70E-42FE-9375-77E4F11DB0F5}" srcOrd="0" destOrd="0" presId="urn:microsoft.com/office/officeart/2005/8/layout/hierarchy2"/>
    <dgm:cxn modelId="{FE39AC08-D970-4C13-BE87-BFB72FFD07A4}" type="presParOf" srcId="{4D3956AF-C70E-42FE-9375-77E4F11DB0F5}" destId="{FDBA7ECC-855F-4BD0-B326-A82DFCEE6105}" srcOrd="0" destOrd="0" presId="urn:microsoft.com/office/officeart/2005/8/layout/hierarchy2"/>
    <dgm:cxn modelId="{F645BB55-BECE-4F42-8974-862F4254B195}" type="presParOf" srcId="{2BFA3BD7-9E0C-40A5-8F62-DCCBE91DAAA9}" destId="{2A0F550F-D02A-499D-AAC9-863A84D4967D}" srcOrd="1" destOrd="0" presId="urn:microsoft.com/office/officeart/2005/8/layout/hierarchy2"/>
    <dgm:cxn modelId="{74C9A7BE-3203-4A78-A017-83F212BA9FFF}" type="presParOf" srcId="{2A0F550F-D02A-499D-AAC9-863A84D4967D}" destId="{FFC4FBD4-FF94-4242-AB9D-D15E3542017D}" srcOrd="0" destOrd="0" presId="urn:microsoft.com/office/officeart/2005/8/layout/hierarchy2"/>
    <dgm:cxn modelId="{55310D81-0351-4D9F-8FAA-FFAEFA1D0903}" type="presParOf" srcId="{2A0F550F-D02A-499D-AAC9-863A84D4967D}" destId="{B5A080F5-9766-4EEF-888E-499BB1AEF8C3}" srcOrd="1" destOrd="0" presId="urn:microsoft.com/office/officeart/2005/8/layout/hierarchy2"/>
    <dgm:cxn modelId="{30A1C499-861A-400B-855A-E0D300B429C8}" type="presParOf" srcId="{2BFA3BD7-9E0C-40A5-8F62-DCCBE91DAAA9}" destId="{F4B3D59D-2BF0-48C6-B4B1-3FB1CF6FD64B}" srcOrd="2" destOrd="0" presId="urn:microsoft.com/office/officeart/2005/8/layout/hierarchy2"/>
    <dgm:cxn modelId="{4F2F2254-5F10-4A2B-8920-E59D801EFFD6}" type="presParOf" srcId="{F4B3D59D-2BF0-48C6-B4B1-3FB1CF6FD64B}" destId="{1BC75362-3C89-4E3A-AAF8-41961389E449}" srcOrd="0" destOrd="0" presId="urn:microsoft.com/office/officeart/2005/8/layout/hierarchy2"/>
    <dgm:cxn modelId="{5B000794-2D2A-4830-9A73-2049A054218B}" type="presParOf" srcId="{2BFA3BD7-9E0C-40A5-8F62-DCCBE91DAAA9}" destId="{BAC97A15-8287-4053-9581-3AF7A1769C25}" srcOrd="3" destOrd="0" presId="urn:microsoft.com/office/officeart/2005/8/layout/hierarchy2"/>
    <dgm:cxn modelId="{2E1548CC-3198-49FC-ADE0-222CCFA9D1BC}" type="presParOf" srcId="{BAC97A15-8287-4053-9581-3AF7A1769C25}" destId="{95B03B1F-382F-4F0B-AB53-890355A9D774}" srcOrd="0" destOrd="0" presId="urn:microsoft.com/office/officeart/2005/8/layout/hierarchy2"/>
    <dgm:cxn modelId="{3999C06C-8FFC-4577-AFBF-49817FFF2BE2}" type="presParOf" srcId="{BAC97A15-8287-4053-9581-3AF7A1769C25}" destId="{4F946A79-D070-47F6-AC6E-7210E17AC76E}" srcOrd="1" destOrd="0" presId="urn:microsoft.com/office/officeart/2005/8/layout/hierarchy2"/>
    <dgm:cxn modelId="{71C520DD-B065-4C4B-BDC2-3C89F9008369}" type="presParOf" srcId="{4F946A79-D070-47F6-AC6E-7210E17AC76E}" destId="{213C010B-32EE-4BD9-AE4C-856A019CDBAD}" srcOrd="0" destOrd="0" presId="urn:microsoft.com/office/officeart/2005/8/layout/hierarchy2"/>
    <dgm:cxn modelId="{C2E8461A-25E4-4EE7-862F-D9EE4D12C5BB}" type="presParOf" srcId="{213C010B-32EE-4BD9-AE4C-856A019CDBAD}" destId="{E1BED0E4-CFA1-4618-BE88-67E740472BC5}" srcOrd="0" destOrd="0" presId="urn:microsoft.com/office/officeart/2005/8/layout/hierarchy2"/>
    <dgm:cxn modelId="{10D7FA58-B94E-4D2B-A105-E5E0F039F3CC}" type="presParOf" srcId="{4F946A79-D070-47F6-AC6E-7210E17AC76E}" destId="{F9DDB424-8369-458F-B31E-15B82B5D60EB}" srcOrd="1" destOrd="0" presId="urn:microsoft.com/office/officeart/2005/8/layout/hierarchy2"/>
    <dgm:cxn modelId="{06EB7737-55E9-466B-B9A1-DF568A869D9B}" type="presParOf" srcId="{F9DDB424-8369-458F-B31E-15B82B5D60EB}" destId="{73243BFA-0039-4395-A41D-5924E7DF42A4}" srcOrd="0" destOrd="0" presId="urn:microsoft.com/office/officeart/2005/8/layout/hierarchy2"/>
    <dgm:cxn modelId="{0C47FE88-B772-4281-B71F-35CF6AFCFE4B}" type="presParOf" srcId="{F9DDB424-8369-458F-B31E-15B82B5D60EB}" destId="{CB32B1B8-12A1-4E8A-BEB5-4C8F7B90FEDF}" srcOrd="1" destOrd="0" presId="urn:microsoft.com/office/officeart/2005/8/layout/hierarchy2"/>
    <dgm:cxn modelId="{4B44693E-4DA0-44EB-9CCD-004CD716C99C}" type="presParOf" srcId="{4F946A79-D070-47F6-AC6E-7210E17AC76E}" destId="{0FCFAB9D-1F4E-461A-B2DB-24F098E9E3EC}" srcOrd="2" destOrd="0" presId="urn:microsoft.com/office/officeart/2005/8/layout/hierarchy2"/>
    <dgm:cxn modelId="{510BCB38-5BE0-4BA1-8A0E-21EF05F23504}" type="presParOf" srcId="{0FCFAB9D-1F4E-461A-B2DB-24F098E9E3EC}" destId="{492FBB1A-9A8B-46F4-97AE-09B65BFC5971}" srcOrd="0" destOrd="0" presId="urn:microsoft.com/office/officeart/2005/8/layout/hierarchy2"/>
    <dgm:cxn modelId="{E88A1565-DE63-40B8-BED4-7B13FBB11104}" type="presParOf" srcId="{4F946A79-D070-47F6-AC6E-7210E17AC76E}" destId="{7793A262-0F72-494E-9E4A-A771837506AE}" srcOrd="3" destOrd="0" presId="urn:microsoft.com/office/officeart/2005/8/layout/hierarchy2"/>
    <dgm:cxn modelId="{9A580C8D-02FD-4545-B13A-6566B10B3104}" type="presParOf" srcId="{7793A262-0F72-494E-9E4A-A771837506AE}" destId="{76E1A2AF-B637-4DE1-B41D-AFD024D90290}" srcOrd="0" destOrd="0" presId="urn:microsoft.com/office/officeart/2005/8/layout/hierarchy2"/>
    <dgm:cxn modelId="{5791B8E1-C327-41E4-AF43-33021C1F3801}" type="presParOf" srcId="{7793A262-0F72-494E-9E4A-A771837506AE}" destId="{77C43EA7-E2A6-4B03-96EA-CA97915763C1}" srcOrd="1" destOrd="0" presId="urn:microsoft.com/office/officeart/2005/8/layout/hierarchy2"/>
    <dgm:cxn modelId="{02E86C8A-5B66-4353-8B87-DE25A6EBD2B7}" type="presParOf" srcId="{AD1F0A9D-CF86-4D0A-A45C-4FE525150D0E}" destId="{DD9A7187-E504-4F86-BC33-C81AF73C6428}" srcOrd="2" destOrd="0" presId="urn:microsoft.com/office/officeart/2005/8/layout/hierarchy2"/>
    <dgm:cxn modelId="{FB2469A4-9AC7-486E-9FDC-06D357D3C9CD}" type="presParOf" srcId="{DD9A7187-E504-4F86-BC33-C81AF73C6428}" destId="{ED69A69A-7A7A-408A-9B1C-1CC7E4217555}" srcOrd="0" destOrd="0" presId="urn:microsoft.com/office/officeart/2005/8/layout/hierarchy2"/>
    <dgm:cxn modelId="{57A2A694-CE79-4054-A1AA-21C2CE774184}" type="presParOf" srcId="{AD1F0A9D-CF86-4D0A-A45C-4FE525150D0E}" destId="{7077742A-0585-4CD8-88C0-08542B6F1E1B}" srcOrd="3" destOrd="0" presId="urn:microsoft.com/office/officeart/2005/8/layout/hierarchy2"/>
    <dgm:cxn modelId="{B491694B-92D6-462F-893A-68DB5BA4D81D}" type="presParOf" srcId="{7077742A-0585-4CD8-88C0-08542B6F1E1B}" destId="{C812931C-29C1-465B-AFE1-1CC3E894B2EF}" srcOrd="0" destOrd="0" presId="urn:microsoft.com/office/officeart/2005/8/layout/hierarchy2"/>
    <dgm:cxn modelId="{99FA6685-FD6B-4D7C-A5CD-DA19B2DEDFC8}" type="presParOf" srcId="{7077742A-0585-4CD8-88C0-08542B6F1E1B}" destId="{98FC4C43-CA13-48B1-9AFB-9EE29AA7DA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C11D3-1D72-4F7C-94F1-D5C977534E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B032C0-3BF3-4863-8EF4-DCEEB7ADBD8D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기본 </a:t>
          </a:r>
          <a:r>
            <a:rPr lang="ko-KR" altLang="en-US" sz="2000" dirty="0" err="1" smtClean="0">
              <a:solidFill>
                <a:schemeClr val="tx1"/>
              </a:solidFill>
            </a:rPr>
            <a:t>데이터형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9A766AE5-825C-4CF7-A9D7-ADF466A7974C}" type="par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45442E32-A33D-40CC-B3BF-F9D1908EDBD1}" type="sib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D3960E7A-C14B-48BB-8262-83192F21DD8C}">
      <dgm:prSet phldrT="[텍스트]" custT="1"/>
      <dgm:spPr>
        <a:solidFill>
          <a:schemeClr val="accent1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문자형</a:t>
          </a:r>
        </a:p>
      </dgm:t>
    </dgm:pt>
    <dgm:pt modelId="{325CD9C7-1794-4EAE-B799-0A30561CE6F1}" type="parTrans" cxnId="{8B387B4C-2A54-48F8-BEC7-3E41F1565728}">
      <dgm:prSet/>
      <dgm:spPr/>
      <dgm:t>
        <a:bodyPr/>
        <a:lstStyle/>
        <a:p>
          <a:pPr latinLnBrk="1"/>
          <a:endParaRPr lang="ko-KR" altLang="en-US"/>
        </a:p>
      </dgm:t>
    </dgm:pt>
    <dgm:pt modelId="{804225D4-D696-4375-B4E4-5974C0C525CA}" type="sibTrans" cxnId="{8B387B4C-2A54-48F8-BEC7-3E41F1565728}">
      <dgm:prSet/>
      <dgm:spPr/>
      <dgm:t>
        <a:bodyPr/>
        <a:lstStyle/>
        <a:p>
          <a:pPr latinLnBrk="1"/>
          <a:endParaRPr lang="ko-KR" altLang="en-US"/>
        </a:p>
      </dgm:t>
    </dgm:pt>
    <dgm:pt modelId="{B1A57557-1C9F-4A0C-A659-DBA5FCB109ED}">
      <dgm:prSet phldrT="[텍스트]" custT="1"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정수형</a:t>
          </a:r>
        </a:p>
      </dgm:t>
    </dgm:pt>
    <dgm:pt modelId="{37C1F625-98BC-4F1E-AC02-AE7F6DEFD4BC}" type="parTrans" cxnId="{22093EF5-BD4A-407C-A079-80E949D6030F}">
      <dgm:prSet/>
      <dgm:spPr/>
      <dgm:t>
        <a:bodyPr/>
        <a:lstStyle/>
        <a:p>
          <a:pPr latinLnBrk="1"/>
          <a:endParaRPr lang="ko-KR" altLang="en-US"/>
        </a:p>
      </dgm:t>
    </dgm:pt>
    <dgm:pt modelId="{8EADAA74-E68C-4AC0-924A-5B1886ACD392}" type="sibTrans" cxnId="{22093EF5-BD4A-407C-A079-80E949D6030F}">
      <dgm:prSet/>
      <dgm:spPr/>
      <dgm:t>
        <a:bodyPr/>
        <a:lstStyle/>
        <a:p>
          <a:pPr latinLnBrk="1"/>
          <a:endParaRPr lang="ko-KR" altLang="en-US"/>
        </a:p>
      </dgm:t>
    </dgm:pt>
    <dgm:pt modelId="{560F2AF3-4C0A-428C-9AB3-6569D4A6858A}">
      <dgm:prSet phldrT="[텍스트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실수형</a:t>
          </a:r>
        </a:p>
      </dgm:t>
    </dgm:pt>
    <dgm:pt modelId="{A6BA9497-1978-4E35-B34E-EA2A83258C68}" type="parTrans" cxnId="{4CFAAE6E-9FAD-4248-865D-574A0291AA69}">
      <dgm:prSet/>
      <dgm:spPr/>
      <dgm:t>
        <a:bodyPr/>
        <a:lstStyle/>
        <a:p>
          <a:pPr latinLnBrk="1"/>
          <a:endParaRPr lang="ko-KR" altLang="en-US"/>
        </a:p>
      </dgm:t>
    </dgm:pt>
    <dgm:pt modelId="{8F6AB9A5-6317-427E-8C9A-A0C291055507}" type="sibTrans" cxnId="{4CFAAE6E-9FAD-4248-865D-574A0291AA69}">
      <dgm:prSet/>
      <dgm:spPr/>
      <dgm:t>
        <a:bodyPr/>
        <a:lstStyle/>
        <a:p>
          <a:pPr latinLnBrk="1"/>
          <a:endParaRPr lang="ko-KR" altLang="en-US"/>
        </a:p>
      </dgm:t>
    </dgm:pt>
    <dgm:pt modelId="{3116ACA4-79FA-41E4-9EE9-68FD11A429A2}">
      <dgm:prSet phldrT="[텍스트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char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D97F13CD-F170-4782-8D04-6007686CB7F6}" type="parTrans" cxnId="{00894E17-9717-4EF0-80DA-2163DF765C74}">
      <dgm:prSet/>
      <dgm:spPr/>
      <dgm:t>
        <a:bodyPr/>
        <a:lstStyle/>
        <a:p>
          <a:pPr latinLnBrk="1"/>
          <a:endParaRPr lang="ko-KR" altLang="en-US"/>
        </a:p>
      </dgm:t>
    </dgm:pt>
    <dgm:pt modelId="{5AE05AF9-0DAA-4C6D-8C27-CDE1D049210C}" type="sibTrans" cxnId="{00894E17-9717-4EF0-80DA-2163DF765C74}">
      <dgm:prSet/>
      <dgm:spPr/>
      <dgm:t>
        <a:bodyPr/>
        <a:lstStyle/>
        <a:p>
          <a:pPr latinLnBrk="1"/>
          <a:endParaRPr lang="ko-KR" altLang="en-US"/>
        </a:p>
      </dgm:t>
    </dgm:pt>
    <dgm:pt modelId="{65D9C582-F60B-47C9-8A48-D34F69F45A27}">
      <dgm:prSet phldrT="[텍스트]"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short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2D87C4E-37E2-474B-AA88-DDE7953261C5}" type="parTrans" cxnId="{72AB7C3A-363F-4493-A1E5-62EB64CC7659}">
      <dgm:prSet/>
      <dgm:spPr/>
      <dgm:t>
        <a:bodyPr/>
        <a:lstStyle/>
        <a:p>
          <a:pPr latinLnBrk="1"/>
          <a:endParaRPr lang="ko-KR" altLang="en-US"/>
        </a:p>
      </dgm:t>
    </dgm:pt>
    <dgm:pt modelId="{C1D1F543-F90A-49AE-861A-E80B1855D8D2}" type="sibTrans" cxnId="{72AB7C3A-363F-4493-A1E5-62EB64CC7659}">
      <dgm:prSet/>
      <dgm:spPr/>
      <dgm:t>
        <a:bodyPr/>
        <a:lstStyle/>
        <a:p>
          <a:pPr latinLnBrk="1"/>
          <a:endParaRPr lang="ko-KR" altLang="en-US"/>
        </a:p>
      </dgm:t>
    </dgm:pt>
    <dgm:pt modelId="{83C4EDEC-030C-47FA-BB11-F4CD103BE2A5}">
      <dgm:prSet phldrT="[텍스트]" custT="1"/>
      <dgm:spPr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int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61BA015-B533-415A-8E62-F7F6340F4DDC}" type="parTrans" cxnId="{CBFC05EA-56FA-4B8E-86C2-F8B94D740B6A}">
      <dgm:prSet/>
      <dgm:spPr/>
      <dgm:t>
        <a:bodyPr/>
        <a:lstStyle/>
        <a:p>
          <a:pPr latinLnBrk="1"/>
          <a:endParaRPr lang="ko-KR" altLang="en-US"/>
        </a:p>
      </dgm:t>
    </dgm:pt>
    <dgm:pt modelId="{5A1128D4-BCF1-4F8B-B5A4-7862BE56C7A2}" type="sibTrans" cxnId="{CBFC05EA-56FA-4B8E-86C2-F8B94D740B6A}">
      <dgm:prSet/>
      <dgm:spPr/>
      <dgm:t>
        <a:bodyPr/>
        <a:lstStyle/>
        <a:p>
          <a:pPr latinLnBrk="1"/>
          <a:endParaRPr lang="ko-KR" altLang="en-US"/>
        </a:p>
      </dgm:t>
    </dgm:pt>
    <dgm:pt modelId="{9E18E645-2A0E-42CA-956A-E8D6C9F5D76A}">
      <dgm:prSet phldrT="[텍스트]"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long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B372C8B0-B5E7-4B30-87A2-DC3873CED3C8}" type="parTrans" cxnId="{AFA49B0E-1FBF-45A5-B3B6-67835CCCC169}">
      <dgm:prSet/>
      <dgm:spPr/>
      <dgm:t>
        <a:bodyPr/>
        <a:lstStyle/>
        <a:p>
          <a:pPr latinLnBrk="1"/>
          <a:endParaRPr lang="ko-KR" altLang="en-US"/>
        </a:p>
      </dgm:t>
    </dgm:pt>
    <dgm:pt modelId="{776D1FBC-A2AB-479D-98F5-117AACC265B4}" type="sibTrans" cxnId="{AFA49B0E-1FBF-45A5-B3B6-67835CCCC169}">
      <dgm:prSet/>
      <dgm:spPr/>
      <dgm:t>
        <a:bodyPr/>
        <a:lstStyle/>
        <a:p>
          <a:pPr latinLnBrk="1"/>
          <a:endParaRPr lang="ko-KR" altLang="en-US"/>
        </a:p>
      </dgm:t>
    </dgm:pt>
    <dgm:pt modelId="{5AABCBC1-6069-4BD3-B5DF-9CDF4CAC5FF7}">
      <dgm:prSet phldrT="[텍스트]"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long </a:t>
          </a:r>
          <a:r>
            <a:rPr lang="en-US" altLang="ko-KR" sz="2000" dirty="0" err="1">
              <a:solidFill>
                <a:schemeClr val="tx1"/>
              </a:solidFill>
            </a:rPr>
            <a:t>long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B2DD714A-66FA-4ABD-95FE-6DBA008FF172}" type="parTrans" cxnId="{29BE45DB-F4D5-49BF-95FA-1741B295BC28}">
      <dgm:prSet/>
      <dgm:spPr/>
      <dgm:t>
        <a:bodyPr/>
        <a:lstStyle/>
        <a:p>
          <a:pPr latinLnBrk="1"/>
          <a:endParaRPr lang="ko-KR" altLang="en-US"/>
        </a:p>
      </dgm:t>
    </dgm:pt>
    <dgm:pt modelId="{CAF00513-EF7D-498F-998A-515EABD45B67}" type="sibTrans" cxnId="{29BE45DB-F4D5-49BF-95FA-1741B295BC28}">
      <dgm:prSet/>
      <dgm:spPr/>
      <dgm:t>
        <a:bodyPr/>
        <a:lstStyle/>
        <a:p>
          <a:pPr latinLnBrk="1"/>
          <a:endParaRPr lang="ko-KR" altLang="en-US"/>
        </a:p>
      </dgm:t>
    </dgm:pt>
    <dgm:pt modelId="{EDEDF424-A1EF-4B18-AD28-04CB093E6C00}">
      <dgm:prSet phldrT="[텍스트]" custT="1"/>
      <dgm:spPr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float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007C996F-31C8-425D-9DCB-2A66D959810D}" type="parTrans" cxnId="{EFADA827-52BD-4949-814E-2DE48284288A}">
      <dgm:prSet/>
      <dgm:spPr/>
      <dgm:t>
        <a:bodyPr/>
        <a:lstStyle/>
        <a:p>
          <a:pPr latinLnBrk="1"/>
          <a:endParaRPr lang="ko-KR" altLang="en-US"/>
        </a:p>
      </dgm:t>
    </dgm:pt>
    <dgm:pt modelId="{87898422-F30A-4B88-B3B3-D65506410551}" type="sibTrans" cxnId="{EFADA827-52BD-4949-814E-2DE48284288A}">
      <dgm:prSet/>
      <dgm:spPr/>
      <dgm:t>
        <a:bodyPr/>
        <a:lstStyle/>
        <a:p>
          <a:pPr latinLnBrk="1"/>
          <a:endParaRPr lang="ko-KR" altLang="en-US"/>
        </a:p>
      </dgm:t>
    </dgm:pt>
    <dgm:pt modelId="{5DF19FF6-D568-4321-B20D-ECC6B1AA8513}">
      <dgm:prSet phldrT="[텍스트]" custT="1"/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double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D3E33F34-71F6-4BDB-8355-05A2426AD409}" type="parTrans" cxnId="{B26283EA-88D7-419E-B65D-8072FEF23F5E}">
      <dgm:prSet/>
      <dgm:spPr/>
      <dgm:t>
        <a:bodyPr/>
        <a:lstStyle/>
        <a:p>
          <a:pPr latinLnBrk="1"/>
          <a:endParaRPr lang="ko-KR" altLang="en-US"/>
        </a:p>
      </dgm:t>
    </dgm:pt>
    <dgm:pt modelId="{AC3C372E-B30B-435B-AD91-9C1382590561}" type="sibTrans" cxnId="{B26283EA-88D7-419E-B65D-8072FEF23F5E}">
      <dgm:prSet/>
      <dgm:spPr/>
      <dgm:t>
        <a:bodyPr/>
        <a:lstStyle/>
        <a:p>
          <a:pPr latinLnBrk="1"/>
          <a:endParaRPr lang="ko-KR" altLang="en-US"/>
        </a:p>
      </dgm:t>
    </dgm:pt>
    <dgm:pt modelId="{47CCE8A8-C064-48BB-A0D2-5EA53AE15A13}" type="pres">
      <dgm:prSet presAssocID="{576C11D3-1D72-4F7C-94F1-D5C977534E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2C242-311E-4D5A-B834-8EAC255F425F}" type="pres">
      <dgm:prSet presAssocID="{C4B032C0-3BF3-4863-8EF4-DCEEB7ADBD8D}" presName="root1" presStyleCnt="0"/>
      <dgm:spPr/>
    </dgm:pt>
    <dgm:pt modelId="{8B61FB64-3D38-4985-9A0F-AF553DDEF389}" type="pres">
      <dgm:prSet presAssocID="{C4B032C0-3BF3-4863-8EF4-DCEEB7ADBD8D}" presName="LevelOneTextNode" presStyleLbl="node0" presStyleIdx="0" presStyleCnt="1" custScaleX="124886" custScaleY="77606" custLinFactNeighborX="-10952" custLinFactNeighborY="-665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F0A9D-CF86-4D0A-A45C-4FE525150D0E}" type="pres">
      <dgm:prSet presAssocID="{C4B032C0-3BF3-4863-8EF4-DCEEB7ADBD8D}" presName="level2hierChild" presStyleCnt="0"/>
      <dgm:spPr/>
    </dgm:pt>
    <dgm:pt modelId="{6BD4CA2D-06EE-4AC6-A71B-BB6C682CFD68}" type="pres">
      <dgm:prSet presAssocID="{325CD9C7-1794-4EAE-B799-0A30561CE6F1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FC1E3F0-86B0-4DD8-992E-E81F171EEA43}" type="pres">
      <dgm:prSet presAssocID="{325CD9C7-1794-4EAE-B799-0A30561CE6F1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B801EE8-1340-483C-B82E-16801D7F01D7}" type="pres">
      <dgm:prSet presAssocID="{D3960E7A-C14B-48BB-8262-83192F21DD8C}" presName="root2" presStyleCnt="0"/>
      <dgm:spPr/>
    </dgm:pt>
    <dgm:pt modelId="{7EA1ED70-2F81-4BA6-9CED-ECB042A845A2}" type="pres">
      <dgm:prSet presAssocID="{D3960E7A-C14B-48BB-8262-83192F21DD8C}" presName="LevelTwoTextNode" presStyleLbl="node2" presStyleIdx="0" presStyleCnt="3" custScaleX="100024" custScaleY="53156" custLinFactNeighborX="199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40CE64-7F63-4747-B41A-62A7008100D1}" type="pres">
      <dgm:prSet presAssocID="{D3960E7A-C14B-48BB-8262-83192F21DD8C}" presName="level3hierChild" presStyleCnt="0"/>
      <dgm:spPr/>
    </dgm:pt>
    <dgm:pt modelId="{96905589-8DA5-4B00-9DDE-6DC7A9E12C91}" type="pres">
      <dgm:prSet presAssocID="{D97F13CD-F170-4782-8D04-6007686CB7F6}" presName="conn2-1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CE5119C-355D-41B8-A071-679AC9070B2E}" type="pres">
      <dgm:prSet presAssocID="{D97F13CD-F170-4782-8D04-6007686CB7F6}" presName="connTx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E52935B-05CF-4752-9EE1-559A2771E36C}" type="pres">
      <dgm:prSet presAssocID="{3116ACA4-79FA-41E4-9EE9-68FD11A429A2}" presName="root2" presStyleCnt="0"/>
      <dgm:spPr/>
    </dgm:pt>
    <dgm:pt modelId="{3EEBFEAE-BE18-4B9C-BA94-980E01C13167}" type="pres">
      <dgm:prSet presAssocID="{3116ACA4-79FA-41E4-9EE9-68FD11A429A2}" presName="LevelTwoTextNode" presStyleLbl="node3" presStyleIdx="0" presStyleCnt="7" custScaleY="60579" custLinFactX="15035" custLinFactNeighborX="100000" custLinFactNeighborY="-90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FC03A-F2A1-4272-AC61-75A772A14DF7}" type="pres">
      <dgm:prSet presAssocID="{3116ACA4-79FA-41E4-9EE9-68FD11A429A2}" presName="level3hierChild" presStyleCnt="0"/>
      <dgm:spPr/>
    </dgm:pt>
    <dgm:pt modelId="{861988A9-ABB7-406E-BD35-492936E0AF67}" type="pres">
      <dgm:prSet presAssocID="{37C1F625-98BC-4F1E-AC02-AE7F6DEFD4BC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B06B5EF-52BD-4C3B-A624-5440CC7610C0}" type="pres">
      <dgm:prSet presAssocID="{37C1F625-98BC-4F1E-AC02-AE7F6DEFD4BC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02F178D-9D45-4796-9598-3BDF8D109679}" type="pres">
      <dgm:prSet presAssocID="{B1A57557-1C9F-4A0C-A659-DBA5FCB109ED}" presName="root2" presStyleCnt="0"/>
      <dgm:spPr/>
    </dgm:pt>
    <dgm:pt modelId="{99F7D46F-1466-476A-B390-6D1ADC7993FE}" type="pres">
      <dgm:prSet presAssocID="{B1A57557-1C9F-4A0C-A659-DBA5FCB109ED}" presName="LevelTwoTextNode" presStyleLbl="node2" presStyleIdx="1" presStyleCnt="3" custScaleX="99974" custScaleY="53156" custLinFactNeighborX="199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AF3360-38FE-4F7F-BC29-9B5CBBFD5A62}" type="pres">
      <dgm:prSet presAssocID="{B1A57557-1C9F-4A0C-A659-DBA5FCB109ED}" presName="level3hierChild" presStyleCnt="0"/>
      <dgm:spPr/>
    </dgm:pt>
    <dgm:pt modelId="{B242C180-CDCF-49DD-9527-ED59B2C4E831}" type="pres">
      <dgm:prSet presAssocID="{12D87C4E-37E2-474B-AA88-DDE7953261C5}" presName="conn2-1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C28004AE-3183-4179-B123-4F998C09D0E8}" type="pres">
      <dgm:prSet presAssocID="{12D87C4E-37E2-474B-AA88-DDE7953261C5}" presName="connTx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BE901B7-FEE4-4E45-86CF-3BC7D6706CFA}" type="pres">
      <dgm:prSet presAssocID="{65D9C582-F60B-47C9-8A48-D34F69F45A27}" presName="root2" presStyleCnt="0"/>
      <dgm:spPr/>
    </dgm:pt>
    <dgm:pt modelId="{240B09AE-EA69-4BAC-AF2D-67B7E4625F29}" type="pres">
      <dgm:prSet presAssocID="{65D9C582-F60B-47C9-8A48-D34F69F45A27}" presName="LevelTwoTextNode" presStyleLbl="node3" presStyleIdx="1" presStyleCnt="7" custScaleY="60392" custLinFactX="15109" custLinFactNeighborX="100000" custLinFactNeighborY="-529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D5D529-A9A9-4E34-B814-D3008A89CDCD}" type="pres">
      <dgm:prSet presAssocID="{65D9C582-F60B-47C9-8A48-D34F69F45A27}" presName="level3hierChild" presStyleCnt="0"/>
      <dgm:spPr/>
    </dgm:pt>
    <dgm:pt modelId="{F168E415-475B-4132-85F6-ED47A320C5AE}" type="pres">
      <dgm:prSet presAssocID="{161BA015-B533-415A-8E62-F7F6340F4DDC}" presName="conn2-1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DC6E0B60-6FB3-4E69-999D-85B97E0CEBB5}" type="pres">
      <dgm:prSet presAssocID="{161BA015-B533-415A-8E62-F7F6340F4DDC}" presName="connTx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5993D18-CDD5-4C3E-913F-8A745E2AB37F}" type="pres">
      <dgm:prSet presAssocID="{83C4EDEC-030C-47FA-BB11-F4CD103BE2A5}" presName="root2" presStyleCnt="0"/>
      <dgm:spPr/>
    </dgm:pt>
    <dgm:pt modelId="{F238E754-CEB5-485B-93DD-B124EACA0F68}" type="pres">
      <dgm:prSet presAssocID="{83C4EDEC-030C-47FA-BB11-F4CD103BE2A5}" presName="LevelTwoTextNode" presStyleLbl="node3" presStyleIdx="2" presStyleCnt="7" custFlipVert="0" custScaleY="60161" custLinFactX="15109" custLinFactNeighborX="100000" custLinFactNeighborY="-91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259C5C-4AB4-4FBC-BFBD-06ED2DEAA858}" type="pres">
      <dgm:prSet presAssocID="{83C4EDEC-030C-47FA-BB11-F4CD103BE2A5}" presName="level3hierChild" presStyleCnt="0"/>
      <dgm:spPr/>
    </dgm:pt>
    <dgm:pt modelId="{A851380D-E51E-4BB4-AA49-0F13C3C37CE8}" type="pres">
      <dgm:prSet presAssocID="{B372C8B0-B5E7-4B30-87A2-DC3873CED3C8}" presName="conn2-1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1B7CF2A-F213-42EB-91BB-9AE9F6BBA2ED}" type="pres">
      <dgm:prSet presAssocID="{B372C8B0-B5E7-4B30-87A2-DC3873CED3C8}" presName="connTx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50E2512F-94B0-4682-AD6F-93255DF9BA91}" type="pres">
      <dgm:prSet presAssocID="{9E18E645-2A0E-42CA-956A-E8D6C9F5D76A}" presName="root2" presStyleCnt="0"/>
      <dgm:spPr/>
    </dgm:pt>
    <dgm:pt modelId="{6351AECF-F4EB-4A9E-A38A-70C5F13F1366}" type="pres">
      <dgm:prSet presAssocID="{9E18E645-2A0E-42CA-956A-E8D6C9F5D76A}" presName="LevelTwoTextNode" presStyleLbl="node3" presStyleIdx="3" presStyleCnt="7" custScaleY="60508" custLinFactX="15109" custLinFactNeighborX="100000" custLinFactNeighborY="-101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1DA6B2-2CF6-4FD3-85B0-4A66AE41A9FB}" type="pres">
      <dgm:prSet presAssocID="{9E18E645-2A0E-42CA-956A-E8D6C9F5D76A}" presName="level3hierChild" presStyleCnt="0"/>
      <dgm:spPr/>
    </dgm:pt>
    <dgm:pt modelId="{831BAC1C-C228-450A-8C64-0151C3D9DA3C}" type="pres">
      <dgm:prSet presAssocID="{B2DD714A-66FA-4ABD-95FE-6DBA008FF172}" presName="conn2-1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F38A67E6-1B21-44DD-991B-C22A8F0475F3}" type="pres">
      <dgm:prSet presAssocID="{B2DD714A-66FA-4ABD-95FE-6DBA008FF172}" presName="connTx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EF3C70CF-0E2A-4101-BC03-9DAE24BAF3BD}" type="pres">
      <dgm:prSet presAssocID="{5AABCBC1-6069-4BD3-B5DF-9CDF4CAC5FF7}" presName="root2" presStyleCnt="0"/>
      <dgm:spPr/>
    </dgm:pt>
    <dgm:pt modelId="{754A7138-9F58-48C0-A462-62629C660E11}" type="pres">
      <dgm:prSet presAssocID="{5AABCBC1-6069-4BD3-B5DF-9CDF4CAC5FF7}" presName="LevelTwoTextNode" presStyleLbl="node3" presStyleIdx="4" presStyleCnt="7" custFlipVert="0" custScaleX="99895" custScaleY="60464" custLinFactX="15109" custLinFactNeighborX="100000" custLinFactNeighborY="-1207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E608FC-FC5E-4DCB-A848-759FC083CDA6}" type="pres">
      <dgm:prSet presAssocID="{5AABCBC1-6069-4BD3-B5DF-9CDF4CAC5FF7}" presName="level3hierChild" presStyleCnt="0"/>
      <dgm:spPr/>
    </dgm:pt>
    <dgm:pt modelId="{453B856C-0AF9-4F9E-8CA0-F4F66BD97C1D}" type="pres">
      <dgm:prSet presAssocID="{A6BA9497-1978-4E35-B34E-EA2A83258C68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E205B47-8B43-4ACD-A0E6-E665D7741D3B}" type="pres">
      <dgm:prSet presAssocID="{A6BA9497-1978-4E35-B34E-EA2A83258C68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E0E4556-78A3-4294-9F85-29650DCE4AEE}" type="pres">
      <dgm:prSet presAssocID="{560F2AF3-4C0A-428C-9AB3-6569D4A6858A}" presName="root2" presStyleCnt="0"/>
      <dgm:spPr/>
    </dgm:pt>
    <dgm:pt modelId="{182A2CE4-1FD0-4DA1-B7F9-EA874DBAB89E}" type="pres">
      <dgm:prSet presAssocID="{560F2AF3-4C0A-428C-9AB3-6569D4A6858A}" presName="LevelTwoTextNode" presStyleLbl="node2" presStyleIdx="2" presStyleCnt="3" custScaleX="99901" custScaleY="54490" custLinFactNeighborX="19903" custLinFactNeighborY="-1423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21E0FD-B344-4287-815C-CF243FF3FF30}" type="pres">
      <dgm:prSet presAssocID="{560F2AF3-4C0A-428C-9AB3-6569D4A6858A}" presName="level3hierChild" presStyleCnt="0"/>
      <dgm:spPr/>
    </dgm:pt>
    <dgm:pt modelId="{09A9B176-3A6C-464C-8EAD-F3CF8743D962}" type="pres">
      <dgm:prSet presAssocID="{007C996F-31C8-425D-9DCB-2A66D959810D}" presName="conn2-1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5E85BE4-9B44-4C34-97F3-DB0A622254FA}" type="pres">
      <dgm:prSet presAssocID="{007C996F-31C8-425D-9DCB-2A66D959810D}" presName="connTx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EED1186-163E-4414-B634-841070F5DD35}" type="pres">
      <dgm:prSet presAssocID="{EDEDF424-A1EF-4B18-AD28-04CB093E6C00}" presName="root2" presStyleCnt="0"/>
      <dgm:spPr/>
    </dgm:pt>
    <dgm:pt modelId="{1F59DB27-CF7F-4431-9DF0-DF85D577231E}" type="pres">
      <dgm:prSet presAssocID="{EDEDF424-A1EF-4B18-AD28-04CB093E6C00}" presName="LevelTwoTextNode" presStyleLbl="node3" presStyleIdx="5" presStyleCnt="7" custScaleY="59818" custLinFactX="15218" custLinFactNeighborX="100000" custLinFactNeighborY="-151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8192A7-F9F9-41A3-AA1D-A23D9A0C9748}" type="pres">
      <dgm:prSet presAssocID="{EDEDF424-A1EF-4B18-AD28-04CB093E6C00}" presName="level3hierChild" presStyleCnt="0"/>
      <dgm:spPr/>
    </dgm:pt>
    <dgm:pt modelId="{D326FB38-87D7-4981-BC5F-D60BF2EBF95D}" type="pres">
      <dgm:prSet presAssocID="{D3E33F34-71F6-4BDB-8355-05A2426AD409}" presName="conn2-1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3ABDF91-2F23-423C-944F-2CFE17E6935A}" type="pres">
      <dgm:prSet presAssocID="{D3E33F34-71F6-4BDB-8355-05A2426AD409}" presName="connTx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5F142AC7-8033-4E25-95F6-14F6B9F2C177}" type="pres">
      <dgm:prSet presAssocID="{5DF19FF6-D568-4321-B20D-ECC6B1AA8513}" presName="root2" presStyleCnt="0"/>
      <dgm:spPr/>
    </dgm:pt>
    <dgm:pt modelId="{85EBD21C-EF45-4152-879A-65A114DA478B}" type="pres">
      <dgm:prSet presAssocID="{5DF19FF6-D568-4321-B20D-ECC6B1AA8513}" presName="LevelTwoTextNode" presStyleLbl="node3" presStyleIdx="6" presStyleCnt="7" custScaleX="99139" custScaleY="60402" custLinFactX="15218" custLinFactNeighborX="100000" custLinFactNeighborY="-159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40C5AC-01F0-4B03-B062-320B318F9B01}" type="pres">
      <dgm:prSet presAssocID="{5DF19FF6-D568-4321-B20D-ECC6B1AA8513}" presName="level3hierChild" presStyleCnt="0"/>
      <dgm:spPr/>
    </dgm:pt>
  </dgm:ptLst>
  <dgm:cxnLst>
    <dgm:cxn modelId="{16F876E5-1009-486F-BB8B-605F205186C2}" type="presOf" srcId="{B2DD714A-66FA-4ABD-95FE-6DBA008FF172}" destId="{F38A67E6-1B21-44DD-991B-C22A8F0475F3}" srcOrd="1" destOrd="0" presId="urn:microsoft.com/office/officeart/2005/8/layout/hierarchy2"/>
    <dgm:cxn modelId="{105E5028-C6AF-4405-AF22-CD89C85D6EC1}" type="presOf" srcId="{65D9C582-F60B-47C9-8A48-D34F69F45A27}" destId="{240B09AE-EA69-4BAC-AF2D-67B7E4625F29}" srcOrd="0" destOrd="0" presId="urn:microsoft.com/office/officeart/2005/8/layout/hierarchy2"/>
    <dgm:cxn modelId="{A1CB0949-0DAA-4F80-832E-41C178DEAD0A}" type="presOf" srcId="{D3960E7A-C14B-48BB-8262-83192F21DD8C}" destId="{7EA1ED70-2F81-4BA6-9CED-ECB042A845A2}" srcOrd="0" destOrd="0" presId="urn:microsoft.com/office/officeart/2005/8/layout/hierarchy2"/>
    <dgm:cxn modelId="{1C64902F-BAB8-425B-98BD-7B0FFB100009}" type="presOf" srcId="{B372C8B0-B5E7-4B30-87A2-DC3873CED3C8}" destId="{A851380D-E51E-4BB4-AA49-0F13C3C37CE8}" srcOrd="0" destOrd="0" presId="urn:microsoft.com/office/officeart/2005/8/layout/hierarchy2"/>
    <dgm:cxn modelId="{4CFAAE6E-9FAD-4248-865D-574A0291AA69}" srcId="{C4B032C0-3BF3-4863-8EF4-DCEEB7ADBD8D}" destId="{560F2AF3-4C0A-428C-9AB3-6569D4A6858A}" srcOrd="2" destOrd="0" parTransId="{A6BA9497-1978-4E35-B34E-EA2A83258C68}" sibTransId="{8F6AB9A5-6317-427E-8C9A-A0C291055507}"/>
    <dgm:cxn modelId="{CBFC05EA-56FA-4B8E-86C2-F8B94D740B6A}" srcId="{B1A57557-1C9F-4A0C-A659-DBA5FCB109ED}" destId="{83C4EDEC-030C-47FA-BB11-F4CD103BE2A5}" srcOrd="1" destOrd="0" parTransId="{161BA015-B533-415A-8E62-F7F6340F4DDC}" sibTransId="{5A1128D4-BCF1-4F8B-B5A4-7862BE56C7A2}"/>
    <dgm:cxn modelId="{550ED912-20BC-4AD9-A12D-7D228A696CED}" type="presOf" srcId="{A6BA9497-1978-4E35-B34E-EA2A83258C68}" destId="{453B856C-0AF9-4F9E-8CA0-F4F66BD97C1D}" srcOrd="0" destOrd="0" presId="urn:microsoft.com/office/officeart/2005/8/layout/hierarchy2"/>
    <dgm:cxn modelId="{FF89ABA8-A304-418F-90CF-875949A0FB2E}" type="presOf" srcId="{007C996F-31C8-425D-9DCB-2A66D959810D}" destId="{55E85BE4-9B44-4C34-97F3-DB0A622254FA}" srcOrd="1" destOrd="0" presId="urn:microsoft.com/office/officeart/2005/8/layout/hierarchy2"/>
    <dgm:cxn modelId="{72AB7C3A-363F-4493-A1E5-62EB64CC7659}" srcId="{B1A57557-1C9F-4A0C-A659-DBA5FCB109ED}" destId="{65D9C582-F60B-47C9-8A48-D34F69F45A27}" srcOrd="0" destOrd="0" parTransId="{12D87C4E-37E2-474B-AA88-DDE7953261C5}" sibTransId="{C1D1F543-F90A-49AE-861A-E80B1855D8D2}"/>
    <dgm:cxn modelId="{3D4FDF80-6D2B-4439-A03D-3932CBC74D7B}" type="presOf" srcId="{B372C8B0-B5E7-4B30-87A2-DC3873CED3C8}" destId="{D1B7CF2A-F213-42EB-91BB-9AE9F6BBA2ED}" srcOrd="1" destOrd="0" presId="urn:microsoft.com/office/officeart/2005/8/layout/hierarchy2"/>
    <dgm:cxn modelId="{E850C6F2-6750-4E3D-A740-380464563CD7}" type="presOf" srcId="{161BA015-B533-415A-8E62-F7F6340F4DDC}" destId="{DC6E0B60-6FB3-4E69-999D-85B97E0CEBB5}" srcOrd="1" destOrd="0" presId="urn:microsoft.com/office/officeart/2005/8/layout/hierarchy2"/>
    <dgm:cxn modelId="{42819714-8C27-4E1D-8EF9-428A3B89BE06}" type="presOf" srcId="{9E18E645-2A0E-42CA-956A-E8D6C9F5D76A}" destId="{6351AECF-F4EB-4A9E-A38A-70C5F13F1366}" srcOrd="0" destOrd="0" presId="urn:microsoft.com/office/officeart/2005/8/layout/hierarchy2"/>
    <dgm:cxn modelId="{9C271CEC-C630-4800-A828-93AAB896C2E3}" type="presOf" srcId="{12D87C4E-37E2-474B-AA88-DDE7953261C5}" destId="{B242C180-CDCF-49DD-9527-ED59B2C4E831}" srcOrd="0" destOrd="0" presId="urn:microsoft.com/office/officeart/2005/8/layout/hierarchy2"/>
    <dgm:cxn modelId="{E169076B-23DE-4825-A721-99415EB52C96}" type="presOf" srcId="{D3E33F34-71F6-4BDB-8355-05A2426AD409}" destId="{D326FB38-87D7-4981-BC5F-D60BF2EBF95D}" srcOrd="0" destOrd="0" presId="urn:microsoft.com/office/officeart/2005/8/layout/hierarchy2"/>
    <dgm:cxn modelId="{29BE45DB-F4D5-49BF-95FA-1741B295BC28}" srcId="{B1A57557-1C9F-4A0C-A659-DBA5FCB109ED}" destId="{5AABCBC1-6069-4BD3-B5DF-9CDF4CAC5FF7}" srcOrd="3" destOrd="0" parTransId="{B2DD714A-66FA-4ABD-95FE-6DBA008FF172}" sibTransId="{CAF00513-EF7D-498F-998A-515EABD45B67}"/>
    <dgm:cxn modelId="{580EB810-DD90-48EB-BFA1-A8BAC421C0CA}" srcId="{576C11D3-1D72-4F7C-94F1-D5C977534E69}" destId="{C4B032C0-3BF3-4863-8EF4-DCEEB7ADBD8D}" srcOrd="0" destOrd="0" parTransId="{9A766AE5-825C-4CF7-A9D7-ADF466A7974C}" sibTransId="{45442E32-A33D-40CC-B3BF-F9D1908EDBD1}"/>
    <dgm:cxn modelId="{8B387B4C-2A54-48F8-BEC7-3E41F1565728}" srcId="{C4B032C0-3BF3-4863-8EF4-DCEEB7ADBD8D}" destId="{D3960E7A-C14B-48BB-8262-83192F21DD8C}" srcOrd="0" destOrd="0" parTransId="{325CD9C7-1794-4EAE-B799-0A30561CE6F1}" sibTransId="{804225D4-D696-4375-B4E4-5974C0C525CA}"/>
    <dgm:cxn modelId="{DBAD53B6-3D19-485A-A9E5-AAFCFEE023FE}" type="presOf" srcId="{D3E33F34-71F6-4BDB-8355-05A2426AD409}" destId="{A3ABDF91-2F23-423C-944F-2CFE17E6935A}" srcOrd="1" destOrd="0" presId="urn:microsoft.com/office/officeart/2005/8/layout/hierarchy2"/>
    <dgm:cxn modelId="{00894E17-9717-4EF0-80DA-2163DF765C74}" srcId="{D3960E7A-C14B-48BB-8262-83192F21DD8C}" destId="{3116ACA4-79FA-41E4-9EE9-68FD11A429A2}" srcOrd="0" destOrd="0" parTransId="{D97F13CD-F170-4782-8D04-6007686CB7F6}" sibTransId="{5AE05AF9-0DAA-4C6D-8C27-CDE1D049210C}"/>
    <dgm:cxn modelId="{C6A1EFCF-BB66-4EFA-9A96-248E7730FB4D}" type="presOf" srcId="{C4B032C0-3BF3-4863-8EF4-DCEEB7ADBD8D}" destId="{8B61FB64-3D38-4985-9A0F-AF553DDEF389}" srcOrd="0" destOrd="0" presId="urn:microsoft.com/office/officeart/2005/8/layout/hierarchy2"/>
    <dgm:cxn modelId="{B26283EA-88D7-419E-B65D-8072FEF23F5E}" srcId="{560F2AF3-4C0A-428C-9AB3-6569D4A6858A}" destId="{5DF19FF6-D568-4321-B20D-ECC6B1AA8513}" srcOrd="1" destOrd="0" parTransId="{D3E33F34-71F6-4BDB-8355-05A2426AD409}" sibTransId="{AC3C372E-B30B-435B-AD91-9C1382590561}"/>
    <dgm:cxn modelId="{30E81E7D-B951-49FD-9DDA-8778F2E60BF5}" type="presOf" srcId="{5AABCBC1-6069-4BD3-B5DF-9CDF4CAC5FF7}" destId="{754A7138-9F58-48C0-A462-62629C660E11}" srcOrd="0" destOrd="0" presId="urn:microsoft.com/office/officeart/2005/8/layout/hierarchy2"/>
    <dgm:cxn modelId="{0691C57E-7E70-499A-8DA3-6220052B65F7}" type="presOf" srcId="{007C996F-31C8-425D-9DCB-2A66D959810D}" destId="{09A9B176-3A6C-464C-8EAD-F3CF8743D962}" srcOrd="0" destOrd="0" presId="urn:microsoft.com/office/officeart/2005/8/layout/hierarchy2"/>
    <dgm:cxn modelId="{4C4FF906-D5DE-45D2-A626-F6B956CC63B4}" type="presOf" srcId="{161BA015-B533-415A-8E62-F7F6340F4DDC}" destId="{F168E415-475B-4132-85F6-ED47A320C5AE}" srcOrd="0" destOrd="0" presId="urn:microsoft.com/office/officeart/2005/8/layout/hierarchy2"/>
    <dgm:cxn modelId="{4C915B6F-61AF-49C8-8641-E7EF2DCC131C}" type="presOf" srcId="{576C11D3-1D72-4F7C-94F1-D5C977534E69}" destId="{47CCE8A8-C064-48BB-A0D2-5EA53AE15A13}" srcOrd="0" destOrd="0" presId="urn:microsoft.com/office/officeart/2005/8/layout/hierarchy2"/>
    <dgm:cxn modelId="{2175A73A-C74D-48D2-BFD7-FCFD9434F704}" type="presOf" srcId="{3116ACA4-79FA-41E4-9EE9-68FD11A429A2}" destId="{3EEBFEAE-BE18-4B9C-BA94-980E01C13167}" srcOrd="0" destOrd="0" presId="urn:microsoft.com/office/officeart/2005/8/layout/hierarchy2"/>
    <dgm:cxn modelId="{E67EA1A3-666C-4DC4-9E0E-3F794F8303C9}" type="presOf" srcId="{325CD9C7-1794-4EAE-B799-0A30561CE6F1}" destId="{DFC1E3F0-86B0-4DD8-992E-E81F171EEA43}" srcOrd="1" destOrd="0" presId="urn:microsoft.com/office/officeart/2005/8/layout/hierarchy2"/>
    <dgm:cxn modelId="{77F2AEB5-DFB5-408A-8425-30D4743AE772}" type="presOf" srcId="{560F2AF3-4C0A-428C-9AB3-6569D4A6858A}" destId="{182A2CE4-1FD0-4DA1-B7F9-EA874DBAB89E}" srcOrd="0" destOrd="0" presId="urn:microsoft.com/office/officeart/2005/8/layout/hierarchy2"/>
    <dgm:cxn modelId="{07515780-EB95-4EE0-9AD0-AC9D62F424BB}" type="presOf" srcId="{325CD9C7-1794-4EAE-B799-0A30561CE6F1}" destId="{6BD4CA2D-06EE-4AC6-A71B-BB6C682CFD68}" srcOrd="0" destOrd="0" presId="urn:microsoft.com/office/officeart/2005/8/layout/hierarchy2"/>
    <dgm:cxn modelId="{E231FE7C-9CB4-45BD-B829-00851FD40C54}" type="presOf" srcId="{D97F13CD-F170-4782-8D04-6007686CB7F6}" destId="{96905589-8DA5-4B00-9DDE-6DC7A9E12C91}" srcOrd="0" destOrd="0" presId="urn:microsoft.com/office/officeart/2005/8/layout/hierarchy2"/>
    <dgm:cxn modelId="{6EBD37D2-0A56-4098-958E-0DCE44DA18E5}" type="presOf" srcId="{5DF19FF6-D568-4321-B20D-ECC6B1AA8513}" destId="{85EBD21C-EF45-4152-879A-65A114DA478B}" srcOrd="0" destOrd="0" presId="urn:microsoft.com/office/officeart/2005/8/layout/hierarchy2"/>
    <dgm:cxn modelId="{AFA49B0E-1FBF-45A5-B3B6-67835CCCC169}" srcId="{B1A57557-1C9F-4A0C-A659-DBA5FCB109ED}" destId="{9E18E645-2A0E-42CA-956A-E8D6C9F5D76A}" srcOrd="2" destOrd="0" parTransId="{B372C8B0-B5E7-4B30-87A2-DC3873CED3C8}" sibTransId="{776D1FBC-A2AB-479D-98F5-117AACC265B4}"/>
    <dgm:cxn modelId="{EFADA827-52BD-4949-814E-2DE48284288A}" srcId="{560F2AF3-4C0A-428C-9AB3-6569D4A6858A}" destId="{EDEDF424-A1EF-4B18-AD28-04CB093E6C00}" srcOrd="0" destOrd="0" parTransId="{007C996F-31C8-425D-9DCB-2A66D959810D}" sibTransId="{87898422-F30A-4B88-B3B3-D65506410551}"/>
    <dgm:cxn modelId="{D4BBED3F-5E8E-46E1-A312-086354FDDFAB}" type="presOf" srcId="{D97F13CD-F170-4782-8D04-6007686CB7F6}" destId="{6CE5119C-355D-41B8-A071-679AC9070B2E}" srcOrd="1" destOrd="0" presId="urn:microsoft.com/office/officeart/2005/8/layout/hierarchy2"/>
    <dgm:cxn modelId="{86A38794-319B-4F5A-A4DF-5436DE71ED37}" type="presOf" srcId="{EDEDF424-A1EF-4B18-AD28-04CB093E6C00}" destId="{1F59DB27-CF7F-4431-9DF0-DF85D577231E}" srcOrd="0" destOrd="0" presId="urn:microsoft.com/office/officeart/2005/8/layout/hierarchy2"/>
    <dgm:cxn modelId="{1B0D17F0-CD8A-47CA-931D-356562E4AFB3}" type="presOf" srcId="{83C4EDEC-030C-47FA-BB11-F4CD103BE2A5}" destId="{F238E754-CEB5-485B-93DD-B124EACA0F68}" srcOrd="0" destOrd="0" presId="urn:microsoft.com/office/officeart/2005/8/layout/hierarchy2"/>
    <dgm:cxn modelId="{030CE9F2-A3CA-405D-95FE-71C4054C2410}" type="presOf" srcId="{B1A57557-1C9F-4A0C-A659-DBA5FCB109ED}" destId="{99F7D46F-1466-476A-B390-6D1ADC7993FE}" srcOrd="0" destOrd="0" presId="urn:microsoft.com/office/officeart/2005/8/layout/hierarchy2"/>
    <dgm:cxn modelId="{27935AD4-C221-4F80-8CF0-C9C3FD7EEABA}" type="presOf" srcId="{37C1F625-98BC-4F1E-AC02-AE7F6DEFD4BC}" destId="{3B06B5EF-52BD-4C3B-A624-5440CC7610C0}" srcOrd="1" destOrd="0" presId="urn:microsoft.com/office/officeart/2005/8/layout/hierarchy2"/>
    <dgm:cxn modelId="{CE46DBEF-FA8E-45C9-B7D3-C699019A60E2}" type="presOf" srcId="{B2DD714A-66FA-4ABD-95FE-6DBA008FF172}" destId="{831BAC1C-C228-450A-8C64-0151C3D9DA3C}" srcOrd="0" destOrd="0" presId="urn:microsoft.com/office/officeart/2005/8/layout/hierarchy2"/>
    <dgm:cxn modelId="{73BF38C5-B9C7-4A55-A234-E1E7446A9590}" type="presOf" srcId="{12D87C4E-37E2-474B-AA88-DDE7953261C5}" destId="{C28004AE-3183-4179-B123-4F998C09D0E8}" srcOrd="1" destOrd="0" presId="urn:microsoft.com/office/officeart/2005/8/layout/hierarchy2"/>
    <dgm:cxn modelId="{5BEE8E79-E83E-4991-A303-8AF7D7AC00D7}" type="presOf" srcId="{37C1F625-98BC-4F1E-AC02-AE7F6DEFD4BC}" destId="{861988A9-ABB7-406E-BD35-492936E0AF67}" srcOrd="0" destOrd="0" presId="urn:microsoft.com/office/officeart/2005/8/layout/hierarchy2"/>
    <dgm:cxn modelId="{ADA4E65B-251B-4CD6-9B4C-252041F681EC}" type="presOf" srcId="{A6BA9497-1978-4E35-B34E-EA2A83258C68}" destId="{BE205B47-8B43-4ACD-A0E6-E665D7741D3B}" srcOrd="1" destOrd="0" presId="urn:microsoft.com/office/officeart/2005/8/layout/hierarchy2"/>
    <dgm:cxn modelId="{22093EF5-BD4A-407C-A079-80E949D6030F}" srcId="{C4B032C0-3BF3-4863-8EF4-DCEEB7ADBD8D}" destId="{B1A57557-1C9F-4A0C-A659-DBA5FCB109ED}" srcOrd="1" destOrd="0" parTransId="{37C1F625-98BC-4F1E-AC02-AE7F6DEFD4BC}" sibTransId="{8EADAA74-E68C-4AC0-924A-5B1886ACD392}"/>
    <dgm:cxn modelId="{750C2E27-2605-4EAE-AD72-8E7D717F275D}" type="presParOf" srcId="{47CCE8A8-C064-48BB-A0D2-5EA53AE15A13}" destId="{F602C242-311E-4D5A-B834-8EAC255F425F}" srcOrd="0" destOrd="0" presId="urn:microsoft.com/office/officeart/2005/8/layout/hierarchy2"/>
    <dgm:cxn modelId="{CFA5E3FA-44E4-45C4-8658-67C0A2FD22E9}" type="presParOf" srcId="{F602C242-311E-4D5A-B834-8EAC255F425F}" destId="{8B61FB64-3D38-4985-9A0F-AF553DDEF389}" srcOrd="0" destOrd="0" presId="urn:microsoft.com/office/officeart/2005/8/layout/hierarchy2"/>
    <dgm:cxn modelId="{F8002162-68FC-45B6-AEB2-BD472E753EBA}" type="presParOf" srcId="{F602C242-311E-4D5A-B834-8EAC255F425F}" destId="{AD1F0A9D-CF86-4D0A-A45C-4FE525150D0E}" srcOrd="1" destOrd="0" presId="urn:microsoft.com/office/officeart/2005/8/layout/hierarchy2"/>
    <dgm:cxn modelId="{47DFB14B-D5CD-4416-AB95-E65C308B02DF}" type="presParOf" srcId="{AD1F0A9D-CF86-4D0A-A45C-4FE525150D0E}" destId="{6BD4CA2D-06EE-4AC6-A71B-BB6C682CFD68}" srcOrd="0" destOrd="0" presId="urn:microsoft.com/office/officeart/2005/8/layout/hierarchy2"/>
    <dgm:cxn modelId="{E1310C04-58B5-436F-8942-FAA2B1966958}" type="presParOf" srcId="{6BD4CA2D-06EE-4AC6-A71B-BB6C682CFD68}" destId="{DFC1E3F0-86B0-4DD8-992E-E81F171EEA43}" srcOrd="0" destOrd="0" presId="urn:microsoft.com/office/officeart/2005/8/layout/hierarchy2"/>
    <dgm:cxn modelId="{AC58EA0D-C8AB-4A9A-8F86-B6F196870FE5}" type="presParOf" srcId="{AD1F0A9D-CF86-4D0A-A45C-4FE525150D0E}" destId="{5B801EE8-1340-483C-B82E-16801D7F01D7}" srcOrd="1" destOrd="0" presId="urn:microsoft.com/office/officeart/2005/8/layout/hierarchy2"/>
    <dgm:cxn modelId="{36844EF6-BE6E-42C5-9C66-9CF62F5266D8}" type="presParOf" srcId="{5B801EE8-1340-483C-B82E-16801D7F01D7}" destId="{7EA1ED70-2F81-4BA6-9CED-ECB042A845A2}" srcOrd="0" destOrd="0" presId="urn:microsoft.com/office/officeart/2005/8/layout/hierarchy2"/>
    <dgm:cxn modelId="{391598FA-7F62-40A4-8FDB-C7C7DD8F691F}" type="presParOf" srcId="{5B801EE8-1340-483C-B82E-16801D7F01D7}" destId="{4C40CE64-7F63-4747-B41A-62A7008100D1}" srcOrd="1" destOrd="0" presId="urn:microsoft.com/office/officeart/2005/8/layout/hierarchy2"/>
    <dgm:cxn modelId="{2AF5729F-A582-4A6D-A5FD-D83083BF4998}" type="presParOf" srcId="{4C40CE64-7F63-4747-B41A-62A7008100D1}" destId="{96905589-8DA5-4B00-9DDE-6DC7A9E12C91}" srcOrd="0" destOrd="0" presId="urn:microsoft.com/office/officeart/2005/8/layout/hierarchy2"/>
    <dgm:cxn modelId="{650887BC-6C83-4FB9-A0CD-E6F4769ECB27}" type="presParOf" srcId="{96905589-8DA5-4B00-9DDE-6DC7A9E12C91}" destId="{6CE5119C-355D-41B8-A071-679AC9070B2E}" srcOrd="0" destOrd="0" presId="urn:microsoft.com/office/officeart/2005/8/layout/hierarchy2"/>
    <dgm:cxn modelId="{E464F928-97CD-48A2-85E4-990556E2A110}" type="presParOf" srcId="{4C40CE64-7F63-4747-B41A-62A7008100D1}" destId="{5E52935B-05CF-4752-9EE1-559A2771E36C}" srcOrd="1" destOrd="0" presId="urn:microsoft.com/office/officeart/2005/8/layout/hierarchy2"/>
    <dgm:cxn modelId="{2CAB6400-A9B6-413C-8850-5C98A91DBCA9}" type="presParOf" srcId="{5E52935B-05CF-4752-9EE1-559A2771E36C}" destId="{3EEBFEAE-BE18-4B9C-BA94-980E01C13167}" srcOrd="0" destOrd="0" presId="urn:microsoft.com/office/officeart/2005/8/layout/hierarchy2"/>
    <dgm:cxn modelId="{70F99756-0BE3-40D8-8299-2C2BED8D4A73}" type="presParOf" srcId="{5E52935B-05CF-4752-9EE1-559A2771E36C}" destId="{705FC03A-F2A1-4272-AC61-75A772A14DF7}" srcOrd="1" destOrd="0" presId="urn:microsoft.com/office/officeart/2005/8/layout/hierarchy2"/>
    <dgm:cxn modelId="{A957BB61-7816-4E9F-8533-E951C9D95DCB}" type="presParOf" srcId="{AD1F0A9D-CF86-4D0A-A45C-4FE525150D0E}" destId="{861988A9-ABB7-406E-BD35-492936E0AF67}" srcOrd="2" destOrd="0" presId="urn:microsoft.com/office/officeart/2005/8/layout/hierarchy2"/>
    <dgm:cxn modelId="{F0A894F0-7D53-4DB7-B1AD-8FEB3A1F239E}" type="presParOf" srcId="{861988A9-ABB7-406E-BD35-492936E0AF67}" destId="{3B06B5EF-52BD-4C3B-A624-5440CC7610C0}" srcOrd="0" destOrd="0" presId="urn:microsoft.com/office/officeart/2005/8/layout/hierarchy2"/>
    <dgm:cxn modelId="{1FC77E33-51F3-480A-A9F6-331607457B23}" type="presParOf" srcId="{AD1F0A9D-CF86-4D0A-A45C-4FE525150D0E}" destId="{902F178D-9D45-4796-9598-3BDF8D109679}" srcOrd="3" destOrd="0" presId="urn:microsoft.com/office/officeart/2005/8/layout/hierarchy2"/>
    <dgm:cxn modelId="{B8CA56E6-FCF1-4194-AAC4-7D21A44910CF}" type="presParOf" srcId="{902F178D-9D45-4796-9598-3BDF8D109679}" destId="{99F7D46F-1466-476A-B390-6D1ADC7993FE}" srcOrd="0" destOrd="0" presId="urn:microsoft.com/office/officeart/2005/8/layout/hierarchy2"/>
    <dgm:cxn modelId="{8BA93FC4-9434-4843-B8AD-F7681695D5AB}" type="presParOf" srcId="{902F178D-9D45-4796-9598-3BDF8D109679}" destId="{4FAF3360-38FE-4F7F-BC29-9B5CBBFD5A62}" srcOrd="1" destOrd="0" presId="urn:microsoft.com/office/officeart/2005/8/layout/hierarchy2"/>
    <dgm:cxn modelId="{64CFE050-5CCD-427C-9F9B-4A3DE4D0520F}" type="presParOf" srcId="{4FAF3360-38FE-4F7F-BC29-9B5CBBFD5A62}" destId="{B242C180-CDCF-49DD-9527-ED59B2C4E831}" srcOrd="0" destOrd="0" presId="urn:microsoft.com/office/officeart/2005/8/layout/hierarchy2"/>
    <dgm:cxn modelId="{51930AEE-5030-4A07-9EED-C060FE7C1CE4}" type="presParOf" srcId="{B242C180-CDCF-49DD-9527-ED59B2C4E831}" destId="{C28004AE-3183-4179-B123-4F998C09D0E8}" srcOrd="0" destOrd="0" presId="urn:microsoft.com/office/officeart/2005/8/layout/hierarchy2"/>
    <dgm:cxn modelId="{08B39B0A-F3C0-4146-982C-332C5C2EF576}" type="presParOf" srcId="{4FAF3360-38FE-4F7F-BC29-9B5CBBFD5A62}" destId="{FBE901B7-FEE4-4E45-86CF-3BC7D6706CFA}" srcOrd="1" destOrd="0" presId="urn:microsoft.com/office/officeart/2005/8/layout/hierarchy2"/>
    <dgm:cxn modelId="{551DF1B6-3493-448F-A481-9024F773E1C3}" type="presParOf" srcId="{FBE901B7-FEE4-4E45-86CF-3BC7D6706CFA}" destId="{240B09AE-EA69-4BAC-AF2D-67B7E4625F29}" srcOrd="0" destOrd="0" presId="urn:microsoft.com/office/officeart/2005/8/layout/hierarchy2"/>
    <dgm:cxn modelId="{7C50164B-6E95-463A-BF0A-13424063A9D5}" type="presParOf" srcId="{FBE901B7-FEE4-4E45-86CF-3BC7D6706CFA}" destId="{E4D5D529-A9A9-4E34-B814-D3008A89CDCD}" srcOrd="1" destOrd="0" presId="urn:microsoft.com/office/officeart/2005/8/layout/hierarchy2"/>
    <dgm:cxn modelId="{077587A8-D8DD-4EA3-BADC-EF92B4495B15}" type="presParOf" srcId="{4FAF3360-38FE-4F7F-BC29-9B5CBBFD5A62}" destId="{F168E415-475B-4132-85F6-ED47A320C5AE}" srcOrd="2" destOrd="0" presId="urn:microsoft.com/office/officeart/2005/8/layout/hierarchy2"/>
    <dgm:cxn modelId="{14C1D71F-B85B-4898-8B27-5581978A5A68}" type="presParOf" srcId="{F168E415-475B-4132-85F6-ED47A320C5AE}" destId="{DC6E0B60-6FB3-4E69-999D-85B97E0CEBB5}" srcOrd="0" destOrd="0" presId="urn:microsoft.com/office/officeart/2005/8/layout/hierarchy2"/>
    <dgm:cxn modelId="{5A4AA6C3-1703-4CEE-9BAB-93E4838F4E33}" type="presParOf" srcId="{4FAF3360-38FE-4F7F-BC29-9B5CBBFD5A62}" destId="{35993D18-CDD5-4C3E-913F-8A745E2AB37F}" srcOrd="3" destOrd="0" presId="urn:microsoft.com/office/officeart/2005/8/layout/hierarchy2"/>
    <dgm:cxn modelId="{64080C5A-B580-4540-BDF0-4ECE42C1E668}" type="presParOf" srcId="{35993D18-CDD5-4C3E-913F-8A745E2AB37F}" destId="{F238E754-CEB5-485B-93DD-B124EACA0F68}" srcOrd="0" destOrd="0" presId="urn:microsoft.com/office/officeart/2005/8/layout/hierarchy2"/>
    <dgm:cxn modelId="{A74078D5-FEBB-41B6-A725-755609B0D2CB}" type="presParOf" srcId="{35993D18-CDD5-4C3E-913F-8A745E2AB37F}" destId="{67259C5C-4AB4-4FBC-BFBD-06ED2DEAA858}" srcOrd="1" destOrd="0" presId="urn:microsoft.com/office/officeart/2005/8/layout/hierarchy2"/>
    <dgm:cxn modelId="{DF08A13C-970C-4EB1-BF78-337DB5DC54C8}" type="presParOf" srcId="{4FAF3360-38FE-4F7F-BC29-9B5CBBFD5A62}" destId="{A851380D-E51E-4BB4-AA49-0F13C3C37CE8}" srcOrd="4" destOrd="0" presId="urn:microsoft.com/office/officeart/2005/8/layout/hierarchy2"/>
    <dgm:cxn modelId="{5632950B-AEC2-4370-9456-5D389F495B52}" type="presParOf" srcId="{A851380D-E51E-4BB4-AA49-0F13C3C37CE8}" destId="{D1B7CF2A-F213-42EB-91BB-9AE9F6BBA2ED}" srcOrd="0" destOrd="0" presId="urn:microsoft.com/office/officeart/2005/8/layout/hierarchy2"/>
    <dgm:cxn modelId="{F4576896-8BDC-451F-AF0D-FBB2BCE5D44D}" type="presParOf" srcId="{4FAF3360-38FE-4F7F-BC29-9B5CBBFD5A62}" destId="{50E2512F-94B0-4682-AD6F-93255DF9BA91}" srcOrd="5" destOrd="0" presId="urn:microsoft.com/office/officeart/2005/8/layout/hierarchy2"/>
    <dgm:cxn modelId="{1FA77467-2582-4824-9BAB-4DCD096A43AE}" type="presParOf" srcId="{50E2512F-94B0-4682-AD6F-93255DF9BA91}" destId="{6351AECF-F4EB-4A9E-A38A-70C5F13F1366}" srcOrd="0" destOrd="0" presId="urn:microsoft.com/office/officeart/2005/8/layout/hierarchy2"/>
    <dgm:cxn modelId="{4D4BD1F0-AC7C-4AFC-933B-FE984952C3B5}" type="presParOf" srcId="{50E2512F-94B0-4682-AD6F-93255DF9BA91}" destId="{091DA6B2-2CF6-4FD3-85B0-4A66AE41A9FB}" srcOrd="1" destOrd="0" presId="urn:microsoft.com/office/officeart/2005/8/layout/hierarchy2"/>
    <dgm:cxn modelId="{3B604F10-CB4E-4EF9-B309-C89FBD0D94C4}" type="presParOf" srcId="{4FAF3360-38FE-4F7F-BC29-9B5CBBFD5A62}" destId="{831BAC1C-C228-450A-8C64-0151C3D9DA3C}" srcOrd="6" destOrd="0" presId="urn:microsoft.com/office/officeart/2005/8/layout/hierarchy2"/>
    <dgm:cxn modelId="{B9E1B8C6-8546-4522-8634-405955CD2195}" type="presParOf" srcId="{831BAC1C-C228-450A-8C64-0151C3D9DA3C}" destId="{F38A67E6-1B21-44DD-991B-C22A8F0475F3}" srcOrd="0" destOrd="0" presId="urn:microsoft.com/office/officeart/2005/8/layout/hierarchy2"/>
    <dgm:cxn modelId="{49FA74DC-D7DF-4926-88BA-60A09DA5FF8C}" type="presParOf" srcId="{4FAF3360-38FE-4F7F-BC29-9B5CBBFD5A62}" destId="{EF3C70CF-0E2A-4101-BC03-9DAE24BAF3BD}" srcOrd="7" destOrd="0" presId="urn:microsoft.com/office/officeart/2005/8/layout/hierarchy2"/>
    <dgm:cxn modelId="{B27BD6CA-0D22-4D7C-B112-CE3E503C7EDA}" type="presParOf" srcId="{EF3C70CF-0E2A-4101-BC03-9DAE24BAF3BD}" destId="{754A7138-9F58-48C0-A462-62629C660E11}" srcOrd="0" destOrd="0" presId="urn:microsoft.com/office/officeart/2005/8/layout/hierarchy2"/>
    <dgm:cxn modelId="{6E6E5D14-DFBF-4CCA-A1E2-3ABDA53A53B8}" type="presParOf" srcId="{EF3C70CF-0E2A-4101-BC03-9DAE24BAF3BD}" destId="{10E608FC-FC5E-4DCB-A848-759FC083CDA6}" srcOrd="1" destOrd="0" presId="urn:microsoft.com/office/officeart/2005/8/layout/hierarchy2"/>
    <dgm:cxn modelId="{3017B499-D122-439A-9BC1-70B92629966B}" type="presParOf" srcId="{AD1F0A9D-CF86-4D0A-A45C-4FE525150D0E}" destId="{453B856C-0AF9-4F9E-8CA0-F4F66BD97C1D}" srcOrd="4" destOrd="0" presId="urn:microsoft.com/office/officeart/2005/8/layout/hierarchy2"/>
    <dgm:cxn modelId="{8266F2BF-4658-4D64-A7D6-5887C2221D8F}" type="presParOf" srcId="{453B856C-0AF9-4F9E-8CA0-F4F66BD97C1D}" destId="{BE205B47-8B43-4ACD-A0E6-E665D7741D3B}" srcOrd="0" destOrd="0" presId="urn:microsoft.com/office/officeart/2005/8/layout/hierarchy2"/>
    <dgm:cxn modelId="{EF50A59C-6A90-4353-9614-481A21FEDA22}" type="presParOf" srcId="{AD1F0A9D-CF86-4D0A-A45C-4FE525150D0E}" destId="{BE0E4556-78A3-4294-9F85-29650DCE4AEE}" srcOrd="5" destOrd="0" presId="urn:microsoft.com/office/officeart/2005/8/layout/hierarchy2"/>
    <dgm:cxn modelId="{25684779-7325-49F9-9620-69005500152E}" type="presParOf" srcId="{BE0E4556-78A3-4294-9F85-29650DCE4AEE}" destId="{182A2CE4-1FD0-4DA1-B7F9-EA874DBAB89E}" srcOrd="0" destOrd="0" presId="urn:microsoft.com/office/officeart/2005/8/layout/hierarchy2"/>
    <dgm:cxn modelId="{ACC1B24E-D893-4A8C-8350-C0B3AEBFC790}" type="presParOf" srcId="{BE0E4556-78A3-4294-9F85-29650DCE4AEE}" destId="{C521E0FD-B344-4287-815C-CF243FF3FF30}" srcOrd="1" destOrd="0" presId="urn:microsoft.com/office/officeart/2005/8/layout/hierarchy2"/>
    <dgm:cxn modelId="{98C6813D-9EC1-42BA-AA6D-96F0C283B191}" type="presParOf" srcId="{C521E0FD-B344-4287-815C-CF243FF3FF30}" destId="{09A9B176-3A6C-464C-8EAD-F3CF8743D962}" srcOrd="0" destOrd="0" presId="urn:microsoft.com/office/officeart/2005/8/layout/hierarchy2"/>
    <dgm:cxn modelId="{14F4E97F-4635-4A7A-A68C-BF55765FA344}" type="presParOf" srcId="{09A9B176-3A6C-464C-8EAD-F3CF8743D962}" destId="{55E85BE4-9B44-4C34-97F3-DB0A622254FA}" srcOrd="0" destOrd="0" presId="urn:microsoft.com/office/officeart/2005/8/layout/hierarchy2"/>
    <dgm:cxn modelId="{DF7A0258-E925-4A18-8C9C-E0DCCA78B05E}" type="presParOf" srcId="{C521E0FD-B344-4287-815C-CF243FF3FF30}" destId="{5EED1186-163E-4414-B634-841070F5DD35}" srcOrd="1" destOrd="0" presId="urn:microsoft.com/office/officeart/2005/8/layout/hierarchy2"/>
    <dgm:cxn modelId="{D1A9B813-7E82-480B-9044-7647190CF228}" type="presParOf" srcId="{5EED1186-163E-4414-B634-841070F5DD35}" destId="{1F59DB27-CF7F-4431-9DF0-DF85D577231E}" srcOrd="0" destOrd="0" presId="urn:microsoft.com/office/officeart/2005/8/layout/hierarchy2"/>
    <dgm:cxn modelId="{7DCF23BB-3144-4728-A384-B99F809F9E11}" type="presParOf" srcId="{5EED1186-163E-4414-B634-841070F5DD35}" destId="{598192A7-F9F9-41A3-AA1D-A23D9A0C9748}" srcOrd="1" destOrd="0" presId="urn:microsoft.com/office/officeart/2005/8/layout/hierarchy2"/>
    <dgm:cxn modelId="{06313ADF-2820-4E89-8E12-A51CC52DB52F}" type="presParOf" srcId="{C521E0FD-B344-4287-815C-CF243FF3FF30}" destId="{D326FB38-87D7-4981-BC5F-D60BF2EBF95D}" srcOrd="2" destOrd="0" presId="urn:microsoft.com/office/officeart/2005/8/layout/hierarchy2"/>
    <dgm:cxn modelId="{26B17272-F9B3-40CA-8220-DA09ADB86E13}" type="presParOf" srcId="{D326FB38-87D7-4981-BC5F-D60BF2EBF95D}" destId="{A3ABDF91-2F23-423C-944F-2CFE17E6935A}" srcOrd="0" destOrd="0" presId="urn:microsoft.com/office/officeart/2005/8/layout/hierarchy2"/>
    <dgm:cxn modelId="{1C5D9757-57D6-4B7E-8FC7-F309600A28EB}" type="presParOf" srcId="{C521E0FD-B344-4287-815C-CF243FF3FF30}" destId="{5F142AC7-8033-4E25-95F6-14F6B9F2C177}" srcOrd="3" destOrd="0" presId="urn:microsoft.com/office/officeart/2005/8/layout/hierarchy2"/>
    <dgm:cxn modelId="{35F61130-848C-48E0-B9C9-A8811C2389D5}" type="presParOf" srcId="{5F142AC7-8033-4E25-95F6-14F6B9F2C177}" destId="{85EBD21C-EF45-4152-879A-65A114DA478B}" srcOrd="0" destOrd="0" presId="urn:microsoft.com/office/officeart/2005/8/layout/hierarchy2"/>
    <dgm:cxn modelId="{DC933737-B286-4EC1-ADD3-BA43F6D5E183}" type="presParOf" srcId="{5F142AC7-8033-4E25-95F6-14F6B9F2C177}" destId="{5140C5AC-01F0-4B03-B062-320B318F9B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C4A7-AAAA-4FC4-9201-8FE6E2E053D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23C4-1892-4BD2-B2A7-FFC338A24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9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78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1600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600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4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91" r:id="rId10"/>
    <p:sldLayoutId id="214748549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84C02F-6EDB-4EE8-A1C5-9AC7D9BE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altLang="ko-KR" sz="5600">
                <a:solidFill>
                  <a:srgbClr val="FFFFFF"/>
                </a:solidFill>
                <a:latin typeface="+mj-ea"/>
              </a:rPr>
              <a:t>C</a:t>
            </a:r>
            <a:r>
              <a:rPr lang="ko-KR" altLang="en-US" sz="5600">
                <a:solidFill>
                  <a:srgbClr val="FFFFFF"/>
                </a:solidFill>
                <a:latin typeface="+mj-ea"/>
              </a:rPr>
              <a:t> 프로그램의</a:t>
            </a:r>
            <a:r>
              <a:rPr lang="en-US" altLang="ko-KR" sz="5600">
                <a:solidFill>
                  <a:srgbClr val="FFFFFF"/>
                </a:solidFill>
                <a:latin typeface="+mj-ea"/>
              </a:rPr>
              <a:t/>
            </a:r>
            <a:br>
              <a:rPr lang="en-US" altLang="ko-KR" sz="5600">
                <a:solidFill>
                  <a:srgbClr val="FFFFFF"/>
                </a:solidFill>
                <a:latin typeface="+mj-ea"/>
              </a:rPr>
            </a:br>
            <a:r>
              <a:rPr lang="ko-KR" altLang="en-US" sz="5600">
                <a:solidFill>
                  <a:srgbClr val="FFFFFF"/>
                </a:solidFill>
                <a:latin typeface="+mj-ea"/>
              </a:rPr>
              <a:t>기본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BE0773E-8DEA-407C-938C-60A4E8A2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3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943B94-69AC-44B5-B701-667154F7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8A57467-0C8C-4D50-ADFA-63633574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 프로그램</a:t>
            </a:r>
            <a:endParaRPr lang="en-US" altLang="ko-KR" dirty="0"/>
          </a:p>
          <a:p>
            <a:pPr lvl="1"/>
            <a:r>
              <a:rPr lang="ko-KR" altLang="en-US" dirty="0"/>
              <a:t>콘솔</a:t>
            </a:r>
            <a:r>
              <a:rPr lang="en-US" altLang="ko-KR" dirty="0"/>
              <a:t>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에서 실행되는 프로그램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키보드</a:t>
            </a:r>
            <a:r>
              <a:rPr lang="ko-KR" altLang="en-US" dirty="0"/>
              <a:t>로부터 입력을 받아서 처리 결과를 콘솔에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텍스트</a:t>
            </a:r>
            <a:r>
              <a:rPr lang="ko-KR" altLang="en-US" dirty="0"/>
              <a:t>로 출력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3B7FB47-838B-49F3-AF35-49D1E17C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DD8CFB8-2EC3-417F-9F47-CFEA240E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069273"/>
            <a:ext cx="7734300" cy="32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9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57DFA8-EF16-4FD8-AFFD-86D78823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6"/>
            <a:ext cx="7886700" cy="10541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입출력 라이브러리를 사용하기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58859BD-CAEF-4906-993F-7F8792BD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750"/>
            <a:ext cx="7886700" cy="4748213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r>
              <a:rPr lang="ko-KR" altLang="en-US" dirty="0"/>
              <a:t>를 포함한다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헤더 파일</a:t>
            </a:r>
            <a:r>
              <a:rPr lang="en-US" altLang="ko-KR" dirty="0"/>
              <a:t>(.h)</a:t>
            </a:r>
          </a:p>
          <a:p>
            <a:pPr lvl="1"/>
            <a:r>
              <a:rPr lang="ko-KR" altLang="en-US" dirty="0"/>
              <a:t>라이브러리 함수의 이름</a:t>
            </a:r>
            <a:r>
              <a:rPr lang="en-US" altLang="ko-KR" dirty="0"/>
              <a:t>, </a:t>
            </a:r>
            <a:r>
              <a:rPr lang="ko-KR" altLang="en-US" dirty="0"/>
              <a:t>리턴형</a:t>
            </a:r>
            <a:r>
              <a:rPr lang="en-US" altLang="ko-KR" dirty="0"/>
              <a:t>, </a:t>
            </a:r>
            <a:r>
              <a:rPr lang="ko-KR" altLang="en-US" dirty="0"/>
              <a:t>매개변수에 대한 정보를 담고 있는 파일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7BCB98B-294A-4702-AAC5-E6CBD64B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5AC2ADA-BEE1-4B8C-A8BE-611B5D62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7" y="3133726"/>
            <a:ext cx="8381376" cy="32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9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ECF7E2-B2CA-418A-AD81-37111471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F5E659-21DD-481A-B695-D26299E5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콘솔에 텍스트를 출력하려면 </a:t>
            </a:r>
            <a:r>
              <a:rPr lang="en-US" altLang="ko-KR" dirty="0"/>
              <a:t>printf </a:t>
            </a:r>
            <a:r>
              <a:rPr lang="ko-KR" altLang="en-US" dirty="0"/>
              <a:t>함수를 이용한다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출력할 내용을 </a:t>
            </a:r>
            <a:r>
              <a:rPr lang="en-US" altLang="ko-KR" dirty="0"/>
              <a:t>" "</a:t>
            </a:r>
            <a:r>
              <a:rPr lang="ko-KR" altLang="en-US" dirty="0"/>
              <a:t>로 묶어서 </a:t>
            </a:r>
            <a:r>
              <a:rPr lang="en-US" altLang="ko-KR" dirty="0"/>
              <a:t>printf </a:t>
            </a:r>
            <a:r>
              <a:rPr lang="ko-KR" altLang="en-US" dirty="0"/>
              <a:t>함수의 </a:t>
            </a:r>
            <a:r>
              <a:rPr lang="en-US" altLang="ko-KR" dirty="0"/>
              <a:t>( ) </a:t>
            </a:r>
            <a:r>
              <a:rPr lang="ko-KR" altLang="en-US" dirty="0"/>
              <a:t>안에 써준다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2BF6D12-F0D3-412D-8A88-8DE6B420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209DC78-398D-4EA5-A809-D7890B6BC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0" b="11719"/>
          <a:stretch/>
        </p:blipFill>
        <p:spPr>
          <a:xfrm>
            <a:off x="628650" y="3002063"/>
            <a:ext cx="7886700" cy="564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A0E63C2-03E8-4709-B18E-2C38CEDB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0" y="4321594"/>
            <a:ext cx="8188060" cy="20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5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진법</a:t>
            </a:r>
            <a:r>
              <a:rPr lang="en-US" altLang="ko-KR" dirty="0"/>
              <a:t> </a:t>
            </a:r>
            <a:r>
              <a:rPr lang="en-US" altLang="ko-KR" dirty="0" smtClean="0"/>
              <a:t>(binary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469" y="1462522"/>
            <a:ext cx="1096241" cy="4893828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00</a:t>
            </a:r>
            <a:r>
              <a:rPr lang="en-US" altLang="ko-KR" sz="4000" b="1" dirty="0" smtClean="0">
                <a:latin typeface="+mj-ea"/>
                <a:ea typeface="+mj-ea"/>
              </a:rPr>
              <a:t>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00</a:t>
            </a:r>
            <a:r>
              <a:rPr lang="en-US" altLang="ko-KR" sz="4000" b="1" dirty="0" smtClean="0">
                <a:latin typeface="+mj-ea"/>
                <a:ea typeface="+mj-ea"/>
              </a:rPr>
              <a:t>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4000" b="1" dirty="0" smtClean="0">
                <a:latin typeface="+mj-ea"/>
                <a:ea typeface="+mj-ea"/>
              </a:rPr>
              <a:t>10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4000" b="1" dirty="0" smtClean="0">
                <a:latin typeface="+mj-ea"/>
                <a:ea typeface="+mj-ea"/>
              </a:rPr>
              <a:t>11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100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101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110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111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 …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22602B15-CC12-42C2-8EE2-457A696D38B7}"/>
              </a:ext>
            </a:extLst>
          </p:cNvPr>
          <p:cNvSpPr txBox="1">
            <a:spLocks/>
          </p:cNvSpPr>
          <p:nvPr/>
        </p:nvSpPr>
        <p:spPr>
          <a:xfrm>
            <a:off x="2388178" y="1462522"/>
            <a:ext cx="521278" cy="482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218710" y="1558636"/>
            <a:ext cx="943748" cy="858982"/>
            <a:chOff x="4218710" y="1558636"/>
            <a:chExt cx="943748" cy="858982"/>
          </a:xfrm>
        </p:grpSpPr>
        <p:sp>
          <p:nvSpPr>
            <p:cNvPr id="6" name="오른쪽 중괄호 5"/>
            <p:cNvSpPr/>
            <p:nvPr/>
          </p:nvSpPr>
          <p:spPr>
            <a:xfrm>
              <a:off x="4218710" y="1558636"/>
              <a:ext cx="213013" cy="858982"/>
            </a:xfrm>
            <a:prstGeom prst="rightBrace">
              <a:avLst>
                <a:gd name="adj1" fmla="val 558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8876" y="1799997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1 </a:t>
              </a:r>
              <a:r>
                <a:rPr lang="en-US" altLang="ko-KR" dirty="0" smtClean="0">
                  <a:latin typeface="+mj-ea"/>
                  <a:ea typeface="+mj-ea"/>
                </a:rPr>
                <a:t>bit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08988" y="1462522"/>
            <a:ext cx="2774184" cy="1931842"/>
            <a:chOff x="3408988" y="1462522"/>
            <a:chExt cx="2774184" cy="1931842"/>
          </a:xfrm>
        </p:grpSpPr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xmlns="" id="{22602B15-CC12-42C2-8EE2-457A696D38B7}"/>
                </a:ext>
              </a:extLst>
            </p:cNvPr>
            <p:cNvSpPr txBox="1">
              <a:spLocks/>
            </p:cNvSpPr>
            <p:nvPr/>
          </p:nvSpPr>
          <p:spPr>
            <a:xfrm>
              <a:off x="3408988" y="1462522"/>
              <a:ext cx="514349" cy="11371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162458" y="1555172"/>
              <a:ext cx="1020714" cy="1839192"/>
              <a:chOff x="5162458" y="1555172"/>
              <a:chExt cx="1020714" cy="1839192"/>
            </a:xfrm>
          </p:grpSpPr>
          <p:sp>
            <p:nvSpPr>
              <p:cNvPr id="8" name="오른쪽 중괄호 7"/>
              <p:cNvSpPr/>
              <p:nvPr/>
            </p:nvSpPr>
            <p:spPr>
              <a:xfrm>
                <a:off x="5162458" y="1555172"/>
                <a:ext cx="213013" cy="1839192"/>
              </a:xfrm>
              <a:prstGeom prst="rightBrace">
                <a:avLst>
                  <a:gd name="adj1" fmla="val 55833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10203" y="2274514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+mj-ea"/>
                    <a:ea typeface="+mj-ea"/>
                  </a:rPr>
                  <a:t>2 </a:t>
                </a:r>
                <a:r>
                  <a:rPr lang="en-US" altLang="ko-KR" dirty="0" smtClean="0">
                    <a:latin typeface="+mj-ea"/>
                    <a:ea typeface="+mj-ea"/>
                  </a:rPr>
                  <a:t>bits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3085907" y="1462522"/>
            <a:ext cx="4158577" cy="3975386"/>
            <a:chOff x="3085907" y="1462522"/>
            <a:chExt cx="4158577" cy="3975386"/>
          </a:xfrm>
        </p:grpSpPr>
        <p:sp>
          <p:nvSpPr>
            <p:cNvPr id="11" name="내용 개체 틀 2">
              <a:extLst>
                <a:ext uri="{FF2B5EF4-FFF2-40B4-BE49-F238E27FC236}">
                  <a16:creationId xmlns:a16="http://schemas.microsoft.com/office/drawing/2014/main" xmlns="" id="{22602B15-CC12-42C2-8EE2-457A696D38B7}"/>
                </a:ext>
              </a:extLst>
            </p:cNvPr>
            <p:cNvSpPr txBox="1">
              <a:spLocks/>
            </p:cNvSpPr>
            <p:nvPr/>
          </p:nvSpPr>
          <p:spPr>
            <a:xfrm>
              <a:off x="3085907" y="1462522"/>
              <a:ext cx="514349" cy="21871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  <a:endParaRPr lang="en-US" altLang="ko-KR" sz="4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" name="오른쪽 중괄호 11"/>
            <p:cNvSpPr/>
            <p:nvPr/>
          </p:nvSpPr>
          <p:spPr>
            <a:xfrm>
              <a:off x="6183172" y="1555171"/>
              <a:ext cx="213013" cy="3882737"/>
            </a:xfrm>
            <a:prstGeom prst="rightBrace">
              <a:avLst>
                <a:gd name="adj1" fmla="val 558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1515" y="331187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3 </a:t>
              </a:r>
              <a:r>
                <a:rPr lang="en-US" altLang="ko-KR" dirty="0" smtClean="0">
                  <a:latin typeface="+mj-ea"/>
                  <a:ea typeface="+mj-ea"/>
                </a:rPr>
                <a:t>bits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71515" y="4267836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4 </a:t>
            </a:r>
            <a:r>
              <a:rPr lang="en-US" altLang="ko-KR" sz="2400" dirty="0" smtClean="0">
                <a:latin typeface="+mj-ea"/>
                <a:ea typeface="+mj-ea"/>
              </a:rPr>
              <a:t>bits =&gt;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6700" y="426783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16</a:t>
            </a:r>
            <a:r>
              <a:rPr lang="ko-KR" altLang="en-US" sz="2400" dirty="0" smtClean="0">
                <a:latin typeface="+mj-ea"/>
                <a:ea typeface="+mj-ea"/>
              </a:rPr>
              <a:t>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8508" y="4729500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8 </a:t>
            </a:r>
            <a:r>
              <a:rPr lang="en-US" altLang="ko-KR" sz="2400" dirty="0" smtClean="0">
                <a:latin typeface="+mj-ea"/>
                <a:ea typeface="+mj-ea"/>
              </a:rPr>
              <a:t>bits =&gt;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0" y="472950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256</a:t>
            </a:r>
            <a:r>
              <a:rPr lang="ko-KR" altLang="en-US" sz="2400" dirty="0" smtClean="0">
                <a:latin typeface="+mj-ea"/>
                <a:ea typeface="+mj-ea"/>
              </a:rPr>
              <a:t>개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783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16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1114425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 표현 </a:t>
            </a:r>
            <a:r>
              <a:rPr lang="en-US" altLang="ko-KR" dirty="0" smtClean="0"/>
              <a:t>4 bits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 표현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자리와 대응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진수를 간략하게 표현할 때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 수 활용</a:t>
            </a:r>
            <a:endParaRPr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22602B15-CC12-42C2-8EE2-457A696D38B7}"/>
              </a:ext>
            </a:extLst>
          </p:cNvPr>
          <p:cNvSpPr txBox="1">
            <a:spLocks/>
          </p:cNvSpPr>
          <p:nvPr/>
        </p:nvSpPr>
        <p:spPr>
          <a:xfrm>
            <a:off x="955962" y="2522501"/>
            <a:ext cx="1156855" cy="3825948"/>
          </a:xfrm>
          <a:prstGeom prst="rect">
            <a:avLst/>
          </a:prstGeom>
          <a:solidFill>
            <a:srgbClr val="FFF2CC">
              <a:alpha val="5098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0001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0010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3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0011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4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0100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5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0101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6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0110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7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060950" y="2699544"/>
            <a:ext cx="2723323" cy="523220"/>
            <a:chOff x="3060950" y="2699544"/>
            <a:chExt cx="2723323" cy="523220"/>
          </a:xfrm>
        </p:grpSpPr>
        <p:sp>
          <p:nvSpPr>
            <p:cNvPr id="5" name="직사각형 4"/>
            <p:cNvSpPr/>
            <p:nvPr/>
          </p:nvSpPr>
          <p:spPr>
            <a:xfrm>
              <a:off x="3060950" y="2699544"/>
              <a:ext cx="2117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0100 0010</a:t>
              </a:r>
              <a:endPara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5437909" y="2873750"/>
              <a:ext cx="346364" cy="174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43345" y="2699544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060950" y="3290749"/>
            <a:ext cx="2723323" cy="523220"/>
            <a:chOff x="3060950" y="3290749"/>
            <a:chExt cx="2723323" cy="523220"/>
          </a:xfrm>
        </p:grpSpPr>
        <p:sp>
          <p:nvSpPr>
            <p:cNvPr id="10" name="직사각형 9"/>
            <p:cNvSpPr/>
            <p:nvPr/>
          </p:nvSpPr>
          <p:spPr>
            <a:xfrm>
              <a:off x="3060950" y="3290749"/>
              <a:ext cx="2117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1010 1100</a:t>
              </a:r>
              <a:endPara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37909" y="3464955"/>
              <a:ext cx="346364" cy="174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043345" y="3290749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0950" y="3865890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0111 1111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7909" y="3865890"/>
            <a:ext cx="1649312" cy="523220"/>
            <a:chOff x="5437909" y="3865890"/>
            <a:chExt cx="1649312" cy="523220"/>
          </a:xfrm>
        </p:grpSpPr>
        <p:sp>
          <p:nvSpPr>
            <p:cNvPr id="14" name="오른쪽 화살표 13"/>
            <p:cNvSpPr/>
            <p:nvPr/>
          </p:nvSpPr>
          <p:spPr>
            <a:xfrm flipH="1">
              <a:off x="5437909" y="4040096"/>
              <a:ext cx="346364" cy="174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3345" y="3865890"/>
              <a:ext cx="10438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ko-KR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 animBg="1"/>
      <p:bldP spid="9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컴퓨터의 데이터 표현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컴퓨터에서는 모든 것을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표현</a:t>
            </a:r>
            <a:endParaRPr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xmlns="" id="{08296D86-334D-48CA-89A3-C4E9BD41F8E0}"/>
              </a:ext>
            </a:extLst>
          </p:cNvPr>
          <p:cNvGraphicFramePr/>
          <p:nvPr>
            <p:extLst/>
          </p:nvPr>
        </p:nvGraphicFramePr>
        <p:xfrm>
          <a:off x="628650" y="1773382"/>
          <a:ext cx="8155132" cy="439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703E93-1E7C-4125-BD09-891FB3D16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C6703E93-1E7C-4125-BD09-891FB3D16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030043-8C00-4CBE-A8B8-2800E3EFC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0A030043-8C00-4CBE-A8B8-2800E3EFCA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3956AF-C70E-42FE-9375-77E4F11DB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4D3956AF-C70E-42FE-9375-77E4F11DB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FC4FBD4-FF94-4242-AB9D-D15E35420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FFC4FBD4-FF94-4242-AB9D-D15E35420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B3D59D-2BF0-48C6-B4B1-3FB1CF6FD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F4B3D59D-2BF0-48C6-B4B1-3FB1CF6FD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B03B1F-382F-4F0B-AB53-890355A9D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95B03B1F-382F-4F0B-AB53-890355A9D7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13C010B-32EE-4BD9-AE4C-856A019CD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213C010B-32EE-4BD9-AE4C-856A019CDB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243BFA-0039-4395-A41D-5924E7DF4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73243BFA-0039-4395-A41D-5924E7DF4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CFAB9D-1F4E-461A-B2DB-24F098E9E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0FCFAB9D-1F4E-461A-B2DB-24F098E9E3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E1A2AF-B637-4DE1-B41D-AFD024D9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76E1A2AF-B637-4DE1-B41D-AFD024D90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9A7187-E504-4F86-BC33-C81AF73C6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DD9A7187-E504-4F86-BC33-C81AF73C6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12931C-29C1-465B-AFE1-1CC3E894B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C812931C-29C1-465B-AFE1-1CC3E894B2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3F0C6F-69B4-4CCA-BCBA-8DBF7DF9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0107D985-B0F4-4529-830C-3C99E270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3F95A8-86B6-4E68-81CD-4B2EBF3C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xmlns="" id="{08296D86-334D-48CA-89A3-C4E9BD41F8E0}"/>
              </a:ext>
            </a:extLst>
          </p:cNvPr>
          <p:cNvGraphicFramePr/>
          <p:nvPr>
            <p:extLst/>
          </p:nvPr>
        </p:nvGraphicFramePr>
        <p:xfrm>
          <a:off x="628648" y="1312863"/>
          <a:ext cx="7886701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4237806" y="1862411"/>
            <a:ext cx="1468582" cy="332509"/>
          </a:xfrm>
          <a:prstGeom prst="roundRect">
            <a:avLst/>
          </a:prstGeo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p.89  </a:t>
            </a:r>
            <a:r>
              <a:rPr lang="ko-KR" altLang="en-US" sz="1600" dirty="0" smtClean="0">
                <a:solidFill>
                  <a:schemeClr val="tx1"/>
                </a:solidFill>
              </a:rPr>
              <a:t>표</a:t>
            </a:r>
            <a:r>
              <a:rPr lang="en-US" altLang="ko-KR" sz="1600" dirty="0" smtClean="0">
                <a:solidFill>
                  <a:schemeClr val="tx1"/>
                </a:solidFill>
              </a:rPr>
              <a:t>3-2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37802" y="4196902"/>
            <a:ext cx="1468582" cy="332509"/>
          </a:xfrm>
          <a:prstGeom prst="roundRect">
            <a:avLst/>
          </a:prstGeo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p.79  </a:t>
            </a:r>
            <a:r>
              <a:rPr lang="ko-KR" altLang="en-US" sz="1600" dirty="0" smtClean="0">
                <a:solidFill>
                  <a:schemeClr val="tx1"/>
                </a:solidFill>
              </a:rPr>
              <a:t>표</a:t>
            </a:r>
            <a:r>
              <a:rPr lang="en-US" altLang="ko-KR" sz="1600" dirty="0" smtClean="0">
                <a:solidFill>
                  <a:schemeClr val="tx1"/>
                </a:solidFill>
              </a:rPr>
              <a:t>3-1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6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D4CA2D-06EE-4AC6-A71B-BB6C682CF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">
                                            <p:graphicEl>
                                              <a:dgm id="{6BD4CA2D-06EE-4AC6-A71B-BB6C682CFD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A1ED70-2F81-4BA6-9CED-ECB042A84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9">
                                            <p:graphicEl>
                                              <a:dgm id="{7EA1ED70-2F81-4BA6-9CED-ECB042A845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1988A9-ABB7-406E-BD35-492936E0A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">
                                            <p:graphicEl>
                                              <a:dgm id="{861988A9-ABB7-406E-BD35-492936E0A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F7D46F-1466-476A-B390-6D1ADC799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9">
                                            <p:graphicEl>
                                              <a:dgm id="{99F7D46F-1466-476A-B390-6D1ADC799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3B856C-0AF9-4F9E-8CA0-F4F66BD97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9">
                                            <p:graphicEl>
                                              <a:dgm id="{453B856C-0AF9-4F9E-8CA0-F4F66BD97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2A2CE4-1FD0-4DA1-B7F9-EA874DBAB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9">
                                            <p:graphicEl>
                                              <a:dgm id="{182A2CE4-1FD0-4DA1-B7F9-EA874DBAB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6905589-8DA5-4B00-9DDE-6DC7A9E12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9">
                                            <p:graphicEl>
                                              <a:dgm id="{96905589-8DA5-4B00-9DDE-6DC7A9E12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EBFEAE-BE18-4B9C-BA94-980E01C13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9">
                                            <p:graphicEl>
                                              <a:dgm id="{3EEBFEAE-BE18-4B9C-BA94-980E01C13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42C180-CDCF-49DD-9527-ED59B2C4E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9">
                                            <p:graphicEl>
                                              <a:dgm id="{B242C180-CDCF-49DD-9527-ED59B2C4E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0B09AE-EA69-4BAC-AF2D-67B7E4625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9">
                                            <p:graphicEl>
                                              <a:dgm id="{240B09AE-EA69-4BAC-AF2D-67B7E4625F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168E415-475B-4132-85F6-ED47A320C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">
                                            <p:graphicEl>
                                              <a:dgm id="{F168E415-475B-4132-85F6-ED47A320C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238E754-CEB5-485B-93DD-B124EACA0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9">
                                            <p:graphicEl>
                                              <a:dgm id="{F238E754-CEB5-485B-93DD-B124EACA0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851380D-E51E-4BB4-AA49-0F13C3C37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9">
                                            <p:graphicEl>
                                              <a:dgm id="{A851380D-E51E-4BB4-AA49-0F13C3C37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51AECF-F4EB-4A9E-A38A-70C5F13F1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9">
                                            <p:graphicEl>
                                              <a:dgm id="{6351AECF-F4EB-4A9E-A38A-70C5F13F13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1BAC1C-C228-450A-8C64-0151C3D9D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9">
                                            <p:graphicEl>
                                              <a:dgm id="{831BAC1C-C228-450A-8C64-0151C3D9D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54A7138-9F58-48C0-A462-62629C660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"/>
                                        <p:tgtEl>
                                          <p:spTgt spid="9">
                                            <p:graphicEl>
                                              <a:dgm id="{754A7138-9F58-48C0-A462-62629C660E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9A9B176-3A6C-464C-8EAD-F3CF8743D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"/>
                                        <p:tgtEl>
                                          <p:spTgt spid="9">
                                            <p:graphicEl>
                                              <a:dgm id="{09A9B176-3A6C-464C-8EAD-F3CF8743D9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59DB27-CF7F-4431-9DF0-DF85D5772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9">
                                            <p:graphicEl>
                                              <a:dgm id="{1F59DB27-CF7F-4431-9DF0-DF85D57723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26FB38-87D7-4981-BC5F-D60BF2EBF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"/>
                                        <p:tgtEl>
                                          <p:spTgt spid="9">
                                            <p:graphicEl>
                                              <a:dgm id="{D326FB38-87D7-4981-BC5F-D60BF2EBF9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EBD21C-EF45-4152-879A-65A114DA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"/>
                                        <p:tgtEl>
                                          <p:spTgt spid="9">
                                            <p:graphicEl>
                                              <a:dgm id="{85EBD21C-EF45-4152-879A-65A114DA4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One"/>
        </p:bldSub>
      </p:bldGraphic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945EBF-0E64-4727-B008-96DAB67E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8416F4-5F45-4F9C-8DBB-76A46200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저장하기 위한 </a:t>
            </a:r>
            <a:r>
              <a:rPr lang="ko-KR" altLang="en-US" dirty="0" smtClean="0"/>
              <a:t>메모리 공간</a:t>
            </a:r>
            <a:endParaRPr lang="en-US" altLang="ko-KR" dirty="0"/>
          </a:p>
          <a:p>
            <a:r>
              <a:rPr lang="ko-KR" altLang="en-US" dirty="0"/>
              <a:t>변수를 사용하려면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변수명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데이터형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type)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002BF97-8C95-4070-9A65-5BC572C9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7CF24C9-1E61-49E4-B9D8-86F6C424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14514"/>
            <a:ext cx="7644056" cy="3906962"/>
          </a:xfrm>
          <a:prstGeom prst="rect">
            <a:avLst/>
          </a:prstGeom>
        </p:spPr>
      </p:pic>
      <p:sp>
        <p:nvSpPr>
          <p:cNvPr id="56" name="말풍선: 모서리가 둥근 사각형 55">
            <a:extLst>
              <a:ext uri="{FF2B5EF4-FFF2-40B4-BE49-F238E27FC236}">
                <a16:creationId xmlns:a16="http://schemas.microsoft.com/office/drawing/2014/main" xmlns="" id="{656F96DB-C77E-4E17-AB61-BD7CD6F9C7BE}"/>
              </a:ext>
            </a:extLst>
          </p:cNvPr>
          <p:cNvSpPr/>
          <p:nvPr/>
        </p:nvSpPr>
        <p:spPr>
          <a:xfrm>
            <a:off x="6231485" y="3774281"/>
            <a:ext cx="1960015" cy="673894"/>
          </a:xfrm>
          <a:prstGeom prst="wedgeRoundRectCallout">
            <a:avLst>
              <a:gd name="adj1" fmla="val -48260"/>
              <a:gd name="adj2" fmla="val -88769"/>
              <a:gd name="adj3" fmla="val 1666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변수는 선언 후 사용해야 한다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1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05523A-A724-4AAA-A557-A5D435E4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FE9F99-F5EB-45B2-A15E-6B14FC1D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1921"/>
            <a:ext cx="7886699" cy="5212080"/>
          </a:xfrm>
        </p:spPr>
        <p:txBody>
          <a:bodyPr/>
          <a:lstStyle/>
          <a:p>
            <a:r>
              <a:rPr lang="ko-KR" altLang="en-US" dirty="0"/>
              <a:t>변수의 선언</a:t>
            </a:r>
            <a:endParaRPr lang="en-US" altLang="ko-KR" dirty="0"/>
          </a:p>
          <a:p>
            <a:pPr lvl="1"/>
            <a:r>
              <a:rPr lang="ko-KR" altLang="en-US" dirty="0"/>
              <a:t>변수명은 영문자와 숫자</a:t>
            </a:r>
            <a:r>
              <a:rPr lang="en-US" altLang="ko-KR" dirty="0"/>
              <a:t>, </a:t>
            </a:r>
            <a:r>
              <a:rPr lang="ko-KR" altLang="en-US" dirty="0"/>
              <a:t>밑줄 기호</a:t>
            </a:r>
            <a:r>
              <a:rPr lang="en-US" altLang="ko-KR" dirty="0"/>
              <a:t>(_)</a:t>
            </a:r>
            <a:r>
              <a:rPr lang="ko-KR" altLang="en-US" dirty="0"/>
              <a:t>를 사용해서 만든다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 글자로는 반드시 영문자나 밑줄 기호가 와야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A7349D7-7433-4AE6-BDD0-0D81C02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8D3BF7B-351E-43B0-8D50-741E30D7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18" y="3215007"/>
            <a:ext cx="5722245" cy="16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2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05523A-A724-4AAA-A557-A5D435E4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FE9F99-F5EB-45B2-A15E-6B14FC1D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5212080"/>
          </a:xfrm>
        </p:spPr>
        <p:txBody>
          <a:bodyPr/>
          <a:lstStyle/>
          <a:p>
            <a:r>
              <a:rPr lang="ko-KR" altLang="en-US" dirty="0"/>
              <a:t>변수의 사용</a:t>
            </a:r>
            <a:endParaRPr lang="en-US" altLang="ko-KR" dirty="0"/>
          </a:p>
          <a:p>
            <a:pPr lvl="1"/>
            <a:r>
              <a:rPr lang="ko-KR" altLang="en-US" dirty="0"/>
              <a:t>변수에 값을 대입하려면 </a:t>
            </a:r>
            <a:r>
              <a:rPr lang="en-US" altLang="ko-KR" sz="3600" b="1" dirty="0">
                <a:solidFill>
                  <a:srgbClr val="0070C0"/>
                </a:solidFill>
              </a:rPr>
              <a:t>=</a:t>
            </a:r>
            <a:r>
              <a:rPr lang="ko-KR" altLang="en-US" dirty="0"/>
              <a:t>을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A7349D7-7433-4AE6-BDD0-0D81C02A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26180B0C-6C62-4E6A-B808-3B3FE5FA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2805610"/>
            <a:ext cx="7753352" cy="33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D644F2-3459-49F1-869A-46FF1F6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프로그램의 구성 요소</a:t>
            </a:r>
            <a:endParaRPr lang="en-US" altLang="ko-KR" dirty="0"/>
          </a:p>
          <a:p>
            <a:pPr lvl="1"/>
            <a:r>
              <a:rPr lang="ko-KR" altLang="en-US" dirty="0"/>
              <a:t>주석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언어의 입력과 출력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en-US" altLang="ko-KR" dirty="0"/>
              <a:t>printf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/>
              <a:t>scanf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8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90CF92-BBDF-437F-900C-C9B2AFAF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C9A7F0-0A7C-4B08-A3CD-8673A7B4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157DDFA-54BC-4F61-AACB-DC03A81C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1E307B2-00E3-47B2-8A22-21B885BF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36" y="1428431"/>
            <a:ext cx="8158928" cy="47485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0363" y="2204285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80362" y="2813888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80361" y="3423490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66505" y="4019236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73432" y="4656546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73431" y="5259218"/>
            <a:ext cx="107373" cy="164841"/>
          </a:xfrm>
          <a:prstGeom prst="rect">
            <a:avLst/>
          </a:prstGeom>
          <a:solidFill>
            <a:srgbClr val="E2F0FA"/>
          </a:solidFill>
          <a:ln>
            <a:solidFill>
              <a:srgbClr val="E2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70707" y="3895259"/>
            <a:ext cx="201591" cy="227183"/>
          </a:xfrm>
          <a:prstGeom prst="rect">
            <a:avLst/>
          </a:prstGeom>
          <a:solidFill>
            <a:srgbClr val="FF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67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E907E98-AADC-4DC9-AEC5-C885457E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B66A3B-6C5A-4B51-AEFD-CE5F58E3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서식 지정자의 개수와 출력할 값의 개수가 일치해야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진수 정수 출력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4831F4D-D179-4AD5-9B21-0138F6A6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72E7A7-84B6-403E-93F8-8B1011D7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0606"/>
            <a:ext cx="8267700" cy="2324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A5E0589-6288-4CCE-9687-AEB40BA4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03" y="5095028"/>
            <a:ext cx="4326098" cy="13978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9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4FDA3E-CD17-49D9-AA4F-5980E3F4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3804A98-466B-4091-8B71-EB65725C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폭 지정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정밀도 지정</a:t>
            </a:r>
            <a:endParaRPr lang="en-US" altLang="ko-KR" dirty="0"/>
          </a:p>
          <a:p>
            <a:pPr lvl="1"/>
            <a:r>
              <a:rPr lang="ko-KR" altLang="en-US" dirty="0"/>
              <a:t>실수의 정밀도 </a:t>
            </a:r>
            <a:r>
              <a:rPr lang="en-US" altLang="ko-KR" dirty="0"/>
              <a:t>: </a:t>
            </a:r>
            <a:r>
              <a:rPr lang="ko-KR" altLang="en-US" dirty="0"/>
              <a:t>소수점 이하 자릿수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정수의 정밀도 </a:t>
            </a:r>
            <a:r>
              <a:rPr lang="en-US" altLang="ko-KR" dirty="0"/>
              <a:t>: </a:t>
            </a:r>
            <a:r>
              <a:rPr lang="ko-KR" altLang="en-US" dirty="0"/>
              <a:t>출력할 숫자의 자릿수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1C4932E-31D0-4275-94CB-4531E9FA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76D29A-724A-4772-BFEC-168A1FA7F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06" y="1899485"/>
            <a:ext cx="7487943" cy="641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632DDFE-468B-477F-854E-188BB11B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06" y="3710313"/>
            <a:ext cx="7487943" cy="1158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42478D0-0128-4E73-A906-404BD21FE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06" y="5576224"/>
            <a:ext cx="7487942" cy="529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34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3ED053-05D4-456D-88B9-C485AE6B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scanf</a:t>
            </a:r>
            <a:r>
              <a:rPr lang="ko-KR" altLang="en-US" dirty="0"/>
              <a:t> 함수의 형식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AF533E-2EB9-48AD-BA16-0E54B1EF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D2E492E-C987-4881-82BE-7D537EDD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80BA38-6A0C-4E33-ABC9-DFC95F975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6"/>
          <a:stretch/>
        </p:blipFill>
        <p:spPr>
          <a:xfrm>
            <a:off x="400050" y="1438933"/>
            <a:ext cx="8343900" cy="51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55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7419A4-5CEB-4C0E-B40E-E6003F9F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365126"/>
            <a:ext cx="7921624" cy="823595"/>
          </a:xfrm>
        </p:spPr>
        <p:txBody>
          <a:bodyPr/>
          <a:lstStyle/>
          <a:p>
            <a:r>
              <a:rPr lang="en-US" altLang="ko-KR" dirty="0"/>
              <a:t>scanf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C521DA-0CDB-472F-8A1F-C31515951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391921"/>
            <a:ext cx="7921624" cy="5212080"/>
          </a:xfrm>
        </p:spPr>
        <p:txBody>
          <a:bodyPr/>
          <a:lstStyle/>
          <a:p>
            <a:r>
              <a:rPr lang="ko-KR" altLang="en-US" dirty="0"/>
              <a:t>문자 배열에 입력받을 때는 </a:t>
            </a:r>
            <a:r>
              <a:rPr lang="en-US" altLang="ko-KR" dirty="0"/>
              <a:t>&amp;</a:t>
            </a:r>
            <a:r>
              <a:rPr lang="ko-KR" altLang="en-US" dirty="0"/>
              <a:t>를 지정하지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서식 지정자를 여러 개 사용할 수도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서식 지정자와 입력받을 변수의 개수가 같아야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실수형 변수 입력</a:t>
            </a:r>
            <a:endParaRPr lang="en-US" altLang="ko-KR" dirty="0"/>
          </a:p>
          <a:p>
            <a:pPr lvl="1"/>
            <a:r>
              <a:rPr lang="en-US" altLang="ko-KR" dirty="0"/>
              <a:t>%f : float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en-US" altLang="ko-KR" dirty="0"/>
              <a:t>%</a:t>
            </a:r>
            <a:r>
              <a:rPr lang="en-US" altLang="ko-KR" dirty="0" err="1"/>
              <a:t>lf</a:t>
            </a:r>
            <a:r>
              <a:rPr lang="en-US" altLang="ko-KR" dirty="0"/>
              <a:t> : double </a:t>
            </a:r>
            <a:r>
              <a:rPr lang="ko-KR" altLang="en-US" dirty="0"/>
              <a:t>입력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E00C0F-9682-4BFD-8873-7BA1A39C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8680" y="6268721"/>
            <a:ext cx="751840" cy="479425"/>
          </a:xfrm>
        </p:spPr>
        <p:txBody>
          <a:bodyPr/>
          <a:lstStyle/>
          <a:p>
            <a:fld id="{928446A2-0B54-48F5-BBEB-C99DC269DB7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1F9FED-A1F3-4A92-9B2B-AAC719DAB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25"/>
          <a:stretch/>
        </p:blipFill>
        <p:spPr>
          <a:xfrm>
            <a:off x="934085" y="1875853"/>
            <a:ext cx="7467601" cy="730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A398735-38A3-4CA9-ADFA-6DA8CE14B15D}"/>
              </a:ext>
            </a:extLst>
          </p:cNvPr>
          <p:cNvSpPr/>
          <p:nvPr/>
        </p:nvSpPr>
        <p:spPr>
          <a:xfrm>
            <a:off x="934085" y="3904822"/>
            <a:ext cx="5821680" cy="580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4680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돋움체" panose="020B0609000101010101" pitchFamily="49" charset="-127"/>
              </a:rPr>
              <a:t>scanf(</a:t>
            </a:r>
            <a:r>
              <a:rPr lang="en-US" altLang="ko-KR" kern="0" dirty="0">
                <a:solidFill>
                  <a:srgbClr val="A31515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돋움체" panose="020B0609000101010101" pitchFamily="49" charset="-127"/>
              </a:rPr>
              <a:t>"%s %d %c"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돋움체" panose="020B0609000101010101" pitchFamily="49" charset="-127"/>
              </a:rPr>
              <a:t>, name, &amp;age, &amp;gender);</a:t>
            </a:r>
            <a:endParaRPr lang="ko-KR" altLang="en-US" dirty="0">
              <a:latin typeface="Consolas" panose="020B0609020204030204" pitchFamily="49" charset="0"/>
              <a:ea typeface="굴림체" panose="020B0609000101010101" pitchFamily="49" charset="-127"/>
            </a:endParaRPr>
          </a:p>
        </p:txBody>
      </p:sp>
      <p:sp>
        <p:nvSpPr>
          <p:cNvPr id="7" name="오른쪽 대괄호 6">
            <a:extLst>
              <a:ext uri="{FF2B5EF4-FFF2-40B4-BE49-F238E27FC236}">
                <a16:creationId xmlns:a16="http://schemas.microsoft.com/office/drawing/2014/main" xmlns="" id="{F5E21FD1-8FFD-467B-B50C-BD278ED20817}"/>
              </a:ext>
            </a:extLst>
          </p:cNvPr>
          <p:cNvSpPr/>
          <p:nvPr/>
        </p:nvSpPr>
        <p:spPr>
          <a:xfrm rot="5400000">
            <a:off x="2232243" y="3852119"/>
            <a:ext cx="301822" cy="1209040"/>
          </a:xfrm>
          <a:prstGeom prst="rightBracket">
            <a:avLst>
              <a:gd name="adj" fmla="val 7640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xmlns="" id="{26CAC416-0176-4B33-AE07-E298DB4F49F6}"/>
              </a:ext>
            </a:extLst>
          </p:cNvPr>
          <p:cNvSpPr/>
          <p:nvPr/>
        </p:nvSpPr>
        <p:spPr>
          <a:xfrm rot="5400000">
            <a:off x="4330622" y="3277784"/>
            <a:ext cx="292255" cy="2367282"/>
          </a:xfrm>
          <a:prstGeom prst="rightBracket">
            <a:avLst>
              <a:gd name="adj" fmla="val 9828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D451A6AE-B8EC-41B1-9CC6-E2D2CA27CB1B}"/>
              </a:ext>
            </a:extLst>
          </p:cNvPr>
          <p:cNvSpPr/>
          <p:nvPr/>
        </p:nvSpPr>
        <p:spPr>
          <a:xfrm>
            <a:off x="2042794" y="4423480"/>
            <a:ext cx="680720" cy="36814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CFEE1FCD-F949-4DAB-8250-461C8F04595D}"/>
              </a:ext>
            </a:extLst>
          </p:cNvPr>
          <p:cNvSpPr/>
          <p:nvPr/>
        </p:nvSpPr>
        <p:spPr>
          <a:xfrm>
            <a:off x="4177027" y="4401285"/>
            <a:ext cx="680720" cy="36814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303ABA1-DDF3-417B-A4BA-671210906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7" r="65169"/>
          <a:stretch/>
        </p:blipFill>
        <p:spPr>
          <a:xfrm>
            <a:off x="6034403" y="4802884"/>
            <a:ext cx="2367283" cy="1705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5871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B2E95A-D32E-41AC-A9D0-CF8B2F2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scanf</a:t>
            </a:r>
            <a:r>
              <a:rPr lang="ko-KR" altLang="en-US" dirty="0"/>
              <a:t> 함수의 형식 문자열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C8F5B4E-CD24-4DEE-B729-94369C81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 문자열의 공백 문자</a:t>
            </a:r>
            <a:endParaRPr lang="en-US" altLang="ko-KR" dirty="0"/>
          </a:p>
          <a:p>
            <a:pPr lvl="1"/>
            <a:r>
              <a:rPr lang="ko-KR" altLang="en-US" dirty="0"/>
              <a:t>이전 입력 이후의 공백을 모두 무시하고 다음 입력을 읽어 오게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4401A7C-424C-46DD-8D65-B39FB1F2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5B6819C-6097-4080-9966-B0FC7742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54" y="2890522"/>
            <a:ext cx="8272092" cy="27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685" y="1961484"/>
            <a:ext cx="7342770" cy="361845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xmlns="" id="{CCB2E95A-D32E-41AC-A9D0-CF8B2F26DF4D}"/>
              </a:ext>
            </a:extLst>
          </p:cNvPr>
          <p:cNvSpPr txBox="1">
            <a:spLocks/>
          </p:cNvSpPr>
          <p:nvPr/>
        </p:nvSpPr>
        <p:spPr>
          <a:xfrm>
            <a:off x="900685" y="572945"/>
            <a:ext cx="7886700" cy="82549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연습</a:t>
            </a:r>
            <a:r>
              <a:rPr lang="en-US" altLang="ko-KR" dirty="0" smtClean="0"/>
              <a:t>: BMI </a:t>
            </a:r>
            <a:r>
              <a:rPr lang="ko-KR" altLang="en-US" dirty="0" smtClean="0"/>
              <a:t>지수 계산기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43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6C0744-8CC7-4D4F-82AC-5FC9FF44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F658C3-4553-410B-9B20-7B21FB8E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이용하면 </a:t>
            </a:r>
            <a:r>
              <a:rPr lang="en-US" altLang="ko-KR" dirty="0"/>
              <a:t>'</a:t>
            </a:r>
            <a:r>
              <a:rPr lang="ko-KR" altLang="en-US" dirty="0"/>
              <a:t>어떤 값이 될지 모르는 값을 처리하는 프로그램</a:t>
            </a:r>
            <a:r>
              <a:rPr lang="en-US" altLang="ko-KR" dirty="0"/>
              <a:t>'</a:t>
            </a:r>
            <a:r>
              <a:rPr lang="ko-KR" altLang="en-US" dirty="0"/>
              <a:t>을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D5CCA0E-EFA0-4D2E-B99B-AC5861AC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06D9EC-5C99-4CE0-AEC2-88679C0F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8" y="2305835"/>
            <a:ext cx="7779482" cy="45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FF5FA3-12FE-4AD8-8353-083C8E58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선언과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8D2D92-9A23-4590-A527-CB5CF469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C348DE3-43FD-4276-B4C8-3C07E8A8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F3694A8-5F1E-4922-84F2-333C5768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2" y="1927322"/>
            <a:ext cx="8754247" cy="41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9AF9A9-61C4-495A-B87D-838B261B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889B54-B8BC-47F6-BF11-A8902B1F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5356224"/>
          </a:xfrm>
        </p:spPr>
        <p:txBody>
          <a:bodyPr>
            <a:normAutofit/>
          </a:bodyPr>
          <a:lstStyle/>
          <a:p>
            <a:r>
              <a:rPr lang="ko-KR" altLang="en-US" dirty="0"/>
              <a:t>변수를 선언하려면 변수의 데이터형과 이름이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74428C0-1688-48F7-BF1D-EC71DB3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58FE12D-3E45-49F4-AB1B-26D3D69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83" y="2309915"/>
            <a:ext cx="5506629" cy="20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302711-7DF9-431A-AA55-701E51F9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3243DC5-6FB8-4D27-9F89-6789CBBE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주석을 다는 방법</a:t>
            </a:r>
            <a:endParaRPr lang="en-US" altLang="ko-KR" dirty="0"/>
          </a:p>
          <a:p>
            <a:pPr lvl="1"/>
            <a:r>
              <a:rPr lang="en-US" altLang="ko-KR" dirty="0"/>
              <a:t>/*</a:t>
            </a:r>
            <a:r>
              <a:rPr lang="ko-KR" altLang="en-US" dirty="0"/>
              <a:t>과 *</a:t>
            </a:r>
            <a:r>
              <a:rPr lang="en-US" altLang="ko-KR" dirty="0"/>
              <a:t>/</a:t>
            </a:r>
            <a:r>
              <a:rPr lang="ko-KR" altLang="en-US" dirty="0"/>
              <a:t>을 이용한 여러 줄 주석</a:t>
            </a:r>
            <a:endParaRPr lang="en-US" altLang="ko-KR" dirty="0"/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을 이용한 한 줄 주석</a:t>
            </a:r>
            <a:endParaRPr lang="en-US" altLang="ko-KR" dirty="0"/>
          </a:p>
          <a:p>
            <a:r>
              <a:rPr lang="ko-KR" altLang="en-US" dirty="0"/>
              <a:t>주석의 용도</a:t>
            </a:r>
            <a:endParaRPr lang="en-US" altLang="ko-KR" dirty="0"/>
          </a:p>
          <a:p>
            <a:pPr lvl="1"/>
            <a:r>
              <a:rPr lang="ko-KR" altLang="en-US" dirty="0"/>
              <a:t>프로그램에 대한 설명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프로그램 전체에 대한 대략적인 정보를 제공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주석 처리</a:t>
            </a:r>
            <a:r>
              <a:rPr lang="en-US" altLang="ko-KR" dirty="0"/>
              <a:t>(comment out)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5ED241-78F9-4EB8-A59D-27C9B785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360806-10D1-4460-B363-C935F0F4E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0" t="13954" r="-1551" b="10601"/>
          <a:stretch/>
        </p:blipFill>
        <p:spPr>
          <a:xfrm>
            <a:off x="1356350" y="3563137"/>
            <a:ext cx="6490354" cy="561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B711793-B9CA-430C-BADD-048DD918C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3" t="4550" r="3273" b="4449"/>
          <a:stretch/>
        </p:blipFill>
        <p:spPr>
          <a:xfrm>
            <a:off x="4909209" y="4686300"/>
            <a:ext cx="3968092" cy="17936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3C7541-4C74-4CBC-8E58-BA0E4628C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8" t="6939" r="27894" b="4296"/>
          <a:stretch/>
        </p:blipFill>
        <p:spPr>
          <a:xfrm>
            <a:off x="708070" y="5486400"/>
            <a:ext cx="3985205" cy="829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645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9AF9A9-61C4-495A-B87D-838B261B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식별자 만드는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889B54-B8BC-47F6-BF11-A8902B1F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5356224"/>
          </a:xfrm>
        </p:spPr>
        <p:txBody>
          <a:bodyPr>
            <a:normAutofit/>
          </a:bodyPr>
          <a:lstStyle/>
          <a:p>
            <a:r>
              <a:rPr lang="ko-KR" altLang="en-US" dirty="0"/>
              <a:t>반드시 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밑줄 기호</a:t>
            </a:r>
            <a:r>
              <a:rPr lang="en-US" altLang="ko-KR" dirty="0"/>
              <a:t>(_)</a:t>
            </a:r>
            <a:r>
              <a:rPr lang="ko-KR" altLang="en-US" dirty="0"/>
              <a:t>만을 사용해야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글자는 반드시 영문자 또는 밑줄 기호</a:t>
            </a:r>
            <a:r>
              <a:rPr lang="en-US" altLang="ko-KR" dirty="0"/>
              <a:t>(_)</a:t>
            </a:r>
            <a:r>
              <a:rPr lang="ko-KR" altLang="en-US" dirty="0"/>
              <a:t>로 시작해야 한다</a:t>
            </a:r>
            <a:r>
              <a:rPr lang="en-US" altLang="ko-KR" dirty="0"/>
              <a:t>. </a:t>
            </a:r>
            <a:r>
              <a:rPr lang="ko-KR" altLang="en-US" dirty="0"/>
              <a:t>식별자는 숫자로 시작해서는 안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밑줄 기호</a:t>
            </a:r>
            <a:r>
              <a:rPr lang="en-US" altLang="ko-KR" dirty="0"/>
              <a:t>(_)</a:t>
            </a:r>
            <a:r>
              <a:rPr lang="ko-KR" altLang="en-US" dirty="0"/>
              <a:t>를 제외한 다른 기호를 사용할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대소문자를 구분해서 만들어야 한다</a:t>
            </a:r>
            <a:r>
              <a:rPr lang="en-US" altLang="ko-KR" dirty="0"/>
              <a:t>. red, Red, RED</a:t>
            </a:r>
            <a:r>
              <a:rPr lang="ko-KR" altLang="en-US" dirty="0"/>
              <a:t>은 모두 다른 이름이다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 </a:t>
            </a:r>
            <a:r>
              <a:rPr lang="ko-KR" altLang="en-US" dirty="0"/>
              <a:t>언어의 키워드는 식별자로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74428C0-1688-48F7-BF1D-EC71DB3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7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22D0C7-A212-4B4F-83B1-5BFB50B4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선언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A4AB21-C6F6-4E34-87A3-744B5715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91921"/>
            <a:ext cx="7886700" cy="5212080"/>
          </a:xfrm>
        </p:spPr>
        <p:txBody>
          <a:bodyPr/>
          <a:lstStyle/>
          <a:p>
            <a:r>
              <a:rPr lang="ko-KR" altLang="en-US" dirty="0"/>
              <a:t>올바른 변수 선언의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잘못된 변수 선언의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8C51153-C9CD-4F73-80A7-589EC67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4C8AB76-AE05-4655-BACA-ABAAC1C1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909321"/>
            <a:ext cx="7724950" cy="2216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5D06FEF-E382-4781-BD11-B97D9842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796914"/>
            <a:ext cx="7724952" cy="1807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6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4FEC57-156F-4399-A1B9-0D16C6A0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선언문의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9937ED-DBF3-40F8-AF15-21631D85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B308676-18D3-495C-A74E-ED57A91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7895094-9145-4332-87AE-1DBB91D7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9" y="1635126"/>
            <a:ext cx="8328122" cy="39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47A54E-854B-482C-AD8F-68B6DE0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초기화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2D00D80-0176-42C6-B1ED-B91ED75C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 시 초기화되지 않은 변수의 값은 쓰레기 값이다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변수의 초기화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7C26E0-9B7F-43BB-A241-DC104D1B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19B7F3-AFB3-4607-8535-6D901064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08" y="2023288"/>
            <a:ext cx="7330184" cy="2367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CC81790-85D5-4601-B9F7-8E3C2AC2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7" y="5099862"/>
            <a:ext cx="5457804" cy="16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997128-57BB-46FD-A39F-735A862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초기화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7102C3-3019-4AE8-BFDF-5F38CFBF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초기화할 때 변수의 데이터형과 같은 형의 값으로 초기화해야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변수가 어떤 초기값을 가져야 하는지 알 수 없을 때에는 </a:t>
            </a:r>
            <a:r>
              <a:rPr lang="en-US" altLang="ko-KR" dirty="0"/>
              <a:t>0</a:t>
            </a:r>
            <a:r>
              <a:rPr lang="ko-KR" altLang="en-US" dirty="0"/>
              <a:t>으로라도 초기화하는 것이 안전하다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59744A-A006-4C2C-BE21-8FCDB9F7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35D509C-A108-49AE-ADE4-ECEAB3DC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8" y="2312479"/>
            <a:ext cx="8031892" cy="873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B71CE91-54B2-4451-9BA6-7647B010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751704"/>
            <a:ext cx="7997860" cy="850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595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AF16B7-6DD0-4691-8078-8CF0D533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F4BAD94-1960-461B-907D-AD8ACE5B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10E3D48-F68F-40C9-9493-39BB8AD5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639CCE0-3715-4296-9703-7927ABA6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9" y="1547154"/>
            <a:ext cx="8050143" cy="23113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2E62691E-EA2E-495E-9F32-05FD17F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8" y="4337096"/>
            <a:ext cx="8068985" cy="20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2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82DA1D-B9A2-4CBA-AA89-C8BEC0E5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797964-636E-4896-B8FD-3371DB68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프로그램에서 값이 변경되지 않는 요소</a:t>
            </a:r>
            <a:endParaRPr lang="en-US" altLang="ko-KR" dirty="0"/>
          </a:p>
          <a:p>
            <a:pPr lvl="1"/>
            <a:r>
              <a:rPr lang="ko-KR" altLang="en-US" dirty="0"/>
              <a:t>메모리에 저장되지 않고</a:t>
            </a:r>
            <a:r>
              <a:rPr lang="en-US" altLang="ko-KR" dirty="0"/>
              <a:t>, </a:t>
            </a:r>
            <a:r>
              <a:rPr lang="ko-KR" altLang="en-US" dirty="0"/>
              <a:t>한 번만 사용된 다음 없어져 버리는 임시 값</a:t>
            </a:r>
            <a:endParaRPr lang="en-US" altLang="ko-KR" dirty="0"/>
          </a:p>
          <a:p>
            <a:r>
              <a:rPr lang="ko-KR" altLang="en-US" dirty="0"/>
              <a:t>리터럴 상수 </a:t>
            </a:r>
            <a:r>
              <a:rPr lang="en-US" altLang="ko-KR" dirty="0"/>
              <a:t>: </a:t>
            </a:r>
            <a:r>
              <a:rPr lang="ko-KR" altLang="en-US" dirty="0"/>
              <a:t>값 자체</a:t>
            </a:r>
            <a:endParaRPr lang="en-US" altLang="ko-KR" dirty="0"/>
          </a:p>
          <a:p>
            <a:pPr lvl="1"/>
            <a:r>
              <a:rPr lang="ko-KR" altLang="en-US" dirty="0"/>
              <a:t>문자 상수 </a:t>
            </a:r>
            <a:r>
              <a:rPr lang="en-US" altLang="ko-KR" dirty="0"/>
              <a:t>: 'A', '</a:t>
            </a:r>
            <a:r>
              <a:rPr lang="en-US" altLang="ko-KR" dirty="0">
                <a:latin typeface="+mn-lt"/>
              </a:rPr>
              <a:t>\</a:t>
            </a:r>
            <a:r>
              <a:rPr lang="en-US" altLang="ko-KR" dirty="0" err="1"/>
              <a:t>xa</a:t>
            </a:r>
            <a:r>
              <a:rPr lang="en-US" altLang="ko-KR" dirty="0"/>
              <a:t>'</a:t>
            </a:r>
          </a:p>
          <a:p>
            <a:pPr lvl="1"/>
            <a:r>
              <a:rPr lang="ko-KR" altLang="en-US" dirty="0"/>
              <a:t>정수형 상수 </a:t>
            </a:r>
            <a:r>
              <a:rPr lang="en-US" altLang="ko-KR" dirty="0"/>
              <a:t>: 0x12, 123u, 1234567L</a:t>
            </a:r>
          </a:p>
          <a:p>
            <a:pPr lvl="1"/>
            <a:r>
              <a:rPr lang="ko-KR" altLang="en-US" dirty="0"/>
              <a:t>실수형 상수 </a:t>
            </a:r>
            <a:r>
              <a:rPr lang="en-US" altLang="ko-KR" dirty="0"/>
              <a:t>: 12.34, 1.234e1, .1, 0.5F</a:t>
            </a:r>
          </a:p>
          <a:p>
            <a:pPr lvl="1"/>
            <a:r>
              <a:rPr lang="ko-KR" altLang="en-US" dirty="0"/>
              <a:t>문자열 상수 </a:t>
            </a:r>
            <a:r>
              <a:rPr lang="en-US" altLang="ko-KR" dirty="0"/>
              <a:t>: "hello", "A"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14AF17E-258F-43AB-88FD-A0E6F2BF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9C802CB-9BBD-4ABD-AF80-59B0549B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7" y="4416426"/>
            <a:ext cx="5396785" cy="22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21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5D805A-8147-4015-949C-8F1D128B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매크로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F41C446-323C-4FD0-BB87-2F0807EF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</a:t>
            </a:r>
            <a:r>
              <a:rPr lang="ko-KR" altLang="en-US" dirty="0"/>
              <a:t>문으로 정의되는 상수</a:t>
            </a:r>
            <a:endParaRPr lang="en-US" altLang="ko-KR" dirty="0"/>
          </a:p>
          <a:p>
            <a:pPr lvl="1"/>
            <a:r>
              <a:rPr lang="ko-KR" altLang="en-US" dirty="0"/>
              <a:t>전처리기가 처리하는 문장</a:t>
            </a:r>
            <a:endParaRPr lang="en-US" altLang="ko-KR" dirty="0"/>
          </a:p>
          <a:p>
            <a:pPr lvl="1"/>
            <a:r>
              <a:rPr lang="ko-KR" altLang="en-US" dirty="0"/>
              <a:t>전처리기는 컴파일러가 소스 파일을 컴파일하기 전에 먼저 수행되며</a:t>
            </a:r>
            <a:r>
              <a:rPr lang="en-US" altLang="ko-KR" dirty="0"/>
              <a:t>, </a:t>
            </a:r>
            <a:r>
              <a:rPr lang="ko-KR" altLang="en-US" dirty="0"/>
              <a:t>프로그래머가 작성한 소스 파일을 컴파일할 수 있도록 변환해서 준비한다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0C1C81E-FDFD-4E1D-B059-20275779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DC9F1F-2CE3-4446-A176-F48A489C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5" y="3548951"/>
            <a:ext cx="8216070" cy="29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30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B0103E-BB67-4B70-842D-E018CF15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전처리기의 </a:t>
            </a:r>
            <a:r>
              <a:rPr lang="en-US" altLang="ko-KR" dirty="0"/>
              <a:t>#define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D49014B-7250-485B-A428-BC29E86D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전처리기는 매크로 상수를 특정 값으로 대치</a:t>
            </a:r>
            <a:r>
              <a:rPr lang="en-US" altLang="ko-KR" dirty="0"/>
              <a:t>(replace)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문자열 상수 안에 포함된 매크로 상수는 문자열의 일부이므로 대치되지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05022E2-3554-4092-8131-CF27DEF7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E19375-026D-451B-9F6F-BE996237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9" y="3086607"/>
            <a:ext cx="8592581" cy="35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41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478206-76FB-45A5-82CD-9AEB1511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표준 </a:t>
            </a:r>
            <a:r>
              <a:rPr lang="en-US" altLang="ko-KR" sz="4400" dirty="0"/>
              <a:t>C </a:t>
            </a:r>
            <a:r>
              <a:rPr lang="ko-KR" altLang="en-US" sz="4400" dirty="0"/>
              <a:t>라이브러리의 매크로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43F1582-94FD-4545-9DDB-5F5B151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D3239B3-2621-45EE-A896-E837BF38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A38AE52-B599-4193-BD83-7D839DA3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30" y="1421595"/>
            <a:ext cx="6779340" cy="53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0CF0CE-F62F-47E4-A9D2-F12441BC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(statement)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902EF9-691B-47AD-A9AA-505A2BFB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4785043"/>
          </a:xfrm>
        </p:spPr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프로그램을 이루는 기본 단위</a:t>
            </a:r>
            <a:endParaRPr lang="en-US" altLang="ko-KR" dirty="0"/>
          </a:p>
          <a:p>
            <a:r>
              <a:rPr lang="ko-KR" altLang="en-US" dirty="0"/>
              <a:t>각 문장은 세미콜론</a:t>
            </a:r>
            <a:r>
              <a:rPr lang="en-US" altLang="ko-KR" dirty="0"/>
              <a:t>(;)</a:t>
            </a:r>
            <a:r>
              <a:rPr lang="ko-KR" altLang="en-US" dirty="0"/>
              <a:t>으로 끝난다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</a:t>
            </a:r>
            <a:r>
              <a:rPr lang="ko-KR" altLang="en-US" dirty="0"/>
              <a:t>문</a:t>
            </a:r>
            <a:r>
              <a:rPr lang="en-US" altLang="ko-KR" dirty="0"/>
              <a:t>: </a:t>
            </a:r>
            <a:r>
              <a:rPr lang="ko-KR" altLang="en-US" dirty="0"/>
              <a:t>선언문</a:t>
            </a:r>
            <a:r>
              <a:rPr lang="en-US" altLang="ko-KR" dirty="0"/>
              <a:t>, </a:t>
            </a:r>
            <a:r>
              <a:rPr lang="ko-KR" altLang="en-US" dirty="0"/>
              <a:t>입력문</a:t>
            </a:r>
            <a:r>
              <a:rPr lang="en-US" altLang="ko-KR" dirty="0"/>
              <a:t>, </a:t>
            </a:r>
            <a:r>
              <a:rPr lang="ko-KR" altLang="en-US" dirty="0" err="1"/>
              <a:t>출력문</a:t>
            </a:r>
            <a:r>
              <a:rPr lang="en-US" altLang="ko-KR" dirty="0"/>
              <a:t>, </a:t>
            </a:r>
            <a:r>
              <a:rPr lang="ko-KR" altLang="en-US" dirty="0"/>
              <a:t>조건문</a:t>
            </a:r>
            <a:r>
              <a:rPr lang="en-US" altLang="ko-KR" dirty="0"/>
              <a:t>, </a:t>
            </a:r>
            <a:r>
              <a:rPr lang="ko-KR" altLang="en-US" dirty="0"/>
              <a:t>반복문 등</a:t>
            </a: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xmlns="" id="{470058E8-A0DB-492F-8449-57EED27E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6C986F97-00EC-452D-BC77-4EE102C9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94" y="3283367"/>
            <a:ext cx="6212362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6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C5076D-1251-4161-B628-B2E7D3D1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F824771-825B-46C8-86DF-6F88AACF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변경할 수 없는 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const </a:t>
            </a:r>
            <a:r>
              <a:rPr lang="ko-KR" altLang="en-US" dirty="0"/>
              <a:t>변수는 반드시 선언 시 초기화해야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4AC819C-0D94-4910-BFCB-2CDD994D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03D36E-C23E-45F5-ABDB-178AE0A0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7" y="1901353"/>
            <a:ext cx="8499844" cy="8772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4767F01-4C29-4C01-A73D-E8E7CE92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07" y="3977055"/>
            <a:ext cx="8499844" cy="82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445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8AD384-10A1-4653-AC2A-1F9A8BAC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667"/>
            <a:ext cx="7886700" cy="9995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기호 상수를 사용해야 하는 이유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055BB2-D884-4B55-A6F2-5C13EE43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125"/>
            <a:ext cx="7886700" cy="4795838"/>
          </a:xfrm>
        </p:spPr>
        <p:txBody>
          <a:bodyPr/>
          <a:lstStyle/>
          <a:p>
            <a:r>
              <a:rPr lang="ko-KR" altLang="en-US" dirty="0"/>
              <a:t>기호 상수를 사용하면 프로그램을 수정하기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684DF1-DD2D-4823-A606-DDEAABC3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1F1F342-08BD-4C82-B915-D22045AA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7" y="2314737"/>
            <a:ext cx="841930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98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8AD384-10A1-4653-AC2A-1F9A8BAC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85"/>
            <a:ext cx="7886700" cy="103250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기호 상수를 사용해야 하는 이유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055BB2-D884-4B55-A6F2-5C13EE43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125"/>
            <a:ext cx="7886700" cy="4795838"/>
          </a:xfrm>
        </p:spPr>
        <p:txBody>
          <a:bodyPr/>
          <a:lstStyle/>
          <a:p>
            <a:r>
              <a:rPr lang="ko-KR" altLang="en-US" dirty="0"/>
              <a:t>기호 상수를 사용하면 프로그램이 이해하기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684DF1-DD2D-4823-A606-DDEAABC3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18FFEE9-B203-4081-9312-DD546EEC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337604"/>
            <a:ext cx="8915400" cy="32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22D336-CB30-49CA-B4E1-A9ADA68C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 프로그램과 </a:t>
            </a:r>
            <a:r>
              <a:rPr lang="en-US" altLang="ko-KR" dirty="0"/>
              <a:t>main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1DA8ED9-0CFE-4806-8D8F-5CAEAD94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 프로그램에는 반드시 </a:t>
            </a:r>
            <a:r>
              <a:rPr lang="en-US" altLang="ko-KR" dirty="0"/>
              <a:t>main </a:t>
            </a:r>
            <a:r>
              <a:rPr lang="ko-KR" altLang="en-US" dirty="0"/>
              <a:t>함수가 필요하다</a:t>
            </a:r>
            <a:r>
              <a:rPr lang="en-US" altLang="ko-KR" dirty="0"/>
              <a:t>.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xmlns="" id="{65381D9A-8AFB-4A5E-9E15-2B8439C0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2FAE29E-1008-47CF-9515-B3B6D67F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425957"/>
            <a:ext cx="8343358" cy="40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7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7D56F5-1832-4E01-9983-AAC3D726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A6AE16D-2651-4689-A647-8E3A9108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4785043"/>
          </a:xfrm>
        </p:spPr>
        <p:txBody>
          <a:bodyPr/>
          <a:lstStyle/>
          <a:p>
            <a:r>
              <a:rPr lang="ko-KR" altLang="en-US" dirty="0"/>
              <a:t>함수를 만들 때는 리턴형</a:t>
            </a:r>
            <a:r>
              <a:rPr lang="en-US" altLang="ko-KR" dirty="0"/>
              <a:t>, </a:t>
            </a:r>
            <a:r>
              <a:rPr lang="ko-KR" altLang="en-US" dirty="0"/>
              <a:t>함수 이름</a:t>
            </a:r>
            <a:r>
              <a:rPr lang="en-US" altLang="ko-KR" dirty="0"/>
              <a:t>, </a:t>
            </a:r>
            <a:r>
              <a:rPr lang="ko-KR" altLang="en-US" dirty="0"/>
              <a:t>매개변수가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xmlns="" id="{AC468430-D135-4C51-8684-6A88465C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D2F13E9-17CD-4040-BD3D-7F19C695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09850"/>
            <a:ext cx="7810959" cy="21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084BEF-A3C0-4529-91A0-87E13D77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진입점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CD0994-9354-4D41-A1DA-8199FB36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프로그램이 처음 시작될 때 호출되는 함수</a:t>
            </a:r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 함수는 콘솔 프로그램의 </a:t>
            </a:r>
            <a:r>
              <a:rPr lang="ko-KR" altLang="en-US" dirty="0" err="1"/>
              <a:t>진입점</a:t>
            </a:r>
            <a:r>
              <a:rPr lang="ko-KR" altLang="en-US" dirty="0"/>
              <a:t> 함수이다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프로그램에는 </a:t>
            </a:r>
            <a:r>
              <a:rPr lang="en-US" altLang="ko-KR" dirty="0"/>
              <a:t>main </a:t>
            </a:r>
            <a:r>
              <a:rPr lang="ko-KR" altLang="en-US" dirty="0"/>
              <a:t>함수가 반드시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1BD31B9-DB04-4093-9DBF-45CEAF9F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8B4815E-73C3-480B-B975-F804A7D3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33" y="2556511"/>
            <a:ext cx="7143133" cy="26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8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40A11D-EDCA-44C6-8ECD-61C23BCC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함수의 리턴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03A0FB9-13A1-4D44-8ECB-0C29B3E1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프로그램의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종료 코드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(exit code)</a:t>
            </a:r>
            <a:r>
              <a:rPr lang="ko-KR" altLang="en-US" dirty="0"/>
              <a:t>를 리턴한다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함수의 리턴 값은 운영체제로 전달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정상 종료이고 </a:t>
            </a:r>
            <a:r>
              <a:rPr lang="en-US" altLang="ko-KR" dirty="0"/>
              <a:t>0</a:t>
            </a:r>
            <a:r>
              <a:rPr lang="ko-KR" altLang="en-US" dirty="0"/>
              <a:t>이 아니면 비정상 종료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main </a:t>
            </a:r>
            <a:r>
              <a:rPr lang="ko-KR" altLang="en-US" dirty="0"/>
              <a:t>함수의 </a:t>
            </a:r>
            <a:r>
              <a:rPr lang="en-US" altLang="ko-KR" dirty="0"/>
              <a:t>return</a:t>
            </a:r>
            <a:r>
              <a:rPr lang="ko-KR" altLang="en-US" dirty="0"/>
              <a:t>문은 생략할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프로그램 종료 시 </a:t>
            </a:r>
            <a:r>
              <a:rPr lang="en-US" altLang="ko-KR" dirty="0"/>
              <a:t>0</a:t>
            </a:r>
            <a:r>
              <a:rPr lang="ko-KR" altLang="en-US" dirty="0"/>
              <a:t> 리턴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1A2671-4D93-477F-8AE2-E74BA451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A52253-F4AF-42E6-B741-8C8F4989D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4" y="2693772"/>
            <a:ext cx="7059232" cy="21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36BE32-445E-411E-9CE6-21150B27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47692B4-7333-4652-B450-F0F16CF5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알아보기 쉽도록 한 줄에 한 </a:t>
            </a:r>
            <a:r>
              <a:rPr lang="ko-KR" altLang="en-US" dirty="0" err="1"/>
              <a:t>문장씩</a:t>
            </a:r>
            <a:r>
              <a:rPr lang="ko-KR" altLang="en-US" dirty="0"/>
              <a:t> 작성한다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블록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(block)</a:t>
            </a:r>
            <a:r>
              <a:rPr lang="en-US" altLang="ko-KR" dirty="0"/>
              <a:t> : { }</a:t>
            </a:r>
            <a:r>
              <a:rPr lang="ko-KR" altLang="en-US" dirty="0"/>
              <a:t>로 묶인 문장들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의 들여쓰기 단축키</a:t>
            </a:r>
            <a:endParaRPr lang="en-US" altLang="ko-KR" dirty="0"/>
          </a:p>
          <a:p>
            <a:pPr lvl="1"/>
            <a:r>
              <a:rPr lang="en-US" altLang="ko-KR" dirty="0" err="1"/>
              <a:t>Ctrl+K</a:t>
            </a:r>
            <a:r>
              <a:rPr lang="en-US" altLang="ko-KR" dirty="0"/>
              <a:t>, </a:t>
            </a:r>
            <a:r>
              <a:rPr lang="en-US" altLang="ko-KR" dirty="0" err="1"/>
              <a:t>Ctrl+D</a:t>
            </a:r>
            <a:r>
              <a:rPr lang="en-US" altLang="ko-KR" dirty="0"/>
              <a:t> </a:t>
            </a:r>
            <a:r>
              <a:rPr lang="ko-KR" altLang="en-US" dirty="0"/>
              <a:t>또는 블록 선택 후 </a:t>
            </a:r>
            <a:r>
              <a:rPr lang="en-US" altLang="ko-KR" dirty="0" err="1"/>
              <a:t>Ctrl+K</a:t>
            </a:r>
            <a:r>
              <a:rPr lang="en-US" altLang="ko-KR" dirty="0"/>
              <a:t>, </a:t>
            </a:r>
            <a:r>
              <a:rPr lang="en-US" altLang="ko-KR" dirty="0" err="1"/>
              <a:t>Ctrl+F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0D0E643-218F-47C6-9F3B-2ADC42EB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0AB0E5-2D4E-4490-8FA3-7189CB25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52" y="2425727"/>
            <a:ext cx="7559695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1013</Words>
  <Application>Microsoft Office PowerPoint</Application>
  <PresentationFormat>화면 슬라이드 쇼(4:3)</PresentationFormat>
  <Paragraphs>314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HY헤드라인M</vt:lpstr>
      <vt:lpstr>굴림체</vt:lpstr>
      <vt:lpstr>나눔고딕</vt:lpstr>
      <vt:lpstr>나눔명조</vt:lpstr>
      <vt:lpstr>돋움체</vt:lpstr>
      <vt:lpstr>맑은 고딕</vt:lpstr>
      <vt:lpstr>Arial</vt:lpstr>
      <vt:lpstr>Calibri</vt:lpstr>
      <vt:lpstr>Consolas</vt:lpstr>
      <vt:lpstr>Courier New</vt:lpstr>
      <vt:lpstr>Office Theme</vt:lpstr>
      <vt:lpstr>C 프로그램의 기본</vt:lpstr>
      <vt:lpstr>목차</vt:lpstr>
      <vt:lpstr>주석</vt:lpstr>
      <vt:lpstr>문장(statement)</vt:lpstr>
      <vt:lpstr>콘솔 프로그램과 main 함수</vt:lpstr>
      <vt:lpstr>함수의 구성 요소</vt:lpstr>
      <vt:lpstr>진입점 함수</vt:lpstr>
      <vt:lpstr>main 함수의 리턴 값</vt:lpstr>
      <vt:lpstr>들여쓰기</vt:lpstr>
      <vt:lpstr>입출력</vt:lpstr>
      <vt:lpstr>입출력 라이브러리를 사용하기  위한 준비</vt:lpstr>
      <vt:lpstr>콘솔 출력</vt:lpstr>
      <vt:lpstr>2진법 (binary system)</vt:lpstr>
      <vt:lpstr>2진수 vs 16진수</vt:lpstr>
      <vt:lpstr>컴퓨터의 데이터 표현?</vt:lpstr>
      <vt:lpstr>기본 데이터형</vt:lpstr>
      <vt:lpstr>변수</vt:lpstr>
      <vt:lpstr>변수의 선언</vt:lpstr>
      <vt:lpstr>변수의 사용</vt:lpstr>
      <vt:lpstr>printf 함수의 형식 문자열 (1/3)</vt:lpstr>
      <vt:lpstr>printf 함수의 형식 문자열 (2/3)</vt:lpstr>
      <vt:lpstr>printf 함수의 형식 문자열 (3/3)</vt:lpstr>
      <vt:lpstr>scanf 함수의 형식 문자열</vt:lpstr>
      <vt:lpstr>scanf 함수의 형식 문자열 (1/2)</vt:lpstr>
      <vt:lpstr>scanf 함수의 형식 문자열 (2/2)</vt:lpstr>
      <vt:lpstr>PowerPoint 프레젠테이션</vt:lpstr>
      <vt:lpstr>변수의 필요성</vt:lpstr>
      <vt:lpstr>변수의 선언과 사용</vt:lpstr>
      <vt:lpstr>변수의 선언</vt:lpstr>
      <vt:lpstr>식별자 만드는 규칙</vt:lpstr>
      <vt:lpstr>변수의 선언 예</vt:lpstr>
      <vt:lpstr>변수 선언문의 위치</vt:lpstr>
      <vt:lpstr>변수의 초기화 (1/2)</vt:lpstr>
      <vt:lpstr>변수의 초기화 (2/2)</vt:lpstr>
      <vt:lpstr>변수의 사용</vt:lpstr>
      <vt:lpstr>상수</vt:lpstr>
      <vt:lpstr>매크로 상수</vt:lpstr>
      <vt:lpstr>전처리기의 #define 처리</vt:lpstr>
      <vt:lpstr>표준 C 라이브러리의 매크로 상수</vt:lpstr>
      <vt:lpstr>const 변수</vt:lpstr>
      <vt:lpstr>기호 상수를 사용해야 하는 이유 (1/2)</vt:lpstr>
      <vt:lpstr>기호 상수를 사용해야 하는 이유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프로그램의 기본</dc:title>
  <dc:creator>JOUNGAH CHUN</dc:creator>
  <cp:lastModifiedBy>Windows 사용자</cp:lastModifiedBy>
  <cp:revision>35</cp:revision>
  <dcterms:created xsi:type="dcterms:W3CDTF">2019-01-17T08:42:39Z</dcterms:created>
  <dcterms:modified xsi:type="dcterms:W3CDTF">2019-03-18T03:52:59Z</dcterms:modified>
</cp:coreProperties>
</file>