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81" r:id="rId1"/>
  </p:sldMasterIdLst>
  <p:notesMasterIdLst>
    <p:notesMasterId r:id="rId39"/>
  </p:notesMasterIdLst>
  <p:sldIdLst>
    <p:sldId id="256" r:id="rId2"/>
    <p:sldId id="268" r:id="rId3"/>
    <p:sldId id="302" r:id="rId4"/>
    <p:sldId id="303" r:id="rId5"/>
    <p:sldId id="269" r:id="rId6"/>
    <p:sldId id="305" r:id="rId7"/>
    <p:sldId id="301" r:id="rId8"/>
    <p:sldId id="271" r:id="rId9"/>
    <p:sldId id="272" r:id="rId10"/>
    <p:sldId id="297" r:id="rId11"/>
    <p:sldId id="273" r:id="rId12"/>
    <p:sldId id="274" r:id="rId13"/>
    <p:sldId id="275" r:id="rId14"/>
    <p:sldId id="276" r:id="rId15"/>
    <p:sldId id="277" r:id="rId16"/>
    <p:sldId id="278" r:id="rId17"/>
    <p:sldId id="298" r:id="rId18"/>
    <p:sldId id="279" r:id="rId19"/>
    <p:sldId id="299" r:id="rId20"/>
    <p:sldId id="280" r:id="rId21"/>
    <p:sldId id="281" r:id="rId22"/>
    <p:sldId id="282" r:id="rId23"/>
    <p:sldId id="283" r:id="rId24"/>
    <p:sldId id="300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2CC"/>
    <a:srgbClr val="FFFFE5"/>
    <a:srgbClr val="9900FF"/>
    <a:srgbClr val="EBF5FF"/>
    <a:srgbClr val="E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312" y="114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6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C11D3-1D72-4F7C-94F1-D5C977534E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B032C0-3BF3-4863-8EF4-DCEEB7ADBD8D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컴퓨터 정보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9A766AE5-825C-4CF7-A9D7-ADF466A7974C}" type="par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45442E32-A33D-40CC-B3BF-F9D1908EDBD1}" type="sib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B8C04941-B00B-448E-BF80-C672C7DD8C46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문자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3483119E-2263-43FF-927C-4E9C966340EB}" type="parTrans" cxnId="{00B4AC9E-3002-43D5-8F34-1D1B0D15DBAF}">
      <dgm:prSet/>
      <dgm:spPr/>
      <dgm:t>
        <a:bodyPr/>
        <a:lstStyle/>
        <a:p>
          <a:pPr latinLnBrk="1"/>
          <a:endParaRPr lang="ko-KR" altLang="en-US"/>
        </a:p>
      </dgm:t>
    </dgm:pt>
    <dgm:pt modelId="{C89ABF7B-CF85-4E7E-8841-86A54A04B060}" type="sibTrans" cxnId="{00B4AC9E-3002-43D5-8F34-1D1B0D15DBAF}">
      <dgm:prSet/>
      <dgm:spPr/>
      <dgm:t>
        <a:bodyPr/>
        <a:lstStyle/>
        <a:p>
          <a:pPr latinLnBrk="1"/>
          <a:endParaRPr lang="ko-KR" altLang="en-US"/>
        </a:p>
      </dgm:t>
    </dgm:pt>
    <dgm:pt modelId="{F5DC3E2A-D8C4-4214-BB07-85AE6D956AE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D123BC2-E64C-46E3-B494-2592F9F726A6}" type="parTrans" cxnId="{30078925-609A-485F-B5FE-3401187D9F01}">
      <dgm:prSet/>
      <dgm:spPr/>
      <dgm:t>
        <a:bodyPr/>
        <a:lstStyle/>
        <a:p>
          <a:pPr latinLnBrk="1"/>
          <a:endParaRPr lang="ko-KR" altLang="en-US"/>
        </a:p>
      </dgm:t>
    </dgm:pt>
    <dgm:pt modelId="{CFCDF3EC-D731-4823-B1FF-3064DF04E3A2}" type="sibTrans" cxnId="{30078925-609A-485F-B5FE-3401187D9F01}">
      <dgm:prSet/>
      <dgm:spPr/>
      <dgm:t>
        <a:bodyPr/>
        <a:lstStyle/>
        <a:p>
          <a:pPr latinLnBrk="1"/>
          <a:endParaRPr lang="ko-KR" altLang="en-US"/>
        </a:p>
      </dgm:t>
    </dgm:pt>
    <dgm:pt modelId="{CE8A3C08-D773-495A-A3F9-65CDF7484D84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정수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A2D86C1B-6AED-400F-BB84-3C796827C102}" type="parTrans" cxnId="{C1DA2D2E-3153-4B05-8E39-CA69C5B0637D}">
      <dgm:prSet/>
      <dgm:spPr/>
      <dgm:t>
        <a:bodyPr/>
        <a:lstStyle/>
        <a:p>
          <a:pPr latinLnBrk="1"/>
          <a:endParaRPr lang="ko-KR" altLang="en-US"/>
        </a:p>
      </dgm:t>
    </dgm:pt>
    <dgm:pt modelId="{2990BDED-A49B-41E7-8664-1DD077D947A8}" type="sibTrans" cxnId="{C1DA2D2E-3153-4B05-8E39-CA69C5B0637D}">
      <dgm:prSet/>
      <dgm:spPr/>
      <dgm:t>
        <a:bodyPr/>
        <a:lstStyle/>
        <a:p>
          <a:pPr latinLnBrk="1"/>
          <a:endParaRPr lang="ko-KR" altLang="en-US"/>
        </a:p>
      </dgm:t>
    </dgm:pt>
    <dgm:pt modelId="{C6512BA6-900E-4AE8-9A75-6EC4D931DE2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실수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7D6DE7F4-81C7-41DC-9C4F-15F1D7FB9BF0}" type="parTrans" cxnId="{A4E4C8C4-EAF7-4F59-A6AB-AB001FFBAC72}">
      <dgm:prSet/>
      <dgm:spPr/>
      <dgm:t>
        <a:bodyPr/>
        <a:lstStyle/>
        <a:p>
          <a:pPr latinLnBrk="1"/>
          <a:endParaRPr lang="ko-KR" altLang="en-US"/>
        </a:p>
      </dgm:t>
    </dgm:pt>
    <dgm:pt modelId="{2F7CB7FD-1CC9-4F91-8205-F784D0B3F765}" type="sibTrans" cxnId="{A4E4C8C4-EAF7-4F59-A6AB-AB001FFBAC72}">
      <dgm:prSet/>
      <dgm:spPr/>
      <dgm:t>
        <a:bodyPr/>
        <a:lstStyle/>
        <a:p>
          <a:pPr latinLnBrk="1"/>
          <a:endParaRPr lang="ko-KR" altLang="en-US"/>
        </a:p>
      </dgm:t>
    </dgm:pt>
    <dgm:pt modelId="{A71E40FA-5CEE-40CD-87E1-5D7E5142123C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프로그램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6F7BA96C-EB07-48DA-BF4E-71F99415E92D}" type="parTrans" cxnId="{66EB46C9-86E7-44F1-B1B9-FDFF8768FEBE}">
      <dgm:prSet/>
      <dgm:spPr/>
      <dgm:t>
        <a:bodyPr/>
        <a:lstStyle/>
        <a:p>
          <a:pPr latinLnBrk="1"/>
          <a:endParaRPr lang="ko-KR" altLang="en-US"/>
        </a:p>
      </dgm:t>
    </dgm:pt>
    <dgm:pt modelId="{0D1CCF46-E5E9-4900-8C7F-4F4ADDA8F13D}" type="sibTrans" cxnId="{66EB46C9-86E7-44F1-B1B9-FDFF8768FEBE}">
      <dgm:prSet/>
      <dgm:spPr/>
      <dgm:t>
        <a:bodyPr/>
        <a:lstStyle/>
        <a:p>
          <a:pPr latinLnBrk="1"/>
          <a:endParaRPr lang="ko-KR" altLang="en-US"/>
        </a:p>
      </dgm:t>
    </dgm:pt>
    <dgm:pt modelId="{1974C104-7F79-4CFE-8720-D55DAB944D84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데이터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E62CAF5-6DA6-4A28-BB31-1B22D5DFC287}" type="parTrans" cxnId="{27F85DDF-133D-4B6F-B5CC-B269DE20648B}">
      <dgm:prSet/>
      <dgm:spPr/>
      <dgm:t>
        <a:bodyPr/>
        <a:lstStyle/>
        <a:p>
          <a:pPr latinLnBrk="1"/>
          <a:endParaRPr lang="ko-KR" altLang="en-US"/>
        </a:p>
      </dgm:t>
    </dgm:pt>
    <dgm:pt modelId="{1596F0BB-D0B0-4863-A7DC-1E5D8DB1EF2C}" type="sibTrans" cxnId="{27F85DDF-133D-4B6F-B5CC-B269DE20648B}">
      <dgm:prSet/>
      <dgm:spPr/>
      <dgm:t>
        <a:bodyPr/>
        <a:lstStyle/>
        <a:p>
          <a:pPr latinLnBrk="1"/>
          <a:endParaRPr lang="ko-KR" altLang="en-US"/>
        </a:p>
      </dgm:t>
    </dgm:pt>
    <dgm:pt modelId="{47CCE8A8-C064-48BB-A0D2-5EA53AE15A13}" type="pres">
      <dgm:prSet presAssocID="{576C11D3-1D72-4F7C-94F1-D5C977534E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2C242-311E-4D5A-B834-8EAC255F425F}" type="pres">
      <dgm:prSet presAssocID="{C4B032C0-3BF3-4863-8EF4-DCEEB7ADBD8D}" presName="root1" presStyleCnt="0"/>
      <dgm:spPr/>
    </dgm:pt>
    <dgm:pt modelId="{8B61FB64-3D38-4985-9A0F-AF553DDEF389}" type="pres">
      <dgm:prSet presAssocID="{C4B032C0-3BF3-4863-8EF4-DCEEB7ADBD8D}" presName="LevelOneTextNode" presStyleLbl="node0" presStyleIdx="0" presStyleCnt="1" custScaleX="124886" custScaleY="77606" custLinFactNeighborX="-10952" custLinFactNeighborY="-66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F0A9D-CF86-4D0A-A45C-4FE525150D0E}" type="pres">
      <dgm:prSet presAssocID="{C4B032C0-3BF3-4863-8EF4-DCEEB7ADBD8D}" presName="level2hierChild" presStyleCnt="0"/>
      <dgm:spPr/>
    </dgm:pt>
    <dgm:pt modelId="{C6703E93-1E7C-4125-BD09-891FB3D16613}" type="pres">
      <dgm:prSet presAssocID="{5E62CAF5-6DA6-4A28-BB31-1B22D5DFC287}" presName="conn2-1" presStyleLbl="parChTrans1D2" presStyleIdx="0" presStyleCnt="2"/>
      <dgm:spPr/>
    </dgm:pt>
    <dgm:pt modelId="{D7FAE34B-E692-461C-A744-D5F869538BDB}" type="pres">
      <dgm:prSet presAssocID="{5E62CAF5-6DA6-4A28-BB31-1B22D5DFC287}" presName="connTx" presStyleLbl="parChTrans1D2" presStyleIdx="0" presStyleCnt="2"/>
      <dgm:spPr/>
    </dgm:pt>
    <dgm:pt modelId="{47D52257-7DCB-475B-B399-6385F2386BD7}" type="pres">
      <dgm:prSet presAssocID="{1974C104-7F79-4CFE-8720-D55DAB944D84}" presName="root2" presStyleCnt="0"/>
      <dgm:spPr/>
    </dgm:pt>
    <dgm:pt modelId="{0A030043-8C00-4CBE-A8B8-2800E3EFCA2B}" type="pres">
      <dgm:prSet presAssocID="{1974C104-7F79-4CFE-8720-D55DAB944D8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FA3BD7-9E0C-40A5-8F62-DCCBE91DAAA9}" type="pres">
      <dgm:prSet presAssocID="{1974C104-7F79-4CFE-8720-D55DAB944D84}" presName="level3hierChild" presStyleCnt="0"/>
      <dgm:spPr/>
    </dgm:pt>
    <dgm:pt modelId="{4D3956AF-C70E-42FE-9375-77E4F11DB0F5}" type="pres">
      <dgm:prSet presAssocID="{3483119E-2263-43FF-927C-4E9C966340EB}" presName="conn2-1" presStyleLbl="parChTrans1D3" presStyleIdx="0" presStyleCnt="2"/>
      <dgm:spPr/>
    </dgm:pt>
    <dgm:pt modelId="{FDBA7ECC-855F-4BD0-B326-A82DFCEE6105}" type="pres">
      <dgm:prSet presAssocID="{3483119E-2263-43FF-927C-4E9C966340EB}" presName="connTx" presStyleLbl="parChTrans1D3" presStyleIdx="0" presStyleCnt="2"/>
      <dgm:spPr/>
    </dgm:pt>
    <dgm:pt modelId="{2A0F550F-D02A-499D-AAC9-863A84D4967D}" type="pres">
      <dgm:prSet presAssocID="{B8C04941-B00B-448E-BF80-C672C7DD8C46}" presName="root2" presStyleCnt="0"/>
      <dgm:spPr/>
    </dgm:pt>
    <dgm:pt modelId="{FFC4FBD4-FF94-4242-AB9D-D15E3542017D}" type="pres">
      <dgm:prSet presAssocID="{B8C04941-B00B-448E-BF80-C672C7DD8C4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A080F5-9766-4EEF-888E-499BB1AEF8C3}" type="pres">
      <dgm:prSet presAssocID="{B8C04941-B00B-448E-BF80-C672C7DD8C46}" presName="level3hierChild" presStyleCnt="0"/>
      <dgm:spPr/>
    </dgm:pt>
    <dgm:pt modelId="{F4B3D59D-2BF0-48C6-B4B1-3FB1CF6FD64B}" type="pres">
      <dgm:prSet presAssocID="{5D123BC2-E64C-46E3-B494-2592F9F726A6}" presName="conn2-1" presStyleLbl="parChTrans1D3" presStyleIdx="1" presStyleCnt="2"/>
      <dgm:spPr/>
    </dgm:pt>
    <dgm:pt modelId="{1BC75362-3C89-4E3A-AAF8-41961389E449}" type="pres">
      <dgm:prSet presAssocID="{5D123BC2-E64C-46E3-B494-2592F9F726A6}" presName="connTx" presStyleLbl="parChTrans1D3" presStyleIdx="1" presStyleCnt="2"/>
      <dgm:spPr/>
    </dgm:pt>
    <dgm:pt modelId="{BAC97A15-8287-4053-9581-3AF7A1769C25}" type="pres">
      <dgm:prSet presAssocID="{F5DC3E2A-D8C4-4214-BB07-85AE6D956AEC}" presName="root2" presStyleCnt="0"/>
      <dgm:spPr/>
    </dgm:pt>
    <dgm:pt modelId="{95B03B1F-382F-4F0B-AB53-890355A9D774}" type="pres">
      <dgm:prSet presAssocID="{F5DC3E2A-D8C4-4214-BB07-85AE6D956AE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946A79-D070-47F6-AC6E-7210E17AC76E}" type="pres">
      <dgm:prSet presAssocID="{F5DC3E2A-D8C4-4214-BB07-85AE6D956AEC}" presName="level3hierChild" presStyleCnt="0"/>
      <dgm:spPr/>
    </dgm:pt>
    <dgm:pt modelId="{213C010B-32EE-4BD9-AE4C-856A019CDBAD}" type="pres">
      <dgm:prSet presAssocID="{A2D86C1B-6AED-400F-BB84-3C796827C102}" presName="conn2-1" presStyleLbl="parChTrans1D4" presStyleIdx="0" presStyleCnt="2"/>
      <dgm:spPr/>
    </dgm:pt>
    <dgm:pt modelId="{E1BED0E4-CFA1-4618-BE88-67E740472BC5}" type="pres">
      <dgm:prSet presAssocID="{A2D86C1B-6AED-400F-BB84-3C796827C102}" presName="connTx" presStyleLbl="parChTrans1D4" presStyleIdx="0" presStyleCnt="2"/>
      <dgm:spPr/>
    </dgm:pt>
    <dgm:pt modelId="{F9DDB424-8369-458F-B31E-15B82B5D60EB}" type="pres">
      <dgm:prSet presAssocID="{CE8A3C08-D773-495A-A3F9-65CDF7484D84}" presName="root2" presStyleCnt="0"/>
      <dgm:spPr/>
    </dgm:pt>
    <dgm:pt modelId="{73243BFA-0039-4395-A41D-5924E7DF42A4}" type="pres">
      <dgm:prSet presAssocID="{CE8A3C08-D773-495A-A3F9-65CDF7484D84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32B1B8-12A1-4E8A-BEB5-4C8F7B90FEDF}" type="pres">
      <dgm:prSet presAssocID="{CE8A3C08-D773-495A-A3F9-65CDF7484D84}" presName="level3hierChild" presStyleCnt="0"/>
      <dgm:spPr/>
    </dgm:pt>
    <dgm:pt modelId="{0FCFAB9D-1F4E-461A-B2DB-24F098E9E3EC}" type="pres">
      <dgm:prSet presAssocID="{7D6DE7F4-81C7-41DC-9C4F-15F1D7FB9BF0}" presName="conn2-1" presStyleLbl="parChTrans1D4" presStyleIdx="1" presStyleCnt="2"/>
      <dgm:spPr/>
    </dgm:pt>
    <dgm:pt modelId="{492FBB1A-9A8B-46F4-97AE-09B65BFC5971}" type="pres">
      <dgm:prSet presAssocID="{7D6DE7F4-81C7-41DC-9C4F-15F1D7FB9BF0}" presName="connTx" presStyleLbl="parChTrans1D4" presStyleIdx="1" presStyleCnt="2"/>
      <dgm:spPr/>
    </dgm:pt>
    <dgm:pt modelId="{7793A262-0F72-494E-9E4A-A771837506AE}" type="pres">
      <dgm:prSet presAssocID="{C6512BA6-900E-4AE8-9A75-6EC4D931DE2C}" presName="root2" presStyleCnt="0"/>
      <dgm:spPr/>
    </dgm:pt>
    <dgm:pt modelId="{76E1A2AF-B637-4DE1-B41D-AFD024D90290}" type="pres">
      <dgm:prSet presAssocID="{C6512BA6-900E-4AE8-9A75-6EC4D931DE2C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C43EA7-E2A6-4B03-96EA-CA97915763C1}" type="pres">
      <dgm:prSet presAssocID="{C6512BA6-900E-4AE8-9A75-6EC4D931DE2C}" presName="level3hierChild" presStyleCnt="0"/>
      <dgm:spPr/>
    </dgm:pt>
    <dgm:pt modelId="{DD9A7187-E504-4F86-BC33-C81AF73C6428}" type="pres">
      <dgm:prSet presAssocID="{6F7BA96C-EB07-48DA-BF4E-71F99415E92D}" presName="conn2-1" presStyleLbl="parChTrans1D2" presStyleIdx="1" presStyleCnt="2"/>
      <dgm:spPr/>
    </dgm:pt>
    <dgm:pt modelId="{ED69A69A-7A7A-408A-9B1C-1CC7E4217555}" type="pres">
      <dgm:prSet presAssocID="{6F7BA96C-EB07-48DA-BF4E-71F99415E92D}" presName="connTx" presStyleLbl="parChTrans1D2" presStyleIdx="1" presStyleCnt="2"/>
      <dgm:spPr/>
    </dgm:pt>
    <dgm:pt modelId="{7077742A-0585-4CD8-88C0-08542B6F1E1B}" type="pres">
      <dgm:prSet presAssocID="{A71E40FA-5CEE-40CD-87E1-5D7E5142123C}" presName="root2" presStyleCnt="0"/>
      <dgm:spPr/>
    </dgm:pt>
    <dgm:pt modelId="{C812931C-29C1-465B-AFE1-1CC3E894B2EF}" type="pres">
      <dgm:prSet presAssocID="{A71E40FA-5CEE-40CD-87E1-5D7E5142123C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FC4C43-CA13-48B1-9AFB-9EE29AA7DAA5}" type="pres">
      <dgm:prSet presAssocID="{A71E40FA-5CEE-40CD-87E1-5D7E5142123C}" presName="level3hierChild" presStyleCnt="0"/>
      <dgm:spPr/>
    </dgm:pt>
  </dgm:ptLst>
  <dgm:cxnLst>
    <dgm:cxn modelId="{30078925-609A-485F-B5FE-3401187D9F01}" srcId="{1974C104-7F79-4CFE-8720-D55DAB944D84}" destId="{F5DC3E2A-D8C4-4214-BB07-85AE6D956AEC}" srcOrd="1" destOrd="0" parTransId="{5D123BC2-E64C-46E3-B494-2592F9F726A6}" sibTransId="{CFCDF3EC-D731-4823-B1FF-3064DF04E3A2}"/>
    <dgm:cxn modelId="{00B4AC9E-3002-43D5-8F34-1D1B0D15DBAF}" srcId="{1974C104-7F79-4CFE-8720-D55DAB944D84}" destId="{B8C04941-B00B-448E-BF80-C672C7DD8C46}" srcOrd="0" destOrd="0" parTransId="{3483119E-2263-43FF-927C-4E9C966340EB}" sibTransId="{C89ABF7B-CF85-4E7E-8841-86A54A04B060}"/>
    <dgm:cxn modelId="{A21874F1-3752-469F-96AE-65ACF89BA806}" type="presOf" srcId="{1974C104-7F79-4CFE-8720-D55DAB944D84}" destId="{0A030043-8C00-4CBE-A8B8-2800E3EFCA2B}" srcOrd="0" destOrd="0" presId="urn:microsoft.com/office/officeart/2005/8/layout/hierarchy2"/>
    <dgm:cxn modelId="{72B0E2B9-DDFF-4BD6-85C4-63E8A4737B56}" type="presOf" srcId="{A71E40FA-5CEE-40CD-87E1-5D7E5142123C}" destId="{C812931C-29C1-465B-AFE1-1CC3E894B2EF}" srcOrd="0" destOrd="0" presId="urn:microsoft.com/office/officeart/2005/8/layout/hierarchy2"/>
    <dgm:cxn modelId="{DF0B3B79-6611-4C8D-9F09-6B6BDA08716C}" type="presOf" srcId="{5E62CAF5-6DA6-4A28-BB31-1B22D5DFC287}" destId="{C6703E93-1E7C-4125-BD09-891FB3D16613}" srcOrd="0" destOrd="0" presId="urn:microsoft.com/office/officeart/2005/8/layout/hierarchy2"/>
    <dgm:cxn modelId="{FF2E473C-78DD-40AE-9B90-045704D1FAFE}" type="presOf" srcId="{576C11D3-1D72-4F7C-94F1-D5C977534E69}" destId="{47CCE8A8-C064-48BB-A0D2-5EA53AE15A13}" srcOrd="0" destOrd="0" presId="urn:microsoft.com/office/officeart/2005/8/layout/hierarchy2"/>
    <dgm:cxn modelId="{4A3B4C50-A2A8-4994-8AE8-0E1FA113861E}" type="presOf" srcId="{6F7BA96C-EB07-48DA-BF4E-71F99415E92D}" destId="{DD9A7187-E504-4F86-BC33-C81AF73C6428}" srcOrd="0" destOrd="0" presId="urn:microsoft.com/office/officeart/2005/8/layout/hierarchy2"/>
    <dgm:cxn modelId="{A89CE99A-6996-4FEB-BAF2-F88A4E11A8F1}" type="presOf" srcId="{6F7BA96C-EB07-48DA-BF4E-71F99415E92D}" destId="{ED69A69A-7A7A-408A-9B1C-1CC7E4217555}" srcOrd="1" destOrd="0" presId="urn:microsoft.com/office/officeart/2005/8/layout/hierarchy2"/>
    <dgm:cxn modelId="{580EB810-DD90-48EB-BFA1-A8BAC421C0CA}" srcId="{576C11D3-1D72-4F7C-94F1-D5C977534E69}" destId="{C4B032C0-3BF3-4863-8EF4-DCEEB7ADBD8D}" srcOrd="0" destOrd="0" parTransId="{9A766AE5-825C-4CF7-A9D7-ADF466A7974C}" sibTransId="{45442E32-A33D-40CC-B3BF-F9D1908EDBD1}"/>
    <dgm:cxn modelId="{98A80E20-0542-482C-B135-CCED98F5726F}" type="presOf" srcId="{3483119E-2263-43FF-927C-4E9C966340EB}" destId="{4D3956AF-C70E-42FE-9375-77E4F11DB0F5}" srcOrd="0" destOrd="0" presId="urn:microsoft.com/office/officeart/2005/8/layout/hierarchy2"/>
    <dgm:cxn modelId="{09C901C5-9B94-46B7-B9BD-44D47A71E20A}" type="presOf" srcId="{CE8A3C08-D773-495A-A3F9-65CDF7484D84}" destId="{73243BFA-0039-4395-A41D-5924E7DF42A4}" srcOrd="0" destOrd="0" presId="urn:microsoft.com/office/officeart/2005/8/layout/hierarchy2"/>
    <dgm:cxn modelId="{147CDF33-FACD-42D0-B546-A6F5ABF0B20D}" type="presOf" srcId="{5E62CAF5-6DA6-4A28-BB31-1B22D5DFC287}" destId="{D7FAE34B-E692-461C-A744-D5F869538BDB}" srcOrd="1" destOrd="0" presId="urn:microsoft.com/office/officeart/2005/8/layout/hierarchy2"/>
    <dgm:cxn modelId="{B3DDAA86-2962-4E10-AEE7-72C06F8BA388}" type="presOf" srcId="{5D123BC2-E64C-46E3-B494-2592F9F726A6}" destId="{1BC75362-3C89-4E3A-AAF8-41961389E449}" srcOrd="1" destOrd="0" presId="urn:microsoft.com/office/officeart/2005/8/layout/hierarchy2"/>
    <dgm:cxn modelId="{AA052897-6E29-4BBA-8A42-6531EEC13223}" type="presOf" srcId="{C6512BA6-900E-4AE8-9A75-6EC4D931DE2C}" destId="{76E1A2AF-B637-4DE1-B41D-AFD024D90290}" srcOrd="0" destOrd="0" presId="urn:microsoft.com/office/officeart/2005/8/layout/hierarchy2"/>
    <dgm:cxn modelId="{66EB46C9-86E7-44F1-B1B9-FDFF8768FEBE}" srcId="{C4B032C0-3BF3-4863-8EF4-DCEEB7ADBD8D}" destId="{A71E40FA-5CEE-40CD-87E1-5D7E5142123C}" srcOrd="1" destOrd="0" parTransId="{6F7BA96C-EB07-48DA-BF4E-71F99415E92D}" sibTransId="{0D1CCF46-E5E9-4900-8C7F-4F4ADDA8F13D}"/>
    <dgm:cxn modelId="{A4E4C8C4-EAF7-4F59-A6AB-AB001FFBAC72}" srcId="{F5DC3E2A-D8C4-4214-BB07-85AE6D956AEC}" destId="{C6512BA6-900E-4AE8-9A75-6EC4D931DE2C}" srcOrd="1" destOrd="0" parTransId="{7D6DE7F4-81C7-41DC-9C4F-15F1D7FB9BF0}" sibTransId="{2F7CB7FD-1CC9-4F91-8205-F784D0B3F765}"/>
    <dgm:cxn modelId="{65EAEFA7-A5C5-4FE3-A2E1-592694E53E24}" type="presOf" srcId="{C4B032C0-3BF3-4863-8EF4-DCEEB7ADBD8D}" destId="{8B61FB64-3D38-4985-9A0F-AF553DDEF389}" srcOrd="0" destOrd="0" presId="urn:microsoft.com/office/officeart/2005/8/layout/hierarchy2"/>
    <dgm:cxn modelId="{88C47444-71AE-444C-B9F8-69C82298B7FA}" type="presOf" srcId="{3483119E-2263-43FF-927C-4E9C966340EB}" destId="{FDBA7ECC-855F-4BD0-B326-A82DFCEE6105}" srcOrd="1" destOrd="0" presId="urn:microsoft.com/office/officeart/2005/8/layout/hierarchy2"/>
    <dgm:cxn modelId="{369E4121-6E09-4FCB-BD81-CD7E943BCFC7}" type="presOf" srcId="{7D6DE7F4-81C7-41DC-9C4F-15F1D7FB9BF0}" destId="{0FCFAB9D-1F4E-461A-B2DB-24F098E9E3EC}" srcOrd="0" destOrd="0" presId="urn:microsoft.com/office/officeart/2005/8/layout/hierarchy2"/>
    <dgm:cxn modelId="{3FBF9892-ADDD-4CBE-88C8-D11B9A3A1923}" type="presOf" srcId="{B8C04941-B00B-448E-BF80-C672C7DD8C46}" destId="{FFC4FBD4-FF94-4242-AB9D-D15E3542017D}" srcOrd="0" destOrd="0" presId="urn:microsoft.com/office/officeart/2005/8/layout/hierarchy2"/>
    <dgm:cxn modelId="{C1DA2D2E-3153-4B05-8E39-CA69C5B0637D}" srcId="{F5DC3E2A-D8C4-4214-BB07-85AE6D956AEC}" destId="{CE8A3C08-D773-495A-A3F9-65CDF7484D84}" srcOrd="0" destOrd="0" parTransId="{A2D86C1B-6AED-400F-BB84-3C796827C102}" sibTransId="{2990BDED-A49B-41E7-8664-1DD077D947A8}"/>
    <dgm:cxn modelId="{7DB47B70-27F6-4455-856A-1C3E3E08C4AF}" type="presOf" srcId="{A2D86C1B-6AED-400F-BB84-3C796827C102}" destId="{213C010B-32EE-4BD9-AE4C-856A019CDBAD}" srcOrd="0" destOrd="0" presId="urn:microsoft.com/office/officeart/2005/8/layout/hierarchy2"/>
    <dgm:cxn modelId="{77012598-2452-426A-8E0E-397C03D2F9B1}" type="presOf" srcId="{A2D86C1B-6AED-400F-BB84-3C796827C102}" destId="{E1BED0E4-CFA1-4618-BE88-67E740472BC5}" srcOrd="1" destOrd="0" presId="urn:microsoft.com/office/officeart/2005/8/layout/hierarchy2"/>
    <dgm:cxn modelId="{27F85DDF-133D-4B6F-B5CC-B269DE20648B}" srcId="{C4B032C0-3BF3-4863-8EF4-DCEEB7ADBD8D}" destId="{1974C104-7F79-4CFE-8720-D55DAB944D84}" srcOrd="0" destOrd="0" parTransId="{5E62CAF5-6DA6-4A28-BB31-1B22D5DFC287}" sibTransId="{1596F0BB-D0B0-4863-A7DC-1E5D8DB1EF2C}"/>
    <dgm:cxn modelId="{73A565C8-79EF-429B-AB18-B0FA54BFC20A}" type="presOf" srcId="{5D123BC2-E64C-46E3-B494-2592F9F726A6}" destId="{F4B3D59D-2BF0-48C6-B4B1-3FB1CF6FD64B}" srcOrd="0" destOrd="0" presId="urn:microsoft.com/office/officeart/2005/8/layout/hierarchy2"/>
    <dgm:cxn modelId="{F1BA0935-F74F-4D01-8C32-AAFA2638AD5F}" type="presOf" srcId="{F5DC3E2A-D8C4-4214-BB07-85AE6D956AEC}" destId="{95B03B1F-382F-4F0B-AB53-890355A9D774}" srcOrd="0" destOrd="0" presId="urn:microsoft.com/office/officeart/2005/8/layout/hierarchy2"/>
    <dgm:cxn modelId="{4EAADA8F-B91D-4378-997A-F8D21C4AF8B0}" type="presOf" srcId="{7D6DE7F4-81C7-41DC-9C4F-15F1D7FB9BF0}" destId="{492FBB1A-9A8B-46F4-97AE-09B65BFC5971}" srcOrd="1" destOrd="0" presId="urn:microsoft.com/office/officeart/2005/8/layout/hierarchy2"/>
    <dgm:cxn modelId="{ABD84576-25BE-4CBC-AF70-1E19A17D375B}" type="presParOf" srcId="{47CCE8A8-C064-48BB-A0D2-5EA53AE15A13}" destId="{F602C242-311E-4D5A-B834-8EAC255F425F}" srcOrd="0" destOrd="0" presId="urn:microsoft.com/office/officeart/2005/8/layout/hierarchy2"/>
    <dgm:cxn modelId="{A8802E15-AF46-403A-B4D4-3E248E88BAA2}" type="presParOf" srcId="{F602C242-311E-4D5A-B834-8EAC255F425F}" destId="{8B61FB64-3D38-4985-9A0F-AF553DDEF389}" srcOrd="0" destOrd="0" presId="urn:microsoft.com/office/officeart/2005/8/layout/hierarchy2"/>
    <dgm:cxn modelId="{E0AFE277-F545-4CF8-9DDB-2F28F08C0495}" type="presParOf" srcId="{F602C242-311E-4D5A-B834-8EAC255F425F}" destId="{AD1F0A9D-CF86-4D0A-A45C-4FE525150D0E}" srcOrd="1" destOrd="0" presId="urn:microsoft.com/office/officeart/2005/8/layout/hierarchy2"/>
    <dgm:cxn modelId="{ECA379E6-1135-4090-AA87-64BA0D0EF6E1}" type="presParOf" srcId="{AD1F0A9D-CF86-4D0A-A45C-4FE525150D0E}" destId="{C6703E93-1E7C-4125-BD09-891FB3D16613}" srcOrd="0" destOrd="0" presId="urn:microsoft.com/office/officeart/2005/8/layout/hierarchy2"/>
    <dgm:cxn modelId="{5E6B4BA9-22FC-4DDA-A30E-2A5A8AB9ED4E}" type="presParOf" srcId="{C6703E93-1E7C-4125-BD09-891FB3D16613}" destId="{D7FAE34B-E692-461C-A744-D5F869538BDB}" srcOrd="0" destOrd="0" presId="urn:microsoft.com/office/officeart/2005/8/layout/hierarchy2"/>
    <dgm:cxn modelId="{2975F21B-D192-4C85-B80C-D94570370F5C}" type="presParOf" srcId="{AD1F0A9D-CF86-4D0A-A45C-4FE525150D0E}" destId="{47D52257-7DCB-475B-B399-6385F2386BD7}" srcOrd="1" destOrd="0" presId="urn:microsoft.com/office/officeart/2005/8/layout/hierarchy2"/>
    <dgm:cxn modelId="{3A773365-1558-4E01-BA9F-C58A583F03F7}" type="presParOf" srcId="{47D52257-7DCB-475B-B399-6385F2386BD7}" destId="{0A030043-8C00-4CBE-A8B8-2800E3EFCA2B}" srcOrd="0" destOrd="0" presId="urn:microsoft.com/office/officeart/2005/8/layout/hierarchy2"/>
    <dgm:cxn modelId="{C3C16306-E101-4A46-8940-E4B7665E66C6}" type="presParOf" srcId="{47D52257-7DCB-475B-B399-6385F2386BD7}" destId="{2BFA3BD7-9E0C-40A5-8F62-DCCBE91DAAA9}" srcOrd="1" destOrd="0" presId="urn:microsoft.com/office/officeart/2005/8/layout/hierarchy2"/>
    <dgm:cxn modelId="{5AA0A16A-F76A-41CB-B362-8C3DDC1BBA26}" type="presParOf" srcId="{2BFA3BD7-9E0C-40A5-8F62-DCCBE91DAAA9}" destId="{4D3956AF-C70E-42FE-9375-77E4F11DB0F5}" srcOrd="0" destOrd="0" presId="urn:microsoft.com/office/officeart/2005/8/layout/hierarchy2"/>
    <dgm:cxn modelId="{3A3430D2-E005-4A2C-8B2A-A53EEEEBCA1D}" type="presParOf" srcId="{4D3956AF-C70E-42FE-9375-77E4F11DB0F5}" destId="{FDBA7ECC-855F-4BD0-B326-A82DFCEE6105}" srcOrd="0" destOrd="0" presId="urn:microsoft.com/office/officeart/2005/8/layout/hierarchy2"/>
    <dgm:cxn modelId="{55B5581F-F5A2-4F32-B3E9-26EB0658D2EF}" type="presParOf" srcId="{2BFA3BD7-9E0C-40A5-8F62-DCCBE91DAAA9}" destId="{2A0F550F-D02A-499D-AAC9-863A84D4967D}" srcOrd="1" destOrd="0" presId="urn:microsoft.com/office/officeart/2005/8/layout/hierarchy2"/>
    <dgm:cxn modelId="{5775DFC8-54FE-4A5E-8C38-F5A2B9875AB5}" type="presParOf" srcId="{2A0F550F-D02A-499D-AAC9-863A84D4967D}" destId="{FFC4FBD4-FF94-4242-AB9D-D15E3542017D}" srcOrd="0" destOrd="0" presId="urn:microsoft.com/office/officeart/2005/8/layout/hierarchy2"/>
    <dgm:cxn modelId="{10CA7DE2-02FE-4989-BAAE-0526BC8141E3}" type="presParOf" srcId="{2A0F550F-D02A-499D-AAC9-863A84D4967D}" destId="{B5A080F5-9766-4EEF-888E-499BB1AEF8C3}" srcOrd="1" destOrd="0" presId="urn:microsoft.com/office/officeart/2005/8/layout/hierarchy2"/>
    <dgm:cxn modelId="{9864724B-1612-4A97-8CCF-B7CB6DFD1838}" type="presParOf" srcId="{2BFA3BD7-9E0C-40A5-8F62-DCCBE91DAAA9}" destId="{F4B3D59D-2BF0-48C6-B4B1-3FB1CF6FD64B}" srcOrd="2" destOrd="0" presId="urn:microsoft.com/office/officeart/2005/8/layout/hierarchy2"/>
    <dgm:cxn modelId="{030DD106-C37D-4520-ADF1-F67AF9DA94CC}" type="presParOf" srcId="{F4B3D59D-2BF0-48C6-B4B1-3FB1CF6FD64B}" destId="{1BC75362-3C89-4E3A-AAF8-41961389E449}" srcOrd="0" destOrd="0" presId="urn:microsoft.com/office/officeart/2005/8/layout/hierarchy2"/>
    <dgm:cxn modelId="{13496321-A1EF-4471-A466-7882AFE07989}" type="presParOf" srcId="{2BFA3BD7-9E0C-40A5-8F62-DCCBE91DAAA9}" destId="{BAC97A15-8287-4053-9581-3AF7A1769C25}" srcOrd="3" destOrd="0" presId="urn:microsoft.com/office/officeart/2005/8/layout/hierarchy2"/>
    <dgm:cxn modelId="{B001381A-CC1E-4DA4-B311-732CD69130DD}" type="presParOf" srcId="{BAC97A15-8287-4053-9581-3AF7A1769C25}" destId="{95B03B1F-382F-4F0B-AB53-890355A9D774}" srcOrd="0" destOrd="0" presId="urn:microsoft.com/office/officeart/2005/8/layout/hierarchy2"/>
    <dgm:cxn modelId="{345B51C3-2402-44DC-ABF1-9C24F98FFC4A}" type="presParOf" srcId="{BAC97A15-8287-4053-9581-3AF7A1769C25}" destId="{4F946A79-D070-47F6-AC6E-7210E17AC76E}" srcOrd="1" destOrd="0" presId="urn:microsoft.com/office/officeart/2005/8/layout/hierarchy2"/>
    <dgm:cxn modelId="{6C837159-6998-4F69-8FAC-832032B5A4F1}" type="presParOf" srcId="{4F946A79-D070-47F6-AC6E-7210E17AC76E}" destId="{213C010B-32EE-4BD9-AE4C-856A019CDBAD}" srcOrd="0" destOrd="0" presId="urn:microsoft.com/office/officeart/2005/8/layout/hierarchy2"/>
    <dgm:cxn modelId="{E16DE587-D99F-47C4-A320-57C93C1E455E}" type="presParOf" srcId="{213C010B-32EE-4BD9-AE4C-856A019CDBAD}" destId="{E1BED0E4-CFA1-4618-BE88-67E740472BC5}" srcOrd="0" destOrd="0" presId="urn:microsoft.com/office/officeart/2005/8/layout/hierarchy2"/>
    <dgm:cxn modelId="{0B53B69D-C9B8-447B-A20A-1BB476E5DC29}" type="presParOf" srcId="{4F946A79-D070-47F6-AC6E-7210E17AC76E}" destId="{F9DDB424-8369-458F-B31E-15B82B5D60EB}" srcOrd="1" destOrd="0" presId="urn:microsoft.com/office/officeart/2005/8/layout/hierarchy2"/>
    <dgm:cxn modelId="{B061A16D-CDB7-4F6D-9457-303970627769}" type="presParOf" srcId="{F9DDB424-8369-458F-B31E-15B82B5D60EB}" destId="{73243BFA-0039-4395-A41D-5924E7DF42A4}" srcOrd="0" destOrd="0" presId="urn:microsoft.com/office/officeart/2005/8/layout/hierarchy2"/>
    <dgm:cxn modelId="{73FC8858-6620-47C1-B59C-50EE364EDB49}" type="presParOf" srcId="{F9DDB424-8369-458F-B31E-15B82B5D60EB}" destId="{CB32B1B8-12A1-4E8A-BEB5-4C8F7B90FEDF}" srcOrd="1" destOrd="0" presId="urn:microsoft.com/office/officeart/2005/8/layout/hierarchy2"/>
    <dgm:cxn modelId="{3AD1BBE8-92B3-47A5-BF56-B68831A76C3A}" type="presParOf" srcId="{4F946A79-D070-47F6-AC6E-7210E17AC76E}" destId="{0FCFAB9D-1F4E-461A-B2DB-24F098E9E3EC}" srcOrd="2" destOrd="0" presId="urn:microsoft.com/office/officeart/2005/8/layout/hierarchy2"/>
    <dgm:cxn modelId="{7E9732C3-150C-4B7F-B668-967CCA5AF988}" type="presParOf" srcId="{0FCFAB9D-1F4E-461A-B2DB-24F098E9E3EC}" destId="{492FBB1A-9A8B-46F4-97AE-09B65BFC5971}" srcOrd="0" destOrd="0" presId="urn:microsoft.com/office/officeart/2005/8/layout/hierarchy2"/>
    <dgm:cxn modelId="{BDBB7E8A-A213-4622-8250-AEAEE303D4E9}" type="presParOf" srcId="{4F946A79-D070-47F6-AC6E-7210E17AC76E}" destId="{7793A262-0F72-494E-9E4A-A771837506AE}" srcOrd="3" destOrd="0" presId="urn:microsoft.com/office/officeart/2005/8/layout/hierarchy2"/>
    <dgm:cxn modelId="{8520B431-9799-476B-AEDF-48A690AA6CF1}" type="presParOf" srcId="{7793A262-0F72-494E-9E4A-A771837506AE}" destId="{76E1A2AF-B637-4DE1-B41D-AFD024D90290}" srcOrd="0" destOrd="0" presId="urn:microsoft.com/office/officeart/2005/8/layout/hierarchy2"/>
    <dgm:cxn modelId="{E2E752B7-B5B8-496F-8866-F695CC10ECD7}" type="presParOf" srcId="{7793A262-0F72-494E-9E4A-A771837506AE}" destId="{77C43EA7-E2A6-4B03-96EA-CA97915763C1}" srcOrd="1" destOrd="0" presId="urn:microsoft.com/office/officeart/2005/8/layout/hierarchy2"/>
    <dgm:cxn modelId="{E8FECA6B-C6AB-40CC-B41C-896875A0DE2D}" type="presParOf" srcId="{AD1F0A9D-CF86-4D0A-A45C-4FE525150D0E}" destId="{DD9A7187-E504-4F86-BC33-C81AF73C6428}" srcOrd="2" destOrd="0" presId="urn:microsoft.com/office/officeart/2005/8/layout/hierarchy2"/>
    <dgm:cxn modelId="{87F08CCD-7986-49F5-BF50-8A7C508E0ECA}" type="presParOf" srcId="{DD9A7187-E504-4F86-BC33-C81AF73C6428}" destId="{ED69A69A-7A7A-408A-9B1C-1CC7E4217555}" srcOrd="0" destOrd="0" presId="urn:microsoft.com/office/officeart/2005/8/layout/hierarchy2"/>
    <dgm:cxn modelId="{59A00BB2-429B-47A4-AC34-370E9B89916D}" type="presParOf" srcId="{AD1F0A9D-CF86-4D0A-A45C-4FE525150D0E}" destId="{7077742A-0585-4CD8-88C0-08542B6F1E1B}" srcOrd="3" destOrd="0" presId="urn:microsoft.com/office/officeart/2005/8/layout/hierarchy2"/>
    <dgm:cxn modelId="{03F54A8B-B4BF-4943-B455-B7716F712B6A}" type="presParOf" srcId="{7077742A-0585-4CD8-88C0-08542B6F1E1B}" destId="{C812931C-29C1-465B-AFE1-1CC3E894B2EF}" srcOrd="0" destOrd="0" presId="urn:microsoft.com/office/officeart/2005/8/layout/hierarchy2"/>
    <dgm:cxn modelId="{DFC55B1E-012D-46A5-98A4-255E4BA15904}" type="presParOf" srcId="{7077742A-0585-4CD8-88C0-08542B6F1E1B}" destId="{98FC4C43-CA13-48B1-9AFB-9EE29AA7DAA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C11D3-1D72-4F7C-94F1-D5C977534E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B032C0-3BF3-4863-8EF4-DCEEB7ADBD8D}">
      <dgm:prSet phldrT="[텍스트]" custT="1"/>
      <dgm:spPr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tx1"/>
              </a:solidFill>
            </a:rPr>
            <a:t>기본 </a:t>
          </a:r>
          <a:r>
            <a:rPr lang="ko-KR" altLang="en-US" sz="2000" dirty="0" err="1" smtClean="0">
              <a:solidFill>
                <a:schemeClr val="tx1"/>
              </a:solidFill>
            </a:rPr>
            <a:t>데이터형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9A766AE5-825C-4CF7-A9D7-ADF466A7974C}" type="par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45442E32-A33D-40CC-B3BF-F9D1908EDBD1}" type="sibTrans" cxnId="{580EB810-DD90-48EB-BFA1-A8BAC421C0CA}">
      <dgm:prSet/>
      <dgm:spPr/>
      <dgm:t>
        <a:bodyPr/>
        <a:lstStyle/>
        <a:p>
          <a:pPr latinLnBrk="1"/>
          <a:endParaRPr lang="ko-KR" altLang="en-US"/>
        </a:p>
      </dgm:t>
    </dgm:pt>
    <dgm:pt modelId="{D3960E7A-C14B-48BB-8262-83192F21DD8C}">
      <dgm:prSet phldrT="[텍스트]" custT="1"/>
      <dgm:spPr>
        <a:solidFill>
          <a:schemeClr val="accent1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문자형</a:t>
          </a:r>
        </a:p>
      </dgm:t>
    </dgm:pt>
    <dgm:pt modelId="{325CD9C7-1794-4EAE-B799-0A30561CE6F1}" type="parTrans" cxnId="{8B387B4C-2A54-48F8-BEC7-3E41F1565728}">
      <dgm:prSet/>
      <dgm:spPr/>
      <dgm:t>
        <a:bodyPr/>
        <a:lstStyle/>
        <a:p>
          <a:pPr latinLnBrk="1"/>
          <a:endParaRPr lang="ko-KR" altLang="en-US"/>
        </a:p>
      </dgm:t>
    </dgm:pt>
    <dgm:pt modelId="{804225D4-D696-4375-B4E4-5974C0C525CA}" type="sibTrans" cxnId="{8B387B4C-2A54-48F8-BEC7-3E41F1565728}">
      <dgm:prSet/>
      <dgm:spPr/>
      <dgm:t>
        <a:bodyPr/>
        <a:lstStyle/>
        <a:p>
          <a:pPr latinLnBrk="1"/>
          <a:endParaRPr lang="ko-KR" altLang="en-US"/>
        </a:p>
      </dgm:t>
    </dgm:pt>
    <dgm:pt modelId="{B1A57557-1C9F-4A0C-A659-DBA5FCB109ED}">
      <dgm:prSet phldrT="[텍스트]" custT="1"/>
      <dgm:spPr>
        <a:solidFill>
          <a:schemeClr val="accent6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정수형</a:t>
          </a:r>
        </a:p>
      </dgm:t>
    </dgm:pt>
    <dgm:pt modelId="{37C1F625-98BC-4F1E-AC02-AE7F6DEFD4BC}" type="parTrans" cxnId="{22093EF5-BD4A-407C-A079-80E949D6030F}">
      <dgm:prSet/>
      <dgm:spPr/>
      <dgm:t>
        <a:bodyPr/>
        <a:lstStyle/>
        <a:p>
          <a:pPr latinLnBrk="1"/>
          <a:endParaRPr lang="ko-KR" altLang="en-US"/>
        </a:p>
      </dgm:t>
    </dgm:pt>
    <dgm:pt modelId="{8EADAA74-E68C-4AC0-924A-5B1886ACD392}" type="sibTrans" cxnId="{22093EF5-BD4A-407C-A079-80E949D6030F}">
      <dgm:prSet/>
      <dgm:spPr/>
      <dgm:t>
        <a:bodyPr/>
        <a:lstStyle/>
        <a:p>
          <a:pPr latinLnBrk="1"/>
          <a:endParaRPr lang="ko-KR" altLang="en-US"/>
        </a:p>
      </dgm:t>
    </dgm:pt>
    <dgm:pt modelId="{560F2AF3-4C0A-428C-9AB3-6569D4A6858A}">
      <dgm:prSet phldrT="[텍스트]" custT="1"/>
      <dgm:spPr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</a:rPr>
            <a:t>실수형</a:t>
          </a:r>
        </a:p>
      </dgm:t>
    </dgm:pt>
    <dgm:pt modelId="{A6BA9497-1978-4E35-B34E-EA2A83258C68}" type="parTrans" cxnId="{4CFAAE6E-9FAD-4248-865D-574A0291AA69}">
      <dgm:prSet/>
      <dgm:spPr/>
      <dgm:t>
        <a:bodyPr/>
        <a:lstStyle/>
        <a:p>
          <a:pPr latinLnBrk="1"/>
          <a:endParaRPr lang="ko-KR" altLang="en-US"/>
        </a:p>
      </dgm:t>
    </dgm:pt>
    <dgm:pt modelId="{8F6AB9A5-6317-427E-8C9A-A0C291055507}" type="sibTrans" cxnId="{4CFAAE6E-9FAD-4248-865D-574A0291AA69}">
      <dgm:prSet/>
      <dgm:spPr/>
      <dgm:t>
        <a:bodyPr/>
        <a:lstStyle/>
        <a:p>
          <a:pPr latinLnBrk="1"/>
          <a:endParaRPr lang="ko-KR" altLang="en-US"/>
        </a:p>
      </dgm:t>
    </dgm:pt>
    <dgm:pt modelId="{3116ACA4-79FA-41E4-9EE9-68FD11A429A2}">
      <dgm:prSet phldrT="[텍스트]" custT="1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char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D97F13CD-F170-4782-8D04-6007686CB7F6}" type="parTrans" cxnId="{00894E17-9717-4EF0-80DA-2163DF765C74}">
      <dgm:prSet/>
      <dgm:spPr/>
      <dgm:t>
        <a:bodyPr/>
        <a:lstStyle/>
        <a:p>
          <a:pPr latinLnBrk="1"/>
          <a:endParaRPr lang="ko-KR" altLang="en-US"/>
        </a:p>
      </dgm:t>
    </dgm:pt>
    <dgm:pt modelId="{5AE05AF9-0DAA-4C6D-8C27-CDE1D049210C}" type="sibTrans" cxnId="{00894E17-9717-4EF0-80DA-2163DF765C74}">
      <dgm:prSet/>
      <dgm:spPr/>
      <dgm:t>
        <a:bodyPr/>
        <a:lstStyle/>
        <a:p>
          <a:pPr latinLnBrk="1"/>
          <a:endParaRPr lang="ko-KR" altLang="en-US"/>
        </a:p>
      </dgm:t>
    </dgm:pt>
    <dgm:pt modelId="{65D9C582-F60B-47C9-8A48-D34F69F45A27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short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2D87C4E-37E2-474B-AA88-DDE7953261C5}" type="parTrans" cxnId="{72AB7C3A-363F-4493-A1E5-62EB64CC7659}">
      <dgm:prSet/>
      <dgm:spPr/>
      <dgm:t>
        <a:bodyPr/>
        <a:lstStyle/>
        <a:p>
          <a:pPr latinLnBrk="1"/>
          <a:endParaRPr lang="ko-KR" altLang="en-US"/>
        </a:p>
      </dgm:t>
    </dgm:pt>
    <dgm:pt modelId="{C1D1F543-F90A-49AE-861A-E80B1855D8D2}" type="sibTrans" cxnId="{72AB7C3A-363F-4493-A1E5-62EB64CC7659}">
      <dgm:prSet/>
      <dgm:spPr/>
      <dgm:t>
        <a:bodyPr/>
        <a:lstStyle/>
        <a:p>
          <a:pPr latinLnBrk="1"/>
          <a:endParaRPr lang="ko-KR" altLang="en-US"/>
        </a:p>
      </dgm:t>
    </dgm:pt>
    <dgm:pt modelId="{83C4EDEC-030C-47FA-BB11-F4CD103BE2A5}">
      <dgm:prSet phldrT="[텍스트]" custT="1"/>
      <dgm:spPr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int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61BA015-B533-415A-8E62-F7F6340F4DDC}" type="parTrans" cxnId="{CBFC05EA-56FA-4B8E-86C2-F8B94D740B6A}">
      <dgm:prSet/>
      <dgm:spPr/>
      <dgm:t>
        <a:bodyPr/>
        <a:lstStyle/>
        <a:p>
          <a:pPr latinLnBrk="1"/>
          <a:endParaRPr lang="ko-KR" altLang="en-US"/>
        </a:p>
      </dgm:t>
    </dgm:pt>
    <dgm:pt modelId="{5A1128D4-BCF1-4F8B-B5A4-7862BE56C7A2}" type="sibTrans" cxnId="{CBFC05EA-56FA-4B8E-86C2-F8B94D740B6A}">
      <dgm:prSet/>
      <dgm:spPr/>
      <dgm:t>
        <a:bodyPr/>
        <a:lstStyle/>
        <a:p>
          <a:pPr latinLnBrk="1"/>
          <a:endParaRPr lang="ko-KR" altLang="en-US"/>
        </a:p>
      </dgm:t>
    </dgm:pt>
    <dgm:pt modelId="{9E18E645-2A0E-42CA-956A-E8D6C9F5D76A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long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B372C8B0-B5E7-4B30-87A2-DC3873CED3C8}" type="parTrans" cxnId="{AFA49B0E-1FBF-45A5-B3B6-67835CCCC169}">
      <dgm:prSet/>
      <dgm:spPr/>
      <dgm:t>
        <a:bodyPr/>
        <a:lstStyle/>
        <a:p>
          <a:pPr latinLnBrk="1"/>
          <a:endParaRPr lang="ko-KR" altLang="en-US"/>
        </a:p>
      </dgm:t>
    </dgm:pt>
    <dgm:pt modelId="{776D1FBC-A2AB-479D-98F5-117AACC265B4}" type="sibTrans" cxnId="{AFA49B0E-1FBF-45A5-B3B6-67835CCCC169}">
      <dgm:prSet/>
      <dgm:spPr/>
      <dgm:t>
        <a:bodyPr/>
        <a:lstStyle/>
        <a:p>
          <a:pPr latinLnBrk="1"/>
          <a:endParaRPr lang="ko-KR" altLang="en-US"/>
        </a:p>
      </dgm:t>
    </dgm:pt>
    <dgm:pt modelId="{5AABCBC1-6069-4BD3-B5DF-9CDF4CAC5FF7}">
      <dgm:prSet phldrT="[텍스트]" custT="1"/>
      <dgm:spPr>
        <a:solidFill>
          <a:schemeClr val="accent6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long </a:t>
          </a:r>
          <a:r>
            <a:rPr lang="en-US" altLang="ko-KR" sz="2000" dirty="0" err="1">
              <a:solidFill>
                <a:schemeClr val="tx1"/>
              </a:solidFill>
            </a:rPr>
            <a:t>long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B2DD714A-66FA-4ABD-95FE-6DBA008FF172}" type="parTrans" cxnId="{29BE45DB-F4D5-49BF-95FA-1741B295BC28}">
      <dgm:prSet/>
      <dgm:spPr/>
      <dgm:t>
        <a:bodyPr/>
        <a:lstStyle/>
        <a:p>
          <a:pPr latinLnBrk="1"/>
          <a:endParaRPr lang="ko-KR" altLang="en-US"/>
        </a:p>
      </dgm:t>
    </dgm:pt>
    <dgm:pt modelId="{CAF00513-EF7D-498F-998A-515EABD45B67}" type="sibTrans" cxnId="{29BE45DB-F4D5-49BF-95FA-1741B295BC28}">
      <dgm:prSet/>
      <dgm:spPr/>
      <dgm:t>
        <a:bodyPr/>
        <a:lstStyle/>
        <a:p>
          <a:pPr latinLnBrk="1"/>
          <a:endParaRPr lang="ko-KR" altLang="en-US"/>
        </a:p>
      </dgm:t>
    </dgm:pt>
    <dgm:pt modelId="{EDEDF424-A1EF-4B18-AD28-04CB093E6C00}">
      <dgm:prSet phldrT="[텍스트]" custT="1"/>
      <dgm:spPr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float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007C996F-31C8-425D-9DCB-2A66D959810D}" type="parTrans" cxnId="{EFADA827-52BD-4949-814E-2DE48284288A}">
      <dgm:prSet/>
      <dgm:spPr/>
      <dgm:t>
        <a:bodyPr/>
        <a:lstStyle/>
        <a:p>
          <a:pPr latinLnBrk="1"/>
          <a:endParaRPr lang="ko-KR" altLang="en-US"/>
        </a:p>
      </dgm:t>
    </dgm:pt>
    <dgm:pt modelId="{87898422-F30A-4B88-B3B3-D65506410551}" type="sibTrans" cxnId="{EFADA827-52BD-4949-814E-2DE48284288A}">
      <dgm:prSet/>
      <dgm:spPr/>
      <dgm:t>
        <a:bodyPr/>
        <a:lstStyle/>
        <a:p>
          <a:pPr latinLnBrk="1"/>
          <a:endParaRPr lang="ko-KR" altLang="en-US"/>
        </a:p>
      </dgm:t>
    </dgm:pt>
    <dgm:pt modelId="{5DF19FF6-D568-4321-B20D-ECC6B1AA8513}">
      <dgm:prSet phldrT="[텍스트]"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latinLnBrk="1"/>
          <a:r>
            <a:rPr lang="en-US" altLang="ko-KR" sz="2000" dirty="0">
              <a:solidFill>
                <a:schemeClr val="tx1"/>
              </a:solidFill>
            </a:rPr>
            <a:t>double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D3E33F34-71F6-4BDB-8355-05A2426AD409}" type="parTrans" cxnId="{B26283EA-88D7-419E-B65D-8072FEF23F5E}">
      <dgm:prSet/>
      <dgm:spPr/>
      <dgm:t>
        <a:bodyPr/>
        <a:lstStyle/>
        <a:p>
          <a:pPr latinLnBrk="1"/>
          <a:endParaRPr lang="ko-KR" altLang="en-US"/>
        </a:p>
      </dgm:t>
    </dgm:pt>
    <dgm:pt modelId="{AC3C372E-B30B-435B-AD91-9C1382590561}" type="sibTrans" cxnId="{B26283EA-88D7-419E-B65D-8072FEF23F5E}">
      <dgm:prSet/>
      <dgm:spPr/>
      <dgm:t>
        <a:bodyPr/>
        <a:lstStyle/>
        <a:p>
          <a:pPr latinLnBrk="1"/>
          <a:endParaRPr lang="ko-KR" altLang="en-US"/>
        </a:p>
      </dgm:t>
    </dgm:pt>
    <dgm:pt modelId="{47CCE8A8-C064-48BB-A0D2-5EA53AE15A13}" type="pres">
      <dgm:prSet presAssocID="{576C11D3-1D72-4F7C-94F1-D5C977534E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02C242-311E-4D5A-B834-8EAC255F425F}" type="pres">
      <dgm:prSet presAssocID="{C4B032C0-3BF3-4863-8EF4-DCEEB7ADBD8D}" presName="root1" presStyleCnt="0"/>
      <dgm:spPr/>
    </dgm:pt>
    <dgm:pt modelId="{8B61FB64-3D38-4985-9A0F-AF553DDEF389}" type="pres">
      <dgm:prSet presAssocID="{C4B032C0-3BF3-4863-8EF4-DCEEB7ADBD8D}" presName="LevelOneTextNode" presStyleLbl="node0" presStyleIdx="0" presStyleCnt="1" custScaleX="124886" custScaleY="77606" custLinFactNeighborX="-10952" custLinFactNeighborY="-665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1F0A9D-CF86-4D0A-A45C-4FE525150D0E}" type="pres">
      <dgm:prSet presAssocID="{C4B032C0-3BF3-4863-8EF4-DCEEB7ADBD8D}" presName="level2hierChild" presStyleCnt="0"/>
      <dgm:spPr/>
    </dgm:pt>
    <dgm:pt modelId="{6BD4CA2D-06EE-4AC6-A71B-BB6C682CFD68}" type="pres">
      <dgm:prSet presAssocID="{325CD9C7-1794-4EAE-B799-0A30561CE6F1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FC1E3F0-86B0-4DD8-992E-E81F171EEA43}" type="pres">
      <dgm:prSet presAssocID="{325CD9C7-1794-4EAE-B799-0A30561CE6F1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B801EE8-1340-483C-B82E-16801D7F01D7}" type="pres">
      <dgm:prSet presAssocID="{D3960E7A-C14B-48BB-8262-83192F21DD8C}" presName="root2" presStyleCnt="0"/>
      <dgm:spPr/>
    </dgm:pt>
    <dgm:pt modelId="{7EA1ED70-2F81-4BA6-9CED-ECB042A845A2}" type="pres">
      <dgm:prSet presAssocID="{D3960E7A-C14B-48BB-8262-83192F21DD8C}" presName="LevelTwoTextNode" presStyleLbl="node2" presStyleIdx="0" presStyleCnt="3" custScaleX="100024" custScaleY="53156" custLinFactNeighborX="199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40CE64-7F63-4747-B41A-62A7008100D1}" type="pres">
      <dgm:prSet presAssocID="{D3960E7A-C14B-48BB-8262-83192F21DD8C}" presName="level3hierChild" presStyleCnt="0"/>
      <dgm:spPr/>
    </dgm:pt>
    <dgm:pt modelId="{96905589-8DA5-4B00-9DDE-6DC7A9E12C91}" type="pres">
      <dgm:prSet presAssocID="{D97F13CD-F170-4782-8D04-6007686CB7F6}" presName="conn2-1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CE5119C-355D-41B8-A071-679AC9070B2E}" type="pres">
      <dgm:prSet presAssocID="{D97F13CD-F170-4782-8D04-6007686CB7F6}" presName="connTx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E52935B-05CF-4752-9EE1-559A2771E36C}" type="pres">
      <dgm:prSet presAssocID="{3116ACA4-79FA-41E4-9EE9-68FD11A429A2}" presName="root2" presStyleCnt="0"/>
      <dgm:spPr/>
    </dgm:pt>
    <dgm:pt modelId="{3EEBFEAE-BE18-4B9C-BA94-980E01C13167}" type="pres">
      <dgm:prSet presAssocID="{3116ACA4-79FA-41E4-9EE9-68FD11A429A2}" presName="LevelTwoTextNode" presStyleLbl="node3" presStyleIdx="0" presStyleCnt="7" custScaleY="60579" custLinFactX="15035" custLinFactNeighborX="100000" custLinFactNeighborY="-90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5FC03A-F2A1-4272-AC61-75A772A14DF7}" type="pres">
      <dgm:prSet presAssocID="{3116ACA4-79FA-41E4-9EE9-68FD11A429A2}" presName="level3hierChild" presStyleCnt="0"/>
      <dgm:spPr/>
    </dgm:pt>
    <dgm:pt modelId="{861988A9-ABB7-406E-BD35-492936E0AF67}" type="pres">
      <dgm:prSet presAssocID="{37C1F625-98BC-4F1E-AC02-AE7F6DEFD4BC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B06B5EF-52BD-4C3B-A624-5440CC7610C0}" type="pres">
      <dgm:prSet presAssocID="{37C1F625-98BC-4F1E-AC02-AE7F6DEFD4BC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02F178D-9D45-4796-9598-3BDF8D109679}" type="pres">
      <dgm:prSet presAssocID="{B1A57557-1C9F-4A0C-A659-DBA5FCB109ED}" presName="root2" presStyleCnt="0"/>
      <dgm:spPr/>
    </dgm:pt>
    <dgm:pt modelId="{99F7D46F-1466-476A-B390-6D1ADC7993FE}" type="pres">
      <dgm:prSet presAssocID="{B1A57557-1C9F-4A0C-A659-DBA5FCB109ED}" presName="LevelTwoTextNode" presStyleLbl="node2" presStyleIdx="1" presStyleCnt="3" custScaleX="99974" custScaleY="53156" custLinFactNeighborX="1990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AF3360-38FE-4F7F-BC29-9B5CBBFD5A62}" type="pres">
      <dgm:prSet presAssocID="{B1A57557-1C9F-4A0C-A659-DBA5FCB109ED}" presName="level3hierChild" presStyleCnt="0"/>
      <dgm:spPr/>
    </dgm:pt>
    <dgm:pt modelId="{B242C180-CDCF-49DD-9527-ED59B2C4E831}" type="pres">
      <dgm:prSet presAssocID="{12D87C4E-37E2-474B-AA88-DDE7953261C5}" presName="conn2-1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C28004AE-3183-4179-B123-4F998C09D0E8}" type="pres">
      <dgm:prSet presAssocID="{12D87C4E-37E2-474B-AA88-DDE7953261C5}" presName="connTx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BE901B7-FEE4-4E45-86CF-3BC7D6706CFA}" type="pres">
      <dgm:prSet presAssocID="{65D9C582-F60B-47C9-8A48-D34F69F45A27}" presName="root2" presStyleCnt="0"/>
      <dgm:spPr/>
    </dgm:pt>
    <dgm:pt modelId="{240B09AE-EA69-4BAC-AF2D-67B7E4625F29}" type="pres">
      <dgm:prSet presAssocID="{65D9C582-F60B-47C9-8A48-D34F69F45A27}" presName="LevelTwoTextNode" presStyleLbl="node3" presStyleIdx="1" presStyleCnt="7" custScaleY="60392" custLinFactX="15109" custLinFactNeighborX="100000" custLinFactNeighborY="-52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D5D529-A9A9-4E34-B814-D3008A89CDCD}" type="pres">
      <dgm:prSet presAssocID="{65D9C582-F60B-47C9-8A48-D34F69F45A27}" presName="level3hierChild" presStyleCnt="0"/>
      <dgm:spPr/>
    </dgm:pt>
    <dgm:pt modelId="{F168E415-475B-4132-85F6-ED47A320C5AE}" type="pres">
      <dgm:prSet presAssocID="{161BA015-B533-415A-8E62-F7F6340F4DDC}" presName="conn2-1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DC6E0B60-6FB3-4E69-999D-85B97E0CEBB5}" type="pres">
      <dgm:prSet presAssocID="{161BA015-B533-415A-8E62-F7F6340F4DDC}" presName="connTx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35993D18-CDD5-4C3E-913F-8A745E2AB37F}" type="pres">
      <dgm:prSet presAssocID="{83C4EDEC-030C-47FA-BB11-F4CD103BE2A5}" presName="root2" presStyleCnt="0"/>
      <dgm:spPr/>
    </dgm:pt>
    <dgm:pt modelId="{F238E754-CEB5-485B-93DD-B124EACA0F68}" type="pres">
      <dgm:prSet presAssocID="{83C4EDEC-030C-47FA-BB11-F4CD103BE2A5}" presName="LevelTwoTextNode" presStyleLbl="node3" presStyleIdx="2" presStyleCnt="7" custFlipVert="0" custScaleY="60161" custLinFactX="15109" custLinFactNeighborX="100000" custLinFactNeighborY="-919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259C5C-4AB4-4FBC-BFBD-06ED2DEAA858}" type="pres">
      <dgm:prSet presAssocID="{83C4EDEC-030C-47FA-BB11-F4CD103BE2A5}" presName="level3hierChild" presStyleCnt="0"/>
      <dgm:spPr/>
    </dgm:pt>
    <dgm:pt modelId="{A851380D-E51E-4BB4-AA49-0F13C3C37CE8}" type="pres">
      <dgm:prSet presAssocID="{B372C8B0-B5E7-4B30-87A2-DC3873CED3C8}" presName="conn2-1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D1B7CF2A-F213-42EB-91BB-9AE9F6BBA2ED}" type="pres">
      <dgm:prSet presAssocID="{B372C8B0-B5E7-4B30-87A2-DC3873CED3C8}" presName="connTx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50E2512F-94B0-4682-AD6F-93255DF9BA91}" type="pres">
      <dgm:prSet presAssocID="{9E18E645-2A0E-42CA-956A-E8D6C9F5D76A}" presName="root2" presStyleCnt="0"/>
      <dgm:spPr/>
    </dgm:pt>
    <dgm:pt modelId="{6351AECF-F4EB-4A9E-A38A-70C5F13F1366}" type="pres">
      <dgm:prSet presAssocID="{9E18E645-2A0E-42CA-956A-E8D6C9F5D76A}" presName="LevelTwoTextNode" presStyleLbl="node3" presStyleIdx="3" presStyleCnt="7" custScaleY="60508" custLinFactX="15109" custLinFactNeighborX="100000" custLinFactNeighborY="-101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1DA6B2-2CF6-4FD3-85B0-4A66AE41A9FB}" type="pres">
      <dgm:prSet presAssocID="{9E18E645-2A0E-42CA-956A-E8D6C9F5D76A}" presName="level3hierChild" presStyleCnt="0"/>
      <dgm:spPr/>
    </dgm:pt>
    <dgm:pt modelId="{831BAC1C-C228-450A-8C64-0151C3D9DA3C}" type="pres">
      <dgm:prSet presAssocID="{B2DD714A-66FA-4ABD-95FE-6DBA008FF172}" presName="conn2-1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F38A67E6-1B21-44DD-991B-C22A8F0475F3}" type="pres">
      <dgm:prSet presAssocID="{B2DD714A-66FA-4ABD-95FE-6DBA008FF172}" presName="connTx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EF3C70CF-0E2A-4101-BC03-9DAE24BAF3BD}" type="pres">
      <dgm:prSet presAssocID="{5AABCBC1-6069-4BD3-B5DF-9CDF4CAC5FF7}" presName="root2" presStyleCnt="0"/>
      <dgm:spPr/>
    </dgm:pt>
    <dgm:pt modelId="{754A7138-9F58-48C0-A462-62629C660E11}" type="pres">
      <dgm:prSet presAssocID="{5AABCBC1-6069-4BD3-B5DF-9CDF4CAC5FF7}" presName="LevelTwoTextNode" presStyleLbl="node3" presStyleIdx="4" presStyleCnt="7" custFlipVert="0" custScaleX="99895" custScaleY="60464" custLinFactX="15109" custLinFactNeighborX="100000" custLinFactNeighborY="-1207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E608FC-FC5E-4DCB-A848-759FC083CDA6}" type="pres">
      <dgm:prSet presAssocID="{5AABCBC1-6069-4BD3-B5DF-9CDF4CAC5FF7}" presName="level3hierChild" presStyleCnt="0"/>
      <dgm:spPr/>
    </dgm:pt>
    <dgm:pt modelId="{453B856C-0AF9-4F9E-8CA0-F4F66BD97C1D}" type="pres">
      <dgm:prSet presAssocID="{A6BA9497-1978-4E35-B34E-EA2A83258C68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E205B47-8B43-4ACD-A0E6-E665D7741D3B}" type="pres">
      <dgm:prSet presAssocID="{A6BA9497-1978-4E35-B34E-EA2A83258C68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E0E4556-78A3-4294-9F85-29650DCE4AEE}" type="pres">
      <dgm:prSet presAssocID="{560F2AF3-4C0A-428C-9AB3-6569D4A6858A}" presName="root2" presStyleCnt="0"/>
      <dgm:spPr/>
    </dgm:pt>
    <dgm:pt modelId="{182A2CE4-1FD0-4DA1-B7F9-EA874DBAB89E}" type="pres">
      <dgm:prSet presAssocID="{560F2AF3-4C0A-428C-9AB3-6569D4A6858A}" presName="LevelTwoTextNode" presStyleLbl="node2" presStyleIdx="2" presStyleCnt="3" custScaleX="99901" custScaleY="54490" custLinFactNeighborX="19903" custLinFactNeighborY="-1423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21E0FD-B344-4287-815C-CF243FF3FF30}" type="pres">
      <dgm:prSet presAssocID="{560F2AF3-4C0A-428C-9AB3-6569D4A6858A}" presName="level3hierChild" presStyleCnt="0"/>
      <dgm:spPr/>
    </dgm:pt>
    <dgm:pt modelId="{09A9B176-3A6C-464C-8EAD-F3CF8743D962}" type="pres">
      <dgm:prSet presAssocID="{007C996F-31C8-425D-9DCB-2A66D959810D}" presName="conn2-1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5E85BE4-9B44-4C34-97F3-DB0A622254FA}" type="pres">
      <dgm:prSet presAssocID="{007C996F-31C8-425D-9DCB-2A66D959810D}" presName="connTx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EED1186-163E-4414-B634-841070F5DD35}" type="pres">
      <dgm:prSet presAssocID="{EDEDF424-A1EF-4B18-AD28-04CB093E6C00}" presName="root2" presStyleCnt="0"/>
      <dgm:spPr/>
    </dgm:pt>
    <dgm:pt modelId="{1F59DB27-CF7F-4431-9DF0-DF85D577231E}" type="pres">
      <dgm:prSet presAssocID="{EDEDF424-A1EF-4B18-AD28-04CB093E6C00}" presName="LevelTwoTextNode" presStyleLbl="node3" presStyleIdx="5" presStyleCnt="7" custScaleY="59818" custLinFactX="15218" custLinFactNeighborX="100000" custLinFactNeighborY="-151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8192A7-F9F9-41A3-AA1D-A23D9A0C9748}" type="pres">
      <dgm:prSet presAssocID="{EDEDF424-A1EF-4B18-AD28-04CB093E6C00}" presName="level3hierChild" presStyleCnt="0"/>
      <dgm:spPr/>
    </dgm:pt>
    <dgm:pt modelId="{D326FB38-87D7-4981-BC5F-D60BF2EBF95D}" type="pres">
      <dgm:prSet presAssocID="{D3E33F34-71F6-4BDB-8355-05A2426AD409}" presName="conn2-1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A3ABDF91-2F23-423C-944F-2CFE17E6935A}" type="pres">
      <dgm:prSet presAssocID="{D3E33F34-71F6-4BDB-8355-05A2426AD409}" presName="connTx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F142AC7-8033-4E25-95F6-14F6B9F2C177}" type="pres">
      <dgm:prSet presAssocID="{5DF19FF6-D568-4321-B20D-ECC6B1AA8513}" presName="root2" presStyleCnt="0"/>
      <dgm:spPr/>
    </dgm:pt>
    <dgm:pt modelId="{85EBD21C-EF45-4152-879A-65A114DA478B}" type="pres">
      <dgm:prSet presAssocID="{5DF19FF6-D568-4321-B20D-ECC6B1AA8513}" presName="LevelTwoTextNode" presStyleLbl="node3" presStyleIdx="6" presStyleCnt="7" custScaleX="99139" custScaleY="60402" custLinFactX="15218" custLinFactNeighborX="100000" custLinFactNeighborY="-159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40C5AC-01F0-4B03-B062-320B318F9B01}" type="pres">
      <dgm:prSet presAssocID="{5DF19FF6-D568-4321-B20D-ECC6B1AA8513}" presName="level3hierChild" presStyleCnt="0"/>
      <dgm:spPr/>
    </dgm:pt>
  </dgm:ptLst>
  <dgm:cxnLst>
    <dgm:cxn modelId="{EFADA827-52BD-4949-814E-2DE48284288A}" srcId="{560F2AF3-4C0A-428C-9AB3-6569D4A6858A}" destId="{EDEDF424-A1EF-4B18-AD28-04CB093E6C00}" srcOrd="0" destOrd="0" parTransId="{007C996F-31C8-425D-9DCB-2A66D959810D}" sibTransId="{87898422-F30A-4B88-B3B3-D65506410551}"/>
    <dgm:cxn modelId="{580EB810-DD90-48EB-BFA1-A8BAC421C0CA}" srcId="{576C11D3-1D72-4F7C-94F1-D5C977534E69}" destId="{C4B032C0-3BF3-4863-8EF4-DCEEB7ADBD8D}" srcOrd="0" destOrd="0" parTransId="{9A766AE5-825C-4CF7-A9D7-ADF466A7974C}" sibTransId="{45442E32-A33D-40CC-B3BF-F9D1908EDBD1}"/>
    <dgm:cxn modelId="{00894E17-9717-4EF0-80DA-2163DF765C74}" srcId="{D3960E7A-C14B-48BB-8262-83192F21DD8C}" destId="{3116ACA4-79FA-41E4-9EE9-68FD11A429A2}" srcOrd="0" destOrd="0" parTransId="{D97F13CD-F170-4782-8D04-6007686CB7F6}" sibTransId="{5AE05AF9-0DAA-4C6D-8C27-CDE1D049210C}"/>
    <dgm:cxn modelId="{C001F3A7-0C6B-4C64-99D7-15A7A5475872}" type="presOf" srcId="{325CD9C7-1794-4EAE-B799-0A30561CE6F1}" destId="{6BD4CA2D-06EE-4AC6-A71B-BB6C682CFD68}" srcOrd="0" destOrd="0" presId="urn:microsoft.com/office/officeart/2005/8/layout/hierarchy2"/>
    <dgm:cxn modelId="{7E683292-23E2-4FEA-92A5-FA52341B5E67}" type="presOf" srcId="{B1A57557-1C9F-4A0C-A659-DBA5FCB109ED}" destId="{99F7D46F-1466-476A-B390-6D1ADC7993FE}" srcOrd="0" destOrd="0" presId="urn:microsoft.com/office/officeart/2005/8/layout/hierarchy2"/>
    <dgm:cxn modelId="{22093EF5-BD4A-407C-A079-80E949D6030F}" srcId="{C4B032C0-3BF3-4863-8EF4-DCEEB7ADBD8D}" destId="{B1A57557-1C9F-4A0C-A659-DBA5FCB109ED}" srcOrd="1" destOrd="0" parTransId="{37C1F625-98BC-4F1E-AC02-AE7F6DEFD4BC}" sibTransId="{8EADAA74-E68C-4AC0-924A-5B1886ACD392}"/>
    <dgm:cxn modelId="{B7CB4457-FA3D-4BE0-9B47-29DB13697C0E}" type="presOf" srcId="{5DF19FF6-D568-4321-B20D-ECC6B1AA8513}" destId="{85EBD21C-EF45-4152-879A-65A114DA478B}" srcOrd="0" destOrd="0" presId="urn:microsoft.com/office/officeart/2005/8/layout/hierarchy2"/>
    <dgm:cxn modelId="{C3579251-2ED0-4E2D-8939-EDB4183FB85B}" type="presOf" srcId="{37C1F625-98BC-4F1E-AC02-AE7F6DEFD4BC}" destId="{861988A9-ABB7-406E-BD35-492936E0AF67}" srcOrd="0" destOrd="0" presId="urn:microsoft.com/office/officeart/2005/8/layout/hierarchy2"/>
    <dgm:cxn modelId="{72AB7C3A-363F-4493-A1E5-62EB64CC7659}" srcId="{B1A57557-1C9F-4A0C-A659-DBA5FCB109ED}" destId="{65D9C582-F60B-47C9-8A48-D34F69F45A27}" srcOrd="0" destOrd="0" parTransId="{12D87C4E-37E2-474B-AA88-DDE7953261C5}" sibTransId="{C1D1F543-F90A-49AE-861A-E80B1855D8D2}"/>
    <dgm:cxn modelId="{7BEAF89D-7B21-4CEE-999E-210ACD69F8BC}" type="presOf" srcId="{B372C8B0-B5E7-4B30-87A2-DC3873CED3C8}" destId="{A851380D-E51E-4BB4-AA49-0F13C3C37CE8}" srcOrd="0" destOrd="0" presId="urn:microsoft.com/office/officeart/2005/8/layout/hierarchy2"/>
    <dgm:cxn modelId="{C0268277-0429-4C36-B037-9E1B316E715B}" type="presOf" srcId="{65D9C582-F60B-47C9-8A48-D34F69F45A27}" destId="{240B09AE-EA69-4BAC-AF2D-67B7E4625F29}" srcOrd="0" destOrd="0" presId="urn:microsoft.com/office/officeart/2005/8/layout/hierarchy2"/>
    <dgm:cxn modelId="{B27223EE-8E01-4495-87ED-929BF9180BC4}" type="presOf" srcId="{D97F13CD-F170-4782-8D04-6007686CB7F6}" destId="{6CE5119C-355D-41B8-A071-679AC9070B2E}" srcOrd="1" destOrd="0" presId="urn:microsoft.com/office/officeart/2005/8/layout/hierarchy2"/>
    <dgm:cxn modelId="{25F6AB6A-5747-47F0-8C81-C97A93EAF265}" type="presOf" srcId="{007C996F-31C8-425D-9DCB-2A66D959810D}" destId="{55E85BE4-9B44-4C34-97F3-DB0A622254FA}" srcOrd="1" destOrd="0" presId="urn:microsoft.com/office/officeart/2005/8/layout/hierarchy2"/>
    <dgm:cxn modelId="{B26283EA-88D7-419E-B65D-8072FEF23F5E}" srcId="{560F2AF3-4C0A-428C-9AB3-6569D4A6858A}" destId="{5DF19FF6-D568-4321-B20D-ECC6B1AA8513}" srcOrd="1" destOrd="0" parTransId="{D3E33F34-71F6-4BDB-8355-05A2426AD409}" sibTransId="{AC3C372E-B30B-435B-AD91-9C1382590561}"/>
    <dgm:cxn modelId="{3CC7C32B-57C6-4338-8311-F87FB6B61B9D}" type="presOf" srcId="{EDEDF424-A1EF-4B18-AD28-04CB093E6C00}" destId="{1F59DB27-CF7F-4431-9DF0-DF85D577231E}" srcOrd="0" destOrd="0" presId="urn:microsoft.com/office/officeart/2005/8/layout/hierarchy2"/>
    <dgm:cxn modelId="{28056595-CA61-4EC7-BD04-C719D00F3D0B}" type="presOf" srcId="{D3E33F34-71F6-4BDB-8355-05A2426AD409}" destId="{A3ABDF91-2F23-423C-944F-2CFE17E6935A}" srcOrd="1" destOrd="0" presId="urn:microsoft.com/office/officeart/2005/8/layout/hierarchy2"/>
    <dgm:cxn modelId="{ACD0988B-5A0B-4588-9538-CE3B40BD73BC}" type="presOf" srcId="{9E18E645-2A0E-42CA-956A-E8D6C9F5D76A}" destId="{6351AECF-F4EB-4A9E-A38A-70C5F13F1366}" srcOrd="0" destOrd="0" presId="urn:microsoft.com/office/officeart/2005/8/layout/hierarchy2"/>
    <dgm:cxn modelId="{517866C7-8FFC-4928-8B7B-7E19EBA73DB5}" type="presOf" srcId="{A6BA9497-1978-4E35-B34E-EA2A83258C68}" destId="{453B856C-0AF9-4F9E-8CA0-F4F66BD97C1D}" srcOrd="0" destOrd="0" presId="urn:microsoft.com/office/officeart/2005/8/layout/hierarchy2"/>
    <dgm:cxn modelId="{ABA6266C-0558-4B78-A478-CCF816B035FC}" type="presOf" srcId="{161BA015-B533-415A-8E62-F7F6340F4DDC}" destId="{F168E415-475B-4132-85F6-ED47A320C5AE}" srcOrd="0" destOrd="0" presId="urn:microsoft.com/office/officeart/2005/8/layout/hierarchy2"/>
    <dgm:cxn modelId="{A599B90C-2B75-41B9-9C22-948D68EB0664}" type="presOf" srcId="{37C1F625-98BC-4F1E-AC02-AE7F6DEFD4BC}" destId="{3B06B5EF-52BD-4C3B-A624-5440CC7610C0}" srcOrd="1" destOrd="0" presId="urn:microsoft.com/office/officeart/2005/8/layout/hierarchy2"/>
    <dgm:cxn modelId="{B3EBA0AB-8E69-43CE-8664-8C5ACDCCDE68}" type="presOf" srcId="{3116ACA4-79FA-41E4-9EE9-68FD11A429A2}" destId="{3EEBFEAE-BE18-4B9C-BA94-980E01C13167}" srcOrd="0" destOrd="0" presId="urn:microsoft.com/office/officeart/2005/8/layout/hierarchy2"/>
    <dgm:cxn modelId="{8B872E57-DAF5-4CA1-8CB7-B5BE5ECED285}" type="presOf" srcId="{12D87C4E-37E2-474B-AA88-DDE7953261C5}" destId="{C28004AE-3183-4179-B123-4F998C09D0E8}" srcOrd="1" destOrd="0" presId="urn:microsoft.com/office/officeart/2005/8/layout/hierarchy2"/>
    <dgm:cxn modelId="{4CFAAE6E-9FAD-4248-865D-574A0291AA69}" srcId="{C4B032C0-3BF3-4863-8EF4-DCEEB7ADBD8D}" destId="{560F2AF3-4C0A-428C-9AB3-6569D4A6858A}" srcOrd="2" destOrd="0" parTransId="{A6BA9497-1978-4E35-B34E-EA2A83258C68}" sibTransId="{8F6AB9A5-6317-427E-8C9A-A0C291055507}"/>
    <dgm:cxn modelId="{AFA49B0E-1FBF-45A5-B3B6-67835CCCC169}" srcId="{B1A57557-1C9F-4A0C-A659-DBA5FCB109ED}" destId="{9E18E645-2A0E-42CA-956A-E8D6C9F5D76A}" srcOrd="2" destOrd="0" parTransId="{B372C8B0-B5E7-4B30-87A2-DC3873CED3C8}" sibTransId="{776D1FBC-A2AB-479D-98F5-117AACC265B4}"/>
    <dgm:cxn modelId="{F1B092E8-9AFC-4F91-9F2C-D053717A55DD}" type="presOf" srcId="{B2DD714A-66FA-4ABD-95FE-6DBA008FF172}" destId="{831BAC1C-C228-450A-8C64-0151C3D9DA3C}" srcOrd="0" destOrd="0" presId="urn:microsoft.com/office/officeart/2005/8/layout/hierarchy2"/>
    <dgm:cxn modelId="{9A49D040-C277-458C-A56F-C7C5231A2BE4}" type="presOf" srcId="{B2DD714A-66FA-4ABD-95FE-6DBA008FF172}" destId="{F38A67E6-1B21-44DD-991B-C22A8F0475F3}" srcOrd="1" destOrd="0" presId="urn:microsoft.com/office/officeart/2005/8/layout/hierarchy2"/>
    <dgm:cxn modelId="{34E31F4E-5A94-4722-9174-5FA7AA01C720}" type="presOf" srcId="{560F2AF3-4C0A-428C-9AB3-6569D4A6858A}" destId="{182A2CE4-1FD0-4DA1-B7F9-EA874DBAB89E}" srcOrd="0" destOrd="0" presId="urn:microsoft.com/office/officeart/2005/8/layout/hierarchy2"/>
    <dgm:cxn modelId="{7FDE14EC-6BEE-4B43-9978-E20446061E69}" type="presOf" srcId="{576C11D3-1D72-4F7C-94F1-D5C977534E69}" destId="{47CCE8A8-C064-48BB-A0D2-5EA53AE15A13}" srcOrd="0" destOrd="0" presId="urn:microsoft.com/office/officeart/2005/8/layout/hierarchy2"/>
    <dgm:cxn modelId="{16008CD8-EDE7-444B-AE7D-52BEE9B417A9}" type="presOf" srcId="{007C996F-31C8-425D-9DCB-2A66D959810D}" destId="{09A9B176-3A6C-464C-8EAD-F3CF8743D962}" srcOrd="0" destOrd="0" presId="urn:microsoft.com/office/officeart/2005/8/layout/hierarchy2"/>
    <dgm:cxn modelId="{8B387B4C-2A54-48F8-BEC7-3E41F1565728}" srcId="{C4B032C0-3BF3-4863-8EF4-DCEEB7ADBD8D}" destId="{D3960E7A-C14B-48BB-8262-83192F21DD8C}" srcOrd="0" destOrd="0" parTransId="{325CD9C7-1794-4EAE-B799-0A30561CE6F1}" sibTransId="{804225D4-D696-4375-B4E4-5974C0C525CA}"/>
    <dgm:cxn modelId="{CD72B766-027B-4826-83F5-0476DFD3C3CB}" type="presOf" srcId="{83C4EDEC-030C-47FA-BB11-F4CD103BE2A5}" destId="{F238E754-CEB5-485B-93DD-B124EACA0F68}" srcOrd="0" destOrd="0" presId="urn:microsoft.com/office/officeart/2005/8/layout/hierarchy2"/>
    <dgm:cxn modelId="{F8A913EA-7043-450B-A546-AB78AE9ECB76}" type="presOf" srcId="{A6BA9497-1978-4E35-B34E-EA2A83258C68}" destId="{BE205B47-8B43-4ACD-A0E6-E665D7741D3B}" srcOrd="1" destOrd="0" presId="urn:microsoft.com/office/officeart/2005/8/layout/hierarchy2"/>
    <dgm:cxn modelId="{7A81CE19-AA34-4909-9BE8-4D4731543662}" type="presOf" srcId="{D97F13CD-F170-4782-8D04-6007686CB7F6}" destId="{96905589-8DA5-4B00-9DDE-6DC7A9E12C91}" srcOrd="0" destOrd="0" presId="urn:microsoft.com/office/officeart/2005/8/layout/hierarchy2"/>
    <dgm:cxn modelId="{EA18B742-25F3-4494-AAD7-80DF19005848}" type="presOf" srcId="{5AABCBC1-6069-4BD3-B5DF-9CDF4CAC5FF7}" destId="{754A7138-9F58-48C0-A462-62629C660E11}" srcOrd="0" destOrd="0" presId="urn:microsoft.com/office/officeart/2005/8/layout/hierarchy2"/>
    <dgm:cxn modelId="{10C64B6C-4F5D-4DD4-8573-16EF1BC899DC}" type="presOf" srcId="{161BA015-B533-415A-8E62-F7F6340F4DDC}" destId="{DC6E0B60-6FB3-4E69-999D-85B97E0CEBB5}" srcOrd="1" destOrd="0" presId="urn:microsoft.com/office/officeart/2005/8/layout/hierarchy2"/>
    <dgm:cxn modelId="{72430F95-98CF-4C09-A2B6-A51FE853BDFC}" type="presOf" srcId="{D3E33F34-71F6-4BDB-8355-05A2426AD409}" destId="{D326FB38-87D7-4981-BC5F-D60BF2EBF95D}" srcOrd="0" destOrd="0" presId="urn:microsoft.com/office/officeart/2005/8/layout/hierarchy2"/>
    <dgm:cxn modelId="{5A8109B8-F6D7-4DCE-95F3-37B2F2087B06}" type="presOf" srcId="{C4B032C0-3BF3-4863-8EF4-DCEEB7ADBD8D}" destId="{8B61FB64-3D38-4985-9A0F-AF553DDEF389}" srcOrd="0" destOrd="0" presId="urn:microsoft.com/office/officeart/2005/8/layout/hierarchy2"/>
    <dgm:cxn modelId="{52218245-29BE-4EFB-8066-CB08FE0F590B}" type="presOf" srcId="{B372C8B0-B5E7-4B30-87A2-DC3873CED3C8}" destId="{D1B7CF2A-F213-42EB-91BB-9AE9F6BBA2ED}" srcOrd="1" destOrd="0" presId="urn:microsoft.com/office/officeart/2005/8/layout/hierarchy2"/>
    <dgm:cxn modelId="{CBFC05EA-56FA-4B8E-86C2-F8B94D740B6A}" srcId="{B1A57557-1C9F-4A0C-A659-DBA5FCB109ED}" destId="{83C4EDEC-030C-47FA-BB11-F4CD103BE2A5}" srcOrd="1" destOrd="0" parTransId="{161BA015-B533-415A-8E62-F7F6340F4DDC}" sibTransId="{5A1128D4-BCF1-4F8B-B5A4-7862BE56C7A2}"/>
    <dgm:cxn modelId="{BFE7EC1E-73EE-4CA2-8EA0-C7EA11F3630D}" type="presOf" srcId="{325CD9C7-1794-4EAE-B799-0A30561CE6F1}" destId="{DFC1E3F0-86B0-4DD8-992E-E81F171EEA43}" srcOrd="1" destOrd="0" presId="urn:microsoft.com/office/officeart/2005/8/layout/hierarchy2"/>
    <dgm:cxn modelId="{4D1064C2-8CAB-496A-B61C-F2151532C541}" type="presOf" srcId="{D3960E7A-C14B-48BB-8262-83192F21DD8C}" destId="{7EA1ED70-2F81-4BA6-9CED-ECB042A845A2}" srcOrd="0" destOrd="0" presId="urn:microsoft.com/office/officeart/2005/8/layout/hierarchy2"/>
    <dgm:cxn modelId="{C6BD4A8E-B29A-4028-AD83-8598C6634856}" type="presOf" srcId="{12D87C4E-37E2-474B-AA88-DDE7953261C5}" destId="{B242C180-CDCF-49DD-9527-ED59B2C4E831}" srcOrd="0" destOrd="0" presId="urn:microsoft.com/office/officeart/2005/8/layout/hierarchy2"/>
    <dgm:cxn modelId="{29BE45DB-F4D5-49BF-95FA-1741B295BC28}" srcId="{B1A57557-1C9F-4A0C-A659-DBA5FCB109ED}" destId="{5AABCBC1-6069-4BD3-B5DF-9CDF4CAC5FF7}" srcOrd="3" destOrd="0" parTransId="{B2DD714A-66FA-4ABD-95FE-6DBA008FF172}" sibTransId="{CAF00513-EF7D-498F-998A-515EABD45B67}"/>
    <dgm:cxn modelId="{86D2E3DB-3006-4095-BCC4-E8B776050402}" type="presParOf" srcId="{47CCE8A8-C064-48BB-A0D2-5EA53AE15A13}" destId="{F602C242-311E-4D5A-B834-8EAC255F425F}" srcOrd="0" destOrd="0" presId="urn:microsoft.com/office/officeart/2005/8/layout/hierarchy2"/>
    <dgm:cxn modelId="{8F10B3D2-5680-465D-98B5-A715481AD421}" type="presParOf" srcId="{F602C242-311E-4D5A-B834-8EAC255F425F}" destId="{8B61FB64-3D38-4985-9A0F-AF553DDEF389}" srcOrd="0" destOrd="0" presId="urn:microsoft.com/office/officeart/2005/8/layout/hierarchy2"/>
    <dgm:cxn modelId="{3490E011-C6C8-4B8D-AD72-F4DAF03DA01C}" type="presParOf" srcId="{F602C242-311E-4D5A-B834-8EAC255F425F}" destId="{AD1F0A9D-CF86-4D0A-A45C-4FE525150D0E}" srcOrd="1" destOrd="0" presId="urn:microsoft.com/office/officeart/2005/8/layout/hierarchy2"/>
    <dgm:cxn modelId="{E02BF62D-8738-4AFC-8D24-837D9A21DC36}" type="presParOf" srcId="{AD1F0A9D-CF86-4D0A-A45C-4FE525150D0E}" destId="{6BD4CA2D-06EE-4AC6-A71B-BB6C682CFD68}" srcOrd="0" destOrd="0" presId="urn:microsoft.com/office/officeart/2005/8/layout/hierarchy2"/>
    <dgm:cxn modelId="{6E03E131-76D5-4EEF-800C-CD8DA3FE1347}" type="presParOf" srcId="{6BD4CA2D-06EE-4AC6-A71B-BB6C682CFD68}" destId="{DFC1E3F0-86B0-4DD8-992E-E81F171EEA43}" srcOrd="0" destOrd="0" presId="urn:microsoft.com/office/officeart/2005/8/layout/hierarchy2"/>
    <dgm:cxn modelId="{0DBB189C-E673-45C4-84FB-13A448CEAD6B}" type="presParOf" srcId="{AD1F0A9D-CF86-4D0A-A45C-4FE525150D0E}" destId="{5B801EE8-1340-483C-B82E-16801D7F01D7}" srcOrd="1" destOrd="0" presId="urn:microsoft.com/office/officeart/2005/8/layout/hierarchy2"/>
    <dgm:cxn modelId="{D75FDEE1-F056-40A1-BD2B-FABB85BD0C3D}" type="presParOf" srcId="{5B801EE8-1340-483C-B82E-16801D7F01D7}" destId="{7EA1ED70-2F81-4BA6-9CED-ECB042A845A2}" srcOrd="0" destOrd="0" presId="urn:microsoft.com/office/officeart/2005/8/layout/hierarchy2"/>
    <dgm:cxn modelId="{E727D4B2-5FDC-4277-B0FC-EE523D49D00F}" type="presParOf" srcId="{5B801EE8-1340-483C-B82E-16801D7F01D7}" destId="{4C40CE64-7F63-4747-B41A-62A7008100D1}" srcOrd="1" destOrd="0" presId="urn:microsoft.com/office/officeart/2005/8/layout/hierarchy2"/>
    <dgm:cxn modelId="{9A4DC3A1-C30E-4250-8F73-5367EC80648C}" type="presParOf" srcId="{4C40CE64-7F63-4747-B41A-62A7008100D1}" destId="{96905589-8DA5-4B00-9DDE-6DC7A9E12C91}" srcOrd="0" destOrd="0" presId="urn:microsoft.com/office/officeart/2005/8/layout/hierarchy2"/>
    <dgm:cxn modelId="{206D6898-236A-4F26-B0A9-A07C09910FD9}" type="presParOf" srcId="{96905589-8DA5-4B00-9DDE-6DC7A9E12C91}" destId="{6CE5119C-355D-41B8-A071-679AC9070B2E}" srcOrd="0" destOrd="0" presId="urn:microsoft.com/office/officeart/2005/8/layout/hierarchy2"/>
    <dgm:cxn modelId="{F1E2555F-75FD-4659-BFF3-27877ADE788E}" type="presParOf" srcId="{4C40CE64-7F63-4747-B41A-62A7008100D1}" destId="{5E52935B-05CF-4752-9EE1-559A2771E36C}" srcOrd="1" destOrd="0" presId="urn:microsoft.com/office/officeart/2005/8/layout/hierarchy2"/>
    <dgm:cxn modelId="{10F9FE46-7430-42D4-BB5B-DA2FCA236185}" type="presParOf" srcId="{5E52935B-05CF-4752-9EE1-559A2771E36C}" destId="{3EEBFEAE-BE18-4B9C-BA94-980E01C13167}" srcOrd="0" destOrd="0" presId="urn:microsoft.com/office/officeart/2005/8/layout/hierarchy2"/>
    <dgm:cxn modelId="{59852F5C-E5D1-44D3-8C56-90D0F3519754}" type="presParOf" srcId="{5E52935B-05CF-4752-9EE1-559A2771E36C}" destId="{705FC03A-F2A1-4272-AC61-75A772A14DF7}" srcOrd="1" destOrd="0" presId="urn:microsoft.com/office/officeart/2005/8/layout/hierarchy2"/>
    <dgm:cxn modelId="{0F02F06F-AA89-4AA2-B53E-304D31D4A2F2}" type="presParOf" srcId="{AD1F0A9D-CF86-4D0A-A45C-4FE525150D0E}" destId="{861988A9-ABB7-406E-BD35-492936E0AF67}" srcOrd="2" destOrd="0" presId="urn:microsoft.com/office/officeart/2005/8/layout/hierarchy2"/>
    <dgm:cxn modelId="{1673C9AC-8D52-407A-9630-8E2A0B8F2647}" type="presParOf" srcId="{861988A9-ABB7-406E-BD35-492936E0AF67}" destId="{3B06B5EF-52BD-4C3B-A624-5440CC7610C0}" srcOrd="0" destOrd="0" presId="urn:microsoft.com/office/officeart/2005/8/layout/hierarchy2"/>
    <dgm:cxn modelId="{F39BFEAB-A3A9-4306-8561-AD4CB1CF5DE0}" type="presParOf" srcId="{AD1F0A9D-CF86-4D0A-A45C-4FE525150D0E}" destId="{902F178D-9D45-4796-9598-3BDF8D109679}" srcOrd="3" destOrd="0" presId="urn:microsoft.com/office/officeart/2005/8/layout/hierarchy2"/>
    <dgm:cxn modelId="{E3AF487C-2A3B-4605-A894-A84D6C90E5CB}" type="presParOf" srcId="{902F178D-9D45-4796-9598-3BDF8D109679}" destId="{99F7D46F-1466-476A-B390-6D1ADC7993FE}" srcOrd="0" destOrd="0" presId="urn:microsoft.com/office/officeart/2005/8/layout/hierarchy2"/>
    <dgm:cxn modelId="{0F5F6E5C-2EE0-48F5-82FB-F70F4660A48A}" type="presParOf" srcId="{902F178D-9D45-4796-9598-3BDF8D109679}" destId="{4FAF3360-38FE-4F7F-BC29-9B5CBBFD5A62}" srcOrd="1" destOrd="0" presId="urn:microsoft.com/office/officeart/2005/8/layout/hierarchy2"/>
    <dgm:cxn modelId="{7860A46C-589E-4096-817B-3B2ABC5612A3}" type="presParOf" srcId="{4FAF3360-38FE-4F7F-BC29-9B5CBBFD5A62}" destId="{B242C180-CDCF-49DD-9527-ED59B2C4E831}" srcOrd="0" destOrd="0" presId="urn:microsoft.com/office/officeart/2005/8/layout/hierarchy2"/>
    <dgm:cxn modelId="{2B8BBCBD-87BF-40C3-8283-689B80E5A713}" type="presParOf" srcId="{B242C180-CDCF-49DD-9527-ED59B2C4E831}" destId="{C28004AE-3183-4179-B123-4F998C09D0E8}" srcOrd="0" destOrd="0" presId="urn:microsoft.com/office/officeart/2005/8/layout/hierarchy2"/>
    <dgm:cxn modelId="{3E652B12-F64E-4B98-9DA2-399F7F7F39CA}" type="presParOf" srcId="{4FAF3360-38FE-4F7F-BC29-9B5CBBFD5A62}" destId="{FBE901B7-FEE4-4E45-86CF-3BC7D6706CFA}" srcOrd="1" destOrd="0" presId="urn:microsoft.com/office/officeart/2005/8/layout/hierarchy2"/>
    <dgm:cxn modelId="{FF5615A8-42FF-4CF2-A036-41A754D4DD54}" type="presParOf" srcId="{FBE901B7-FEE4-4E45-86CF-3BC7D6706CFA}" destId="{240B09AE-EA69-4BAC-AF2D-67B7E4625F29}" srcOrd="0" destOrd="0" presId="urn:microsoft.com/office/officeart/2005/8/layout/hierarchy2"/>
    <dgm:cxn modelId="{037E7EF9-2C45-48DB-B0F3-64A6994ED50B}" type="presParOf" srcId="{FBE901B7-FEE4-4E45-86CF-3BC7D6706CFA}" destId="{E4D5D529-A9A9-4E34-B814-D3008A89CDCD}" srcOrd="1" destOrd="0" presId="urn:microsoft.com/office/officeart/2005/8/layout/hierarchy2"/>
    <dgm:cxn modelId="{7FF430B1-0D4B-463C-BC3F-A7CAEF25144A}" type="presParOf" srcId="{4FAF3360-38FE-4F7F-BC29-9B5CBBFD5A62}" destId="{F168E415-475B-4132-85F6-ED47A320C5AE}" srcOrd="2" destOrd="0" presId="urn:microsoft.com/office/officeart/2005/8/layout/hierarchy2"/>
    <dgm:cxn modelId="{61CC8827-2007-4F74-84E2-BEF4F1F224E4}" type="presParOf" srcId="{F168E415-475B-4132-85F6-ED47A320C5AE}" destId="{DC6E0B60-6FB3-4E69-999D-85B97E0CEBB5}" srcOrd="0" destOrd="0" presId="urn:microsoft.com/office/officeart/2005/8/layout/hierarchy2"/>
    <dgm:cxn modelId="{F80B460C-7FF4-47FB-A698-9CAA38E5B7A5}" type="presParOf" srcId="{4FAF3360-38FE-4F7F-BC29-9B5CBBFD5A62}" destId="{35993D18-CDD5-4C3E-913F-8A745E2AB37F}" srcOrd="3" destOrd="0" presId="urn:microsoft.com/office/officeart/2005/8/layout/hierarchy2"/>
    <dgm:cxn modelId="{52288640-2611-4195-AA1E-D99387F9DFD9}" type="presParOf" srcId="{35993D18-CDD5-4C3E-913F-8A745E2AB37F}" destId="{F238E754-CEB5-485B-93DD-B124EACA0F68}" srcOrd="0" destOrd="0" presId="urn:microsoft.com/office/officeart/2005/8/layout/hierarchy2"/>
    <dgm:cxn modelId="{4A07E36B-9FA1-4A18-A2CC-C61B34B66727}" type="presParOf" srcId="{35993D18-CDD5-4C3E-913F-8A745E2AB37F}" destId="{67259C5C-4AB4-4FBC-BFBD-06ED2DEAA858}" srcOrd="1" destOrd="0" presId="urn:microsoft.com/office/officeart/2005/8/layout/hierarchy2"/>
    <dgm:cxn modelId="{1487A880-05E4-43EC-8D1D-59ECF4D172E4}" type="presParOf" srcId="{4FAF3360-38FE-4F7F-BC29-9B5CBBFD5A62}" destId="{A851380D-E51E-4BB4-AA49-0F13C3C37CE8}" srcOrd="4" destOrd="0" presId="urn:microsoft.com/office/officeart/2005/8/layout/hierarchy2"/>
    <dgm:cxn modelId="{333C2AD6-AC04-44E1-936C-58E79763F410}" type="presParOf" srcId="{A851380D-E51E-4BB4-AA49-0F13C3C37CE8}" destId="{D1B7CF2A-F213-42EB-91BB-9AE9F6BBA2ED}" srcOrd="0" destOrd="0" presId="urn:microsoft.com/office/officeart/2005/8/layout/hierarchy2"/>
    <dgm:cxn modelId="{E31965C3-B9D4-4B35-8A99-3E7D57C6C5FE}" type="presParOf" srcId="{4FAF3360-38FE-4F7F-BC29-9B5CBBFD5A62}" destId="{50E2512F-94B0-4682-AD6F-93255DF9BA91}" srcOrd="5" destOrd="0" presId="urn:microsoft.com/office/officeart/2005/8/layout/hierarchy2"/>
    <dgm:cxn modelId="{158F0905-7BBA-450E-8912-86AF9ACCCA5D}" type="presParOf" srcId="{50E2512F-94B0-4682-AD6F-93255DF9BA91}" destId="{6351AECF-F4EB-4A9E-A38A-70C5F13F1366}" srcOrd="0" destOrd="0" presId="urn:microsoft.com/office/officeart/2005/8/layout/hierarchy2"/>
    <dgm:cxn modelId="{F1361CA1-98A4-4310-9C8E-5847C4EE49B8}" type="presParOf" srcId="{50E2512F-94B0-4682-AD6F-93255DF9BA91}" destId="{091DA6B2-2CF6-4FD3-85B0-4A66AE41A9FB}" srcOrd="1" destOrd="0" presId="urn:microsoft.com/office/officeart/2005/8/layout/hierarchy2"/>
    <dgm:cxn modelId="{665F969B-6B0A-44AB-9D7D-4DCF0296C533}" type="presParOf" srcId="{4FAF3360-38FE-4F7F-BC29-9B5CBBFD5A62}" destId="{831BAC1C-C228-450A-8C64-0151C3D9DA3C}" srcOrd="6" destOrd="0" presId="urn:microsoft.com/office/officeart/2005/8/layout/hierarchy2"/>
    <dgm:cxn modelId="{A9F4D20F-C30C-4AB2-BF2C-2CE2A60014F8}" type="presParOf" srcId="{831BAC1C-C228-450A-8C64-0151C3D9DA3C}" destId="{F38A67E6-1B21-44DD-991B-C22A8F0475F3}" srcOrd="0" destOrd="0" presId="urn:microsoft.com/office/officeart/2005/8/layout/hierarchy2"/>
    <dgm:cxn modelId="{F7FAD12E-5FBC-40D0-856D-045398D8EEE4}" type="presParOf" srcId="{4FAF3360-38FE-4F7F-BC29-9B5CBBFD5A62}" destId="{EF3C70CF-0E2A-4101-BC03-9DAE24BAF3BD}" srcOrd="7" destOrd="0" presId="urn:microsoft.com/office/officeart/2005/8/layout/hierarchy2"/>
    <dgm:cxn modelId="{13B280F2-CBC4-4CD6-812B-296FBFB7458F}" type="presParOf" srcId="{EF3C70CF-0E2A-4101-BC03-9DAE24BAF3BD}" destId="{754A7138-9F58-48C0-A462-62629C660E11}" srcOrd="0" destOrd="0" presId="urn:microsoft.com/office/officeart/2005/8/layout/hierarchy2"/>
    <dgm:cxn modelId="{83B67683-DEC6-4B5D-8DD7-77552BE11916}" type="presParOf" srcId="{EF3C70CF-0E2A-4101-BC03-9DAE24BAF3BD}" destId="{10E608FC-FC5E-4DCB-A848-759FC083CDA6}" srcOrd="1" destOrd="0" presId="urn:microsoft.com/office/officeart/2005/8/layout/hierarchy2"/>
    <dgm:cxn modelId="{675BBB5E-C187-42E1-8071-365DE4351634}" type="presParOf" srcId="{AD1F0A9D-CF86-4D0A-A45C-4FE525150D0E}" destId="{453B856C-0AF9-4F9E-8CA0-F4F66BD97C1D}" srcOrd="4" destOrd="0" presId="urn:microsoft.com/office/officeart/2005/8/layout/hierarchy2"/>
    <dgm:cxn modelId="{802CCDFC-75B2-4A33-8F50-3C9E490E9B77}" type="presParOf" srcId="{453B856C-0AF9-4F9E-8CA0-F4F66BD97C1D}" destId="{BE205B47-8B43-4ACD-A0E6-E665D7741D3B}" srcOrd="0" destOrd="0" presId="urn:microsoft.com/office/officeart/2005/8/layout/hierarchy2"/>
    <dgm:cxn modelId="{658C7907-2B22-4EDF-8091-11C785B1145C}" type="presParOf" srcId="{AD1F0A9D-CF86-4D0A-A45C-4FE525150D0E}" destId="{BE0E4556-78A3-4294-9F85-29650DCE4AEE}" srcOrd="5" destOrd="0" presId="urn:microsoft.com/office/officeart/2005/8/layout/hierarchy2"/>
    <dgm:cxn modelId="{734BFB1D-C4CC-429B-BA06-CA172773A3E9}" type="presParOf" srcId="{BE0E4556-78A3-4294-9F85-29650DCE4AEE}" destId="{182A2CE4-1FD0-4DA1-B7F9-EA874DBAB89E}" srcOrd="0" destOrd="0" presId="urn:microsoft.com/office/officeart/2005/8/layout/hierarchy2"/>
    <dgm:cxn modelId="{E89EE5BD-A34F-4A1A-BD65-08D1D2127BC3}" type="presParOf" srcId="{BE0E4556-78A3-4294-9F85-29650DCE4AEE}" destId="{C521E0FD-B344-4287-815C-CF243FF3FF30}" srcOrd="1" destOrd="0" presId="urn:microsoft.com/office/officeart/2005/8/layout/hierarchy2"/>
    <dgm:cxn modelId="{1B01C0C2-9E74-4FE5-9700-456675889EF1}" type="presParOf" srcId="{C521E0FD-B344-4287-815C-CF243FF3FF30}" destId="{09A9B176-3A6C-464C-8EAD-F3CF8743D962}" srcOrd="0" destOrd="0" presId="urn:microsoft.com/office/officeart/2005/8/layout/hierarchy2"/>
    <dgm:cxn modelId="{B7394497-50CE-401A-9DE2-F07D593FB297}" type="presParOf" srcId="{09A9B176-3A6C-464C-8EAD-F3CF8743D962}" destId="{55E85BE4-9B44-4C34-97F3-DB0A622254FA}" srcOrd="0" destOrd="0" presId="urn:microsoft.com/office/officeart/2005/8/layout/hierarchy2"/>
    <dgm:cxn modelId="{B09B72CC-2603-4BFC-9FFF-EBE423AE1DA8}" type="presParOf" srcId="{C521E0FD-B344-4287-815C-CF243FF3FF30}" destId="{5EED1186-163E-4414-B634-841070F5DD35}" srcOrd="1" destOrd="0" presId="urn:microsoft.com/office/officeart/2005/8/layout/hierarchy2"/>
    <dgm:cxn modelId="{22B090E4-BB6C-434B-AE37-214CEC6539A5}" type="presParOf" srcId="{5EED1186-163E-4414-B634-841070F5DD35}" destId="{1F59DB27-CF7F-4431-9DF0-DF85D577231E}" srcOrd="0" destOrd="0" presId="urn:microsoft.com/office/officeart/2005/8/layout/hierarchy2"/>
    <dgm:cxn modelId="{88573D02-B062-4411-8130-5C798A6320A4}" type="presParOf" srcId="{5EED1186-163E-4414-B634-841070F5DD35}" destId="{598192A7-F9F9-41A3-AA1D-A23D9A0C9748}" srcOrd="1" destOrd="0" presId="urn:microsoft.com/office/officeart/2005/8/layout/hierarchy2"/>
    <dgm:cxn modelId="{B42886A5-110A-4E5E-9302-0CB192FDB479}" type="presParOf" srcId="{C521E0FD-B344-4287-815C-CF243FF3FF30}" destId="{D326FB38-87D7-4981-BC5F-D60BF2EBF95D}" srcOrd="2" destOrd="0" presId="urn:microsoft.com/office/officeart/2005/8/layout/hierarchy2"/>
    <dgm:cxn modelId="{5085531A-50C0-409E-8349-58D383E1BE79}" type="presParOf" srcId="{D326FB38-87D7-4981-BC5F-D60BF2EBF95D}" destId="{A3ABDF91-2F23-423C-944F-2CFE17E6935A}" srcOrd="0" destOrd="0" presId="urn:microsoft.com/office/officeart/2005/8/layout/hierarchy2"/>
    <dgm:cxn modelId="{4EE9E23F-BF46-4AE8-81B6-53E704C42625}" type="presParOf" srcId="{C521E0FD-B344-4287-815C-CF243FF3FF30}" destId="{5F142AC7-8033-4E25-95F6-14F6B9F2C177}" srcOrd="3" destOrd="0" presId="urn:microsoft.com/office/officeart/2005/8/layout/hierarchy2"/>
    <dgm:cxn modelId="{ACEA161F-12FB-4152-9F07-38EC12E0CB13}" type="presParOf" srcId="{5F142AC7-8033-4E25-95F6-14F6B9F2C177}" destId="{85EBD21C-EF45-4152-879A-65A114DA478B}" srcOrd="0" destOrd="0" presId="urn:microsoft.com/office/officeart/2005/8/layout/hierarchy2"/>
    <dgm:cxn modelId="{6D321541-EF16-4021-9F9C-2E1C5C94A308}" type="presParOf" srcId="{5F142AC7-8033-4E25-95F6-14F6B9F2C177}" destId="{5140C5AC-01F0-4B03-B062-320B318F9B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FB64-3D38-4985-9A0F-AF553DDEF389}">
      <dsp:nvSpPr>
        <dsp:cNvPr id="0" name=""/>
        <dsp:cNvSpPr/>
      </dsp:nvSpPr>
      <dsp:spPr>
        <a:xfrm>
          <a:off x="0" y="1623998"/>
          <a:ext cx="1867592" cy="580274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컴퓨터 정보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16996" y="1640994"/>
        <a:ext cx="1833600" cy="546282"/>
      </dsp:txXfrm>
    </dsp:sp>
    <dsp:sp modelId="{C6703E93-1E7C-4125-BD09-891FB3D16613}">
      <dsp:nvSpPr>
        <dsp:cNvPr id="0" name=""/>
        <dsp:cNvSpPr/>
      </dsp:nvSpPr>
      <dsp:spPr>
        <a:xfrm rot="386545">
          <a:off x="1865681" y="1932782"/>
          <a:ext cx="605347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605347" y="15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53221" y="1932963"/>
        <a:ext cx="30267" cy="30267"/>
      </dsp:txXfrm>
    </dsp:sp>
    <dsp:sp modelId="{0A030043-8C00-4CBE-A8B8-2800E3EFCA2B}">
      <dsp:nvSpPr>
        <dsp:cNvPr id="0" name=""/>
        <dsp:cNvSpPr/>
      </dsp:nvSpPr>
      <dsp:spPr>
        <a:xfrm>
          <a:off x="2469117" y="1608199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데이터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491017" y="1630099"/>
        <a:ext cx="1451638" cy="703919"/>
      </dsp:txXfrm>
    </dsp:sp>
    <dsp:sp modelId="{4D3956AF-C70E-42FE-9375-77E4F11DB0F5}">
      <dsp:nvSpPr>
        <dsp:cNvPr id="0" name=""/>
        <dsp:cNvSpPr/>
      </dsp:nvSpPr>
      <dsp:spPr>
        <a:xfrm rot="19457599">
          <a:off x="3895315" y="1751774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45226" y="1748673"/>
        <a:ext cx="36832" cy="36832"/>
      </dsp:txXfrm>
    </dsp:sp>
    <dsp:sp modelId="{FFC4FBD4-FF94-4242-AB9D-D15E3542017D}">
      <dsp:nvSpPr>
        <dsp:cNvPr id="0" name=""/>
        <dsp:cNvSpPr/>
      </dsp:nvSpPr>
      <dsp:spPr>
        <a:xfrm>
          <a:off x="4562730" y="1178260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문자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4584630" y="1200160"/>
        <a:ext cx="1451638" cy="703919"/>
      </dsp:txXfrm>
    </dsp:sp>
    <dsp:sp modelId="{F4B3D59D-2BF0-48C6-B4B1-3FB1CF6FD64B}">
      <dsp:nvSpPr>
        <dsp:cNvPr id="0" name=""/>
        <dsp:cNvSpPr/>
      </dsp:nvSpPr>
      <dsp:spPr>
        <a:xfrm rot="2142401">
          <a:off x="3895315" y="2181713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245226" y="2178611"/>
        <a:ext cx="36832" cy="36832"/>
      </dsp:txXfrm>
    </dsp:sp>
    <dsp:sp modelId="{95B03B1F-382F-4F0B-AB53-890355A9D774}">
      <dsp:nvSpPr>
        <dsp:cNvPr id="0" name=""/>
        <dsp:cNvSpPr/>
      </dsp:nvSpPr>
      <dsp:spPr>
        <a:xfrm>
          <a:off x="4562730" y="2038137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수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4584630" y="2060037"/>
        <a:ext cx="1451638" cy="703919"/>
      </dsp:txXfrm>
    </dsp:sp>
    <dsp:sp modelId="{213C010B-32EE-4BD9-AE4C-856A019CDBAD}">
      <dsp:nvSpPr>
        <dsp:cNvPr id="0" name=""/>
        <dsp:cNvSpPr/>
      </dsp:nvSpPr>
      <dsp:spPr>
        <a:xfrm rot="19457599">
          <a:off x="5988929" y="2181713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38840" y="2178611"/>
        <a:ext cx="36832" cy="36832"/>
      </dsp:txXfrm>
    </dsp:sp>
    <dsp:sp modelId="{73243BFA-0039-4395-A41D-5924E7DF42A4}">
      <dsp:nvSpPr>
        <dsp:cNvPr id="0" name=""/>
        <dsp:cNvSpPr/>
      </dsp:nvSpPr>
      <dsp:spPr>
        <a:xfrm>
          <a:off x="6656344" y="1608199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정수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678244" y="1630099"/>
        <a:ext cx="1451638" cy="703919"/>
      </dsp:txXfrm>
    </dsp:sp>
    <dsp:sp modelId="{0FCFAB9D-1F4E-461A-B2DB-24F098E9E3EC}">
      <dsp:nvSpPr>
        <dsp:cNvPr id="0" name=""/>
        <dsp:cNvSpPr/>
      </dsp:nvSpPr>
      <dsp:spPr>
        <a:xfrm rot="2142401">
          <a:off x="5988929" y="2611651"/>
          <a:ext cx="736655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736655" y="153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338840" y="2608550"/>
        <a:ext cx="36832" cy="36832"/>
      </dsp:txXfrm>
    </dsp:sp>
    <dsp:sp modelId="{76E1A2AF-B637-4DE1-B41D-AFD024D90290}">
      <dsp:nvSpPr>
        <dsp:cNvPr id="0" name=""/>
        <dsp:cNvSpPr/>
      </dsp:nvSpPr>
      <dsp:spPr>
        <a:xfrm>
          <a:off x="6656344" y="2468076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실수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678244" y="2489976"/>
        <a:ext cx="1451638" cy="703919"/>
      </dsp:txXfrm>
    </dsp:sp>
    <dsp:sp modelId="{DD9A7187-E504-4F86-BC33-C81AF73C6428}">
      <dsp:nvSpPr>
        <dsp:cNvPr id="0" name=""/>
        <dsp:cNvSpPr/>
      </dsp:nvSpPr>
      <dsp:spPr>
        <a:xfrm rot="3422595">
          <a:off x="1615488" y="2362720"/>
          <a:ext cx="1105732" cy="30629"/>
        </a:xfrm>
        <a:custGeom>
          <a:avLst/>
          <a:gdLst/>
          <a:ahLst/>
          <a:cxnLst/>
          <a:rect l="0" t="0" r="0" b="0"/>
          <a:pathLst>
            <a:path>
              <a:moveTo>
                <a:pt x="0" y="15314"/>
              </a:moveTo>
              <a:lnTo>
                <a:pt x="1105732" y="15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40711" y="2350392"/>
        <a:ext cx="55286" cy="55286"/>
      </dsp:txXfrm>
    </dsp:sp>
    <dsp:sp modelId="{C812931C-29C1-465B-AFE1-1CC3E894B2EF}">
      <dsp:nvSpPr>
        <dsp:cNvPr id="0" name=""/>
        <dsp:cNvSpPr/>
      </dsp:nvSpPr>
      <dsp:spPr>
        <a:xfrm>
          <a:off x="2469117" y="2468076"/>
          <a:ext cx="1495438" cy="747719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프로그램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491017" y="2489976"/>
        <a:ext cx="1451638" cy="703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FB64-3D38-4985-9A0F-AF553DDEF389}">
      <dsp:nvSpPr>
        <dsp:cNvPr id="0" name=""/>
        <dsp:cNvSpPr/>
      </dsp:nvSpPr>
      <dsp:spPr>
        <a:xfrm>
          <a:off x="0" y="1257803"/>
          <a:ext cx="2369143" cy="73611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기본 </a:t>
          </a:r>
          <a:r>
            <a:rPr lang="ko-KR" altLang="en-US" sz="2000" kern="1200" dirty="0" err="1" smtClean="0">
              <a:solidFill>
                <a:schemeClr val="tx1"/>
              </a:solidFill>
            </a:rPr>
            <a:t>데이터형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560" y="1279363"/>
        <a:ext cx="2326023" cy="692990"/>
      </dsp:txXfrm>
    </dsp:sp>
    <dsp:sp modelId="{6BD4CA2D-06EE-4AC6-A71B-BB6C682CFD68}">
      <dsp:nvSpPr>
        <dsp:cNvPr id="0" name=""/>
        <dsp:cNvSpPr/>
      </dsp:nvSpPr>
      <dsp:spPr>
        <a:xfrm rot="18769314">
          <a:off x="2077223" y="939775"/>
          <a:ext cx="1822915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822915" y="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943108" y="911759"/>
        <a:ext cx="91145" cy="91145"/>
      </dsp:txXfrm>
    </dsp:sp>
    <dsp:sp modelId="{7EA1ED70-2F81-4BA6-9CED-ECB042A845A2}">
      <dsp:nvSpPr>
        <dsp:cNvPr id="0" name=""/>
        <dsp:cNvSpPr/>
      </dsp:nvSpPr>
      <dsp:spPr>
        <a:xfrm>
          <a:off x="3608218" y="36706"/>
          <a:ext cx="1897500" cy="50419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문자형</a:t>
          </a:r>
        </a:p>
      </dsp:txBody>
      <dsp:txXfrm>
        <a:off x="3622985" y="51473"/>
        <a:ext cx="1867966" cy="474662"/>
      </dsp:txXfrm>
    </dsp:sp>
    <dsp:sp modelId="{96905589-8DA5-4B00-9DDE-6DC7A9E12C91}">
      <dsp:nvSpPr>
        <dsp:cNvPr id="0" name=""/>
        <dsp:cNvSpPr/>
      </dsp:nvSpPr>
      <dsp:spPr>
        <a:xfrm rot="21589327">
          <a:off x="5505717" y="270497"/>
          <a:ext cx="48393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483939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5588" y="275955"/>
        <a:ext cx="24196" cy="24196"/>
      </dsp:txXfrm>
    </dsp:sp>
    <dsp:sp modelId="{3EEBFEAE-BE18-4B9C-BA94-980E01C13167}">
      <dsp:nvSpPr>
        <dsp:cNvPr id="0" name=""/>
        <dsp:cNvSpPr/>
      </dsp:nvSpPr>
      <dsp:spPr>
        <a:xfrm>
          <a:off x="5989656" y="0"/>
          <a:ext cx="1897044" cy="57460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char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486" y="16830"/>
        <a:ext cx="1863384" cy="540945"/>
      </dsp:txXfrm>
    </dsp:sp>
    <dsp:sp modelId="{861988A9-ABB7-406E-BD35-492936E0AF67}">
      <dsp:nvSpPr>
        <dsp:cNvPr id="0" name=""/>
        <dsp:cNvSpPr/>
      </dsp:nvSpPr>
      <dsp:spPr>
        <a:xfrm rot="1201023">
          <a:off x="2329311" y="1834004"/>
          <a:ext cx="131873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318739" y="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955712" y="1818592"/>
        <a:ext cx="65936" cy="65936"/>
      </dsp:txXfrm>
    </dsp:sp>
    <dsp:sp modelId="{99F7D46F-1466-476A-B390-6D1ADC7993FE}">
      <dsp:nvSpPr>
        <dsp:cNvPr id="0" name=""/>
        <dsp:cNvSpPr/>
      </dsp:nvSpPr>
      <dsp:spPr>
        <a:xfrm>
          <a:off x="3608218" y="1825164"/>
          <a:ext cx="1896551" cy="50419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정수형</a:t>
          </a:r>
        </a:p>
      </dsp:txBody>
      <dsp:txXfrm>
        <a:off x="3622985" y="1839931"/>
        <a:ext cx="1867017" cy="474662"/>
      </dsp:txXfrm>
    </dsp:sp>
    <dsp:sp modelId="{B242C180-CDCF-49DD-9527-ED59B2C4E831}">
      <dsp:nvSpPr>
        <dsp:cNvPr id="0" name=""/>
        <dsp:cNvSpPr/>
      </dsp:nvSpPr>
      <dsp:spPr>
        <a:xfrm rot="17601577">
          <a:off x="5135756" y="1498369"/>
          <a:ext cx="122291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222912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16640" y="1485352"/>
        <a:ext cx="61145" cy="61145"/>
      </dsp:txXfrm>
    </dsp:sp>
    <dsp:sp modelId="{240B09AE-EA69-4BAC-AF2D-67B7E4625F29}">
      <dsp:nvSpPr>
        <dsp:cNvPr id="0" name=""/>
        <dsp:cNvSpPr/>
      </dsp:nvSpPr>
      <dsp:spPr>
        <a:xfrm>
          <a:off x="5989656" y="668171"/>
          <a:ext cx="1897044" cy="57283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short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434" y="684949"/>
        <a:ext cx="1863488" cy="539275"/>
      </dsp:txXfrm>
    </dsp:sp>
    <dsp:sp modelId="{F168E415-475B-4132-85F6-ED47A320C5AE}">
      <dsp:nvSpPr>
        <dsp:cNvPr id="0" name=""/>
        <dsp:cNvSpPr/>
      </dsp:nvSpPr>
      <dsp:spPr>
        <a:xfrm rot="19044779">
          <a:off x="5417918" y="1836870"/>
          <a:ext cx="658588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658588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0748" y="1837962"/>
        <a:ext cx="32929" cy="32929"/>
      </dsp:txXfrm>
    </dsp:sp>
    <dsp:sp modelId="{F238E754-CEB5-485B-93DD-B124EACA0F68}">
      <dsp:nvSpPr>
        <dsp:cNvPr id="0" name=""/>
        <dsp:cNvSpPr/>
      </dsp:nvSpPr>
      <dsp:spPr>
        <a:xfrm>
          <a:off x="5989656" y="1346270"/>
          <a:ext cx="1897044" cy="57064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int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369" y="1362983"/>
        <a:ext cx="1863618" cy="537214"/>
      </dsp:txXfrm>
    </dsp:sp>
    <dsp:sp modelId="{A851380D-E51E-4BB4-AA49-0F13C3C37CE8}">
      <dsp:nvSpPr>
        <dsp:cNvPr id="0" name=""/>
        <dsp:cNvSpPr/>
      </dsp:nvSpPr>
      <dsp:spPr>
        <a:xfrm rot="1691850">
          <a:off x="5472123" y="2189690"/>
          <a:ext cx="550178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550178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3458" y="2193491"/>
        <a:ext cx="27508" cy="27508"/>
      </dsp:txXfrm>
    </dsp:sp>
    <dsp:sp modelId="{6351AECF-F4EB-4A9E-A38A-70C5F13F1366}">
      <dsp:nvSpPr>
        <dsp:cNvPr id="0" name=""/>
        <dsp:cNvSpPr/>
      </dsp:nvSpPr>
      <dsp:spPr>
        <a:xfrm>
          <a:off x="5989656" y="2050263"/>
          <a:ext cx="1897044" cy="573931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long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466" y="2067073"/>
        <a:ext cx="1863424" cy="540311"/>
      </dsp:txXfrm>
    </dsp:sp>
    <dsp:sp modelId="{831BAC1C-C228-450A-8C64-0151C3D9DA3C}">
      <dsp:nvSpPr>
        <dsp:cNvPr id="0" name=""/>
        <dsp:cNvSpPr/>
      </dsp:nvSpPr>
      <dsp:spPr>
        <a:xfrm rot="3782955">
          <a:off x="5211082" y="2538499"/>
          <a:ext cx="1074253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1074253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21352" y="2529199"/>
        <a:ext cx="53712" cy="53712"/>
      </dsp:txXfrm>
    </dsp:sp>
    <dsp:sp modelId="{754A7138-9F58-48C0-A462-62629C660E11}">
      <dsp:nvSpPr>
        <dsp:cNvPr id="0" name=""/>
        <dsp:cNvSpPr/>
      </dsp:nvSpPr>
      <dsp:spPr>
        <a:xfrm>
          <a:off x="5991648" y="2748091"/>
          <a:ext cx="1895052" cy="5735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long </a:t>
          </a:r>
          <a:r>
            <a:rPr lang="en-US" altLang="ko-KR" sz="2000" kern="1200" dirty="0" err="1">
              <a:solidFill>
                <a:schemeClr val="tx1"/>
              </a:solidFill>
            </a:rPr>
            <a:t>long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8446" y="2764889"/>
        <a:ext cx="1861456" cy="539918"/>
      </dsp:txXfrm>
    </dsp:sp>
    <dsp:sp modelId="{453B856C-0AF9-4F9E-8CA0-F4F66BD97C1D}">
      <dsp:nvSpPr>
        <dsp:cNvPr id="0" name=""/>
        <dsp:cNvSpPr/>
      </dsp:nvSpPr>
      <dsp:spPr>
        <a:xfrm rot="3795332">
          <a:off x="1611967" y="2837738"/>
          <a:ext cx="2753426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2753426" y="17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900" kern="1200"/>
        </a:p>
      </dsp:txBody>
      <dsp:txXfrm>
        <a:off x="2919845" y="2786458"/>
        <a:ext cx="137671" cy="137671"/>
      </dsp:txXfrm>
    </dsp:sp>
    <dsp:sp modelId="{182A2CE4-1FD0-4DA1-B7F9-EA874DBAB89E}">
      <dsp:nvSpPr>
        <dsp:cNvPr id="0" name=""/>
        <dsp:cNvSpPr/>
      </dsp:nvSpPr>
      <dsp:spPr>
        <a:xfrm>
          <a:off x="3608218" y="3826305"/>
          <a:ext cx="1895166" cy="51684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>
              <a:solidFill>
                <a:schemeClr val="bg1"/>
              </a:solidFill>
            </a:rPr>
            <a:t>실수형</a:t>
          </a:r>
        </a:p>
      </dsp:txBody>
      <dsp:txXfrm>
        <a:off x="3623356" y="3841443"/>
        <a:ext cx="1864890" cy="486573"/>
      </dsp:txXfrm>
    </dsp:sp>
    <dsp:sp modelId="{09A9B176-3A6C-464C-8EAD-F3CF8743D962}">
      <dsp:nvSpPr>
        <dsp:cNvPr id="0" name=""/>
        <dsp:cNvSpPr/>
      </dsp:nvSpPr>
      <dsp:spPr>
        <a:xfrm rot="19382131">
          <a:off x="5442224" y="3884194"/>
          <a:ext cx="60859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608592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1305" y="3886536"/>
        <a:ext cx="30429" cy="30429"/>
      </dsp:txXfrm>
    </dsp:sp>
    <dsp:sp modelId="{1F59DB27-CF7F-4431-9DF0-DF85D577231E}">
      <dsp:nvSpPr>
        <dsp:cNvPr id="0" name=""/>
        <dsp:cNvSpPr/>
      </dsp:nvSpPr>
      <dsp:spPr>
        <a:xfrm>
          <a:off x="5989656" y="3435077"/>
          <a:ext cx="1897044" cy="567387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float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06274" y="3451695"/>
        <a:ext cx="1863808" cy="534151"/>
      </dsp:txXfrm>
    </dsp:sp>
    <dsp:sp modelId="{D326FB38-87D7-4981-BC5F-D60BF2EBF95D}">
      <dsp:nvSpPr>
        <dsp:cNvPr id="0" name=""/>
        <dsp:cNvSpPr/>
      </dsp:nvSpPr>
      <dsp:spPr>
        <a:xfrm rot="2039066">
          <a:off x="5451617" y="4236580"/>
          <a:ext cx="60613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606139" y="175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739534" y="4238982"/>
        <a:ext cx="30306" cy="30306"/>
      </dsp:txXfrm>
    </dsp:sp>
    <dsp:sp modelId="{85EBD21C-EF45-4152-879A-65A114DA478B}">
      <dsp:nvSpPr>
        <dsp:cNvPr id="0" name=""/>
        <dsp:cNvSpPr/>
      </dsp:nvSpPr>
      <dsp:spPr>
        <a:xfrm>
          <a:off x="6005989" y="4137079"/>
          <a:ext cx="1880711" cy="5729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>
              <a:solidFill>
                <a:schemeClr val="tx1"/>
              </a:solidFill>
            </a:rPr>
            <a:t>double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6022769" y="4153859"/>
        <a:ext cx="1847151" cy="539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C4A7-AAAA-4FC4-9201-8FE6E2E053DE}" type="datetimeFigureOut">
              <a:rPr lang="ko-KR" altLang="en-US" smtClean="0"/>
              <a:t>2019-03-09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1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5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3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159"/>
            <a:ext cx="7886700" cy="8540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47672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3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14450"/>
            <a:ext cx="3886200" cy="486251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14450"/>
            <a:ext cx="3886200" cy="48625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6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9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0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4340"/>
            <a:ext cx="7886700" cy="854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7800"/>
            <a:ext cx="7886700" cy="472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+mj-ea"/>
              </a:rPr>
              <a:t>데이터형과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64A5BA-F710-4C17-8F4A-5D6D2C5F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C57DF99-BBED-4985-8F0E-9B824740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699" cy="5212080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331A576-7D86-4CAB-A750-49E2D8F5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BBC3E66-231A-4881-8086-A0487B7F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52" y="1341563"/>
            <a:ext cx="4589022" cy="53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280E625-5DD5-4FDD-8ADC-954FAE62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정수의 </a:t>
            </a:r>
            <a:r>
              <a:rPr lang="en-US" altLang="ko-KR" dirty="0"/>
              <a:t>2</a:t>
            </a:r>
            <a:r>
              <a:rPr lang="ko-KR" altLang="en-US" dirty="0"/>
              <a:t>진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F93180-3651-4C71-8A57-E685F877B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부호 있는 정수형은 최상위 비트를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부호 비트</a:t>
            </a:r>
            <a:r>
              <a:rPr lang="ko-KR" altLang="en-US" dirty="0"/>
              <a:t>로 사용</a:t>
            </a:r>
            <a:endParaRPr lang="en-US" altLang="ko-KR" dirty="0"/>
          </a:p>
          <a:p>
            <a:r>
              <a:rPr lang="ko-KR" altLang="en-US" dirty="0"/>
              <a:t>음수를 나타내기 위해 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보수</a:t>
            </a:r>
            <a:r>
              <a:rPr lang="ko-KR" altLang="en-US" dirty="0"/>
              <a:t>를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DAA40CA-73E8-4015-94A7-538EC7FF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690C081-DED2-4EBE-982E-8BCBA865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1" y="2771776"/>
            <a:ext cx="8502938" cy="36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BDA6A30-186E-401A-BDF1-C8D5D2B1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부호 없는 정수형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06EDA47-F1B6-47B4-8E5F-927939586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최상위 비트를 값을 저장하는 용도로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02685AC-29C4-43E6-82E9-3C43FD2A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A8E6925-8D73-417F-B0A9-D7FD429B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8" y="2737380"/>
            <a:ext cx="8206145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AFF516-FFA2-4FA7-BF38-183AD451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정수의 승격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524A769-4F9D-469E-957E-D696A7A6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char,</a:t>
            </a:r>
            <a:r>
              <a:rPr lang="ko-KR" altLang="en-US" dirty="0"/>
              <a:t> </a:t>
            </a:r>
            <a:r>
              <a:rPr lang="en-US" altLang="ko-KR" dirty="0"/>
              <a:t>short</a:t>
            </a:r>
            <a:r>
              <a:rPr lang="ko-KR" altLang="en-US" dirty="0"/>
              <a:t>형 변수는 사용 시 </a:t>
            </a:r>
            <a:r>
              <a:rPr lang="en-US" altLang="ko-KR" dirty="0"/>
              <a:t>int</a:t>
            </a:r>
            <a:r>
              <a:rPr lang="ko-KR" altLang="en-US" dirty="0"/>
              <a:t>형으로 변환된다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819A83D-67E9-45C6-84AE-7AE81569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04CBB86-B632-4F5E-B92A-74C16762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4" y="2038985"/>
            <a:ext cx="8432253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FF1A7D-AE3B-4E48-BAF7-64D2EE87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정수형으로 사용되는 </a:t>
            </a:r>
            <a:r>
              <a:rPr lang="en-US" altLang="ko-KR" dirty="0"/>
              <a:t>char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5C33B2-C89C-4C2A-AE37-6B0F322A5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char</a:t>
            </a:r>
            <a:r>
              <a:rPr lang="ko-KR" altLang="en-US" dirty="0"/>
              <a:t>형은 </a:t>
            </a:r>
            <a:r>
              <a:rPr lang="en-US" altLang="ko-KR" dirty="0"/>
              <a:t>1</a:t>
            </a:r>
            <a:r>
              <a:rPr lang="ko-KR" altLang="en-US" dirty="0"/>
              <a:t>바이트 크기의 정수형으로 사용</a:t>
            </a:r>
            <a:endParaRPr lang="en-US" altLang="ko-KR" dirty="0"/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형의 범위는 </a:t>
            </a:r>
            <a:r>
              <a:rPr lang="en-US" altLang="ko-KR" dirty="0"/>
              <a:t>-128~127</a:t>
            </a:r>
            <a:r>
              <a:rPr lang="ko-KR" altLang="en-US" dirty="0"/>
              <a:t>이므로 작은 크기의 정수를 저장할 때 유용하다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형도 </a:t>
            </a:r>
            <a:r>
              <a:rPr lang="ko-KR" altLang="en-US" dirty="0" err="1"/>
              <a:t>정수형이므로</a:t>
            </a:r>
            <a:r>
              <a:rPr lang="ko-KR" altLang="en-US" dirty="0"/>
              <a:t> 덧셈</a:t>
            </a:r>
            <a:r>
              <a:rPr lang="en-US" altLang="ko-KR" dirty="0"/>
              <a:t>, </a:t>
            </a:r>
            <a:r>
              <a:rPr lang="ko-KR" altLang="en-US" dirty="0"/>
              <a:t>뺄셈과 같은 연산을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unsigned char</a:t>
            </a:r>
            <a:r>
              <a:rPr lang="ko-KR" altLang="en-US" dirty="0"/>
              <a:t>형은 </a:t>
            </a:r>
            <a:r>
              <a:rPr lang="en-US" altLang="ko-KR" dirty="0"/>
              <a:t>1</a:t>
            </a:r>
            <a:r>
              <a:rPr lang="ko-KR" altLang="en-US" dirty="0"/>
              <a:t>바이트 크기의 </a:t>
            </a:r>
            <a:r>
              <a:rPr lang="en-US" altLang="ko-KR" dirty="0"/>
              <a:t>2</a:t>
            </a:r>
            <a:r>
              <a:rPr lang="ko-KR" altLang="en-US" dirty="0"/>
              <a:t>진 데이터를 저장할 때 주로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3F8FB40-4417-445F-B876-736247D4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5687733-55A6-4037-8B45-030E4A75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8" y="3324377"/>
            <a:ext cx="8151663" cy="1356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24DCFC0-C75D-4F72-A3EB-F08A838B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9" y="5647049"/>
            <a:ext cx="8151662" cy="964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0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166148-B3F4-44B0-9BAE-152D8346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정수형의 유효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D4FA00-6BBC-4514-8DE2-0EE4E3A6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변수에 유효 범위 밖의 값을 저장하면</a:t>
            </a:r>
            <a:r>
              <a:rPr lang="en-US" altLang="ko-KR" dirty="0"/>
              <a:t>, </a:t>
            </a:r>
            <a:r>
              <a:rPr lang="ko-KR" altLang="en-US" dirty="0"/>
              <a:t>정수형의 크기에 맞춰 값의 나머지 부분을 잘라 버리고 유효 범위 내의 값만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D2C2BB3-8CF8-4A07-910B-2BCA1645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2BB0ECAE-2918-46EE-94F2-EADC5397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04" y="2532681"/>
            <a:ext cx="6395922" cy="418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C01F5E-7534-4409-8657-708FC94D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오버플로우와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E5C31D-A667-420A-82B9-92E099C9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699" cy="5212080"/>
          </a:xfrm>
        </p:spPr>
        <p:txBody>
          <a:bodyPr/>
          <a:lstStyle/>
          <a:p>
            <a:r>
              <a:rPr lang="ko-KR" altLang="en-US" dirty="0" err="1"/>
              <a:t>오버플로우</a:t>
            </a:r>
            <a:endParaRPr lang="en-US" altLang="ko-KR" dirty="0"/>
          </a:p>
          <a:p>
            <a:pPr lvl="1"/>
            <a:r>
              <a:rPr lang="ko-KR" altLang="en-US" dirty="0"/>
              <a:t>정수형의 최대값보다 큰 값을 저장할 때 값이 넘쳐흘러서 유효 범위 내의 값으로 설정되는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언더플로우</a:t>
            </a:r>
            <a:endParaRPr lang="ko-KR" altLang="en-US" dirty="0"/>
          </a:p>
          <a:p>
            <a:pPr lvl="1"/>
            <a:r>
              <a:rPr lang="ko-KR" altLang="en-US" dirty="0"/>
              <a:t>정수형의 최소값보다 작은 값을 저장할 때도 유효 범위 내의 값으로 설정되는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49A9CE-98AC-4D08-ABC2-0E69FF9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EFBBEF3-65A1-4872-9260-0842CDC8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6" y="2707381"/>
            <a:ext cx="8172524" cy="620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6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C01F5E-7534-4409-8657-708FC94D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오버플로우와</a:t>
            </a:r>
            <a:r>
              <a:rPr lang="ko-KR" altLang="en-US" dirty="0"/>
              <a:t> </a:t>
            </a:r>
            <a:r>
              <a:rPr lang="ko-KR" altLang="en-US" dirty="0" err="1"/>
              <a:t>언더플로우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1E5C31D-A667-420A-82B9-92E099C9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521208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049A9CE-98AC-4D08-ABC2-0E69FF9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0C08CAA-5745-4F5D-9CC0-D626B2C3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43454"/>
            <a:ext cx="7702812" cy="53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5548F3-4A96-482E-9E55-9DA4321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문자형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1CAB3C4-DF87-4A0A-A19E-7F264AF5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6832"/>
            <a:ext cx="7886700" cy="5212080"/>
          </a:xfrm>
        </p:spPr>
        <p:txBody>
          <a:bodyPr/>
          <a:lstStyle/>
          <a:p>
            <a:r>
              <a:rPr lang="ko-KR" altLang="en-US" dirty="0"/>
              <a:t>문자의 </a:t>
            </a:r>
            <a:r>
              <a:rPr lang="en-US" altLang="ko-KR" dirty="0"/>
              <a:t>2</a:t>
            </a:r>
            <a:r>
              <a:rPr lang="ko-KR" altLang="en-US" dirty="0"/>
              <a:t>진 표현 </a:t>
            </a:r>
            <a:r>
              <a:rPr lang="en-US" altLang="ko-KR" dirty="0"/>
              <a:t>: ASCII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ko-KR" altLang="en-US" dirty="0"/>
              <a:t>제어 문자 </a:t>
            </a:r>
            <a:r>
              <a:rPr lang="en-US" altLang="ko-KR" dirty="0"/>
              <a:t>: 0~31,</a:t>
            </a:r>
            <a:r>
              <a:rPr lang="ko-KR" altLang="en-US" dirty="0"/>
              <a:t> </a:t>
            </a:r>
            <a:r>
              <a:rPr lang="en-US" altLang="ko-KR" dirty="0"/>
              <a:t>127</a:t>
            </a:r>
          </a:p>
          <a:p>
            <a:pPr lvl="1"/>
            <a:r>
              <a:rPr lang="ko-KR" altLang="en-US" dirty="0"/>
              <a:t>출력 가능한 문자 </a:t>
            </a:r>
            <a:r>
              <a:rPr lang="en-US" altLang="ko-KR" dirty="0"/>
              <a:t>: 32~126</a:t>
            </a:r>
          </a:p>
          <a:p>
            <a:r>
              <a:rPr lang="ko-KR" altLang="en-US" dirty="0"/>
              <a:t>특수 문자</a:t>
            </a:r>
            <a:endParaRPr lang="en-US" altLang="ko-KR" dirty="0"/>
          </a:p>
          <a:p>
            <a:pPr lvl="1"/>
            <a:r>
              <a:rPr lang="en-US" altLang="ko-KR" dirty="0"/>
              <a:t>'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안에 역슬래시</a:t>
            </a:r>
            <a:r>
              <a:rPr lang="en-US" altLang="ko-KR" dirty="0"/>
              <a:t>(</a:t>
            </a:r>
            <a:r>
              <a:rPr lang="en-US" altLang="ko-KR" dirty="0">
                <a:latin typeface="+mn-lt"/>
              </a:rPr>
              <a:t>\</a:t>
            </a:r>
            <a:r>
              <a:rPr lang="en-US" altLang="ko-KR" dirty="0"/>
              <a:t>)</a:t>
            </a:r>
            <a:r>
              <a:rPr lang="ko-KR" altLang="en-US" dirty="0"/>
              <a:t>와 함께 정해진 문자를 이용해서 나타낸다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>
                <a:latin typeface="+mn-lt"/>
              </a:rPr>
              <a:t>\</a:t>
            </a:r>
            <a:r>
              <a:rPr lang="en-US" altLang="ko-KR" dirty="0"/>
              <a:t>' </a:t>
            </a:r>
            <a:r>
              <a:rPr lang="ko-KR" altLang="en-US" dirty="0"/>
              <a:t>다음에 </a:t>
            </a:r>
            <a:r>
              <a:rPr lang="en-US" altLang="ko-KR" dirty="0"/>
              <a:t>8</a:t>
            </a:r>
            <a:r>
              <a:rPr lang="ko-KR" altLang="en-US" dirty="0"/>
              <a:t>진수로 적어주거나 </a:t>
            </a:r>
            <a:r>
              <a:rPr lang="en-US" altLang="ko-KR" dirty="0"/>
              <a:t>'\x'</a:t>
            </a:r>
            <a:r>
              <a:rPr lang="ko-KR" altLang="en-US" dirty="0"/>
              <a:t> 다음에 </a:t>
            </a:r>
            <a:r>
              <a:rPr lang="en-US" altLang="ko-KR" dirty="0"/>
              <a:t>16</a:t>
            </a:r>
            <a:r>
              <a:rPr lang="ko-KR" altLang="en-US" dirty="0"/>
              <a:t>진수로 적어준다</a:t>
            </a:r>
            <a:r>
              <a:rPr lang="en-US" altLang="ko-KR" dirty="0"/>
              <a:t>.</a:t>
            </a:r>
            <a:endParaRPr lang="en-US" altLang="ko-KR" dirty="0">
              <a:latin typeface="+mn-lt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B51926-F8F7-4B82-B887-F8F97540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C96F870-6B7A-4390-98A2-9E0F87D5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05" y="4614072"/>
            <a:ext cx="6765344" cy="10818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34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5548F3-4A96-482E-9E55-9DA4321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문자형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1CAB3C4-DF87-4A0A-A19E-7F264AF5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699" cy="5212080"/>
          </a:xfrm>
        </p:spPr>
        <p:txBody>
          <a:bodyPr/>
          <a:lstStyle/>
          <a:p>
            <a:r>
              <a:rPr lang="ko-KR" altLang="en-US" dirty="0"/>
              <a:t>특수 문자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4B51926-F8F7-4B82-B887-F8F97540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F870A0A-2CEB-48F2-AD9E-FE82A1522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841"/>
          <a:stretch/>
        </p:blipFill>
        <p:spPr>
          <a:xfrm>
            <a:off x="694189" y="1847850"/>
            <a:ext cx="7755618" cy="48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데이터형</a:t>
            </a:r>
            <a:endParaRPr lang="en-US" altLang="ko-KR" dirty="0"/>
          </a:p>
          <a:p>
            <a:pPr lvl="1"/>
            <a:r>
              <a:rPr lang="ko-KR" altLang="en-US" dirty="0"/>
              <a:t>데이터형의 기본 개념</a:t>
            </a:r>
            <a:endParaRPr lang="en-US" altLang="ko-KR" dirty="0"/>
          </a:p>
          <a:p>
            <a:pPr lvl="1"/>
            <a:r>
              <a:rPr lang="ko-KR" altLang="en-US" dirty="0"/>
              <a:t>정수형</a:t>
            </a:r>
            <a:endParaRPr lang="en-US" altLang="ko-KR" dirty="0"/>
          </a:p>
          <a:p>
            <a:pPr lvl="1"/>
            <a:r>
              <a:rPr lang="ko-KR" altLang="en-US" dirty="0"/>
              <a:t>문자형</a:t>
            </a:r>
            <a:endParaRPr lang="en-US" altLang="ko-KR" dirty="0"/>
          </a:p>
          <a:p>
            <a:pPr lvl="1"/>
            <a:r>
              <a:rPr lang="ko-KR" altLang="en-US" dirty="0"/>
              <a:t>실수형</a:t>
            </a:r>
            <a:endParaRPr lang="en-US" altLang="ko-KR" dirty="0"/>
          </a:p>
          <a:p>
            <a:r>
              <a:rPr lang="ko-KR" altLang="en-US" dirty="0"/>
              <a:t>변수와 상수</a:t>
            </a:r>
            <a:endParaRPr lang="en-US" altLang="ko-KR" dirty="0"/>
          </a:p>
          <a:p>
            <a:pPr lvl="1"/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상수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097F63-DBF5-40EF-BBD6-9B05E659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실수형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6522A9E-7A84-42A4-A238-58F48A14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부동소수점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D90397-DDF1-4CFA-9F12-715CE2D5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7F177B1-127D-4FE3-BC9F-868B50C5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02" y="2130737"/>
            <a:ext cx="7538898" cy="4046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8950C7-9CFA-4C15-80F1-94CD73B9E99D}"/>
              </a:ext>
            </a:extLst>
          </p:cNvPr>
          <p:cNvSpPr txBox="1"/>
          <p:nvPr/>
        </p:nvSpPr>
        <p:spPr>
          <a:xfrm>
            <a:off x="228600" y="3590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단정도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E9197A-45DB-4985-A2F2-B5492A90FB40}"/>
              </a:ext>
            </a:extLst>
          </p:cNvPr>
          <p:cNvSpPr txBox="1"/>
          <p:nvPr/>
        </p:nvSpPr>
        <p:spPr>
          <a:xfrm>
            <a:off x="268506" y="51835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배정도</a:t>
            </a:r>
          </a:p>
        </p:txBody>
      </p:sp>
    </p:spTree>
    <p:extLst>
      <p:ext uri="{BB962C8B-B14F-4D97-AF65-F5344CB8AC3E}">
        <p14:creationId xmlns:p14="http://schemas.microsoft.com/office/powerpoint/2010/main" val="164350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54DC07C-A5DF-469F-8410-22D00038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실수의 유효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E168730-0EE7-40EF-A65A-D81370CB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실수형의 </a:t>
            </a:r>
            <a:r>
              <a:rPr lang="ko-KR" altLang="en-US" dirty="0" err="1"/>
              <a:t>오버플로우</a:t>
            </a:r>
            <a:endParaRPr lang="en-US" altLang="ko-KR" dirty="0"/>
          </a:p>
          <a:p>
            <a:pPr lvl="1"/>
            <a:r>
              <a:rPr lang="ko-KR" altLang="en-US" dirty="0"/>
              <a:t>최대값보다 큰 값을 저장하려고 하면 무한대를 의미하는 </a:t>
            </a:r>
            <a:r>
              <a:rPr lang="en-US" altLang="ko-KR" dirty="0"/>
              <a:t>INF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ko-KR" altLang="en-US" dirty="0"/>
              <a:t>실수형의 </a:t>
            </a:r>
            <a:r>
              <a:rPr lang="ko-KR" altLang="en-US" dirty="0" err="1"/>
              <a:t>언더플로우</a:t>
            </a:r>
            <a:endParaRPr lang="en-US" altLang="ko-KR" dirty="0"/>
          </a:p>
          <a:p>
            <a:pPr lvl="1"/>
            <a:r>
              <a:rPr lang="ko-KR" altLang="en-US" dirty="0"/>
              <a:t>최소값보다 작은 값을 저장하려고 하면</a:t>
            </a:r>
            <a:r>
              <a:rPr lang="en-US" altLang="ko-KR" dirty="0"/>
              <a:t>, </a:t>
            </a:r>
            <a:r>
              <a:rPr lang="ko-KR" altLang="en-US" dirty="0"/>
              <a:t>가수 부분을 줄이고 지수 부분을 늘려서 실수를 표현하거나</a:t>
            </a:r>
            <a:r>
              <a:rPr lang="en-US" altLang="ko-KR" dirty="0"/>
              <a:t>, </a:t>
            </a:r>
            <a:r>
              <a:rPr lang="ko-KR" altLang="en-US" dirty="0"/>
              <a:t>만일 그것이 불가능해지면 </a:t>
            </a:r>
            <a:r>
              <a:rPr lang="en-US" altLang="ko-KR" dirty="0"/>
              <a:t>0</a:t>
            </a:r>
            <a:r>
              <a:rPr lang="ko-KR" altLang="en-US" dirty="0"/>
              <a:t>으로 만들어 버린다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실수형의 크기와 유효 범위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08104C6-C3F7-4395-9930-3DF226C7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55656C3-CA32-412C-83AD-083AC5E8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8" y="4706980"/>
            <a:ext cx="7944302" cy="16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6C0744-8CC7-4D4F-82AC-5FC9FF4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F658C3-4553-410B-9B20-7B21FB8E5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이용하면 </a:t>
            </a:r>
            <a:r>
              <a:rPr lang="en-US" altLang="ko-KR" dirty="0"/>
              <a:t>'</a:t>
            </a:r>
            <a:r>
              <a:rPr lang="ko-KR" altLang="en-US" dirty="0"/>
              <a:t>어떤 값이 될지 모르는 값을 처리하는 프로그램</a:t>
            </a:r>
            <a:r>
              <a:rPr lang="en-US" altLang="ko-KR" dirty="0"/>
              <a:t>'</a:t>
            </a:r>
            <a:r>
              <a:rPr lang="ko-KR" altLang="en-US" dirty="0"/>
              <a:t>을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D5CCA0E-EFA0-4D2E-B99B-AC5861A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E06D9EC-5C99-4CE0-AEC2-88679C0F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8" y="2305835"/>
            <a:ext cx="7779482" cy="45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EFF5FA3-12FE-4AD8-8353-083C8E58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8D2D92-9A23-4590-A527-CB5CF469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C348DE3-43FD-4276-B4C8-3C07E8A8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F3694A8-5F1E-4922-84F2-333C5768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2" y="1927322"/>
            <a:ext cx="8754247" cy="412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9AF9A9-61C4-495A-B87D-838B261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889B54-B8BC-47F6-BF11-A8902B1F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5356224"/>
          </a:xfrm>
        </p:spPr>
        <p:txBody>
          <a:bodyPr>
            <a:normAutofit/>
          </a:bodyPr>
          <a:lstStyle/>
          <a:p>
            <a:r>
              <a:rPr lang="ko-KR" altLang="en-US" dirty="0"/>
              <a:t>변수를 선언하려면 변수의 데이터형과 이름이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74428C0-1688-48F7-BF1D-EC71DB3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58FE12D-3E45-49F4-AB1B-26D3D690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83" y="2309915"/>
            <a:ext cx="5506629" cy="20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0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9AF9A9-61C4-495A-B87D-838B261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식별자 만드는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E889B54-B8BC-47F6-BF11-A8902B1F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7886700" cy="5356224"/>
          </a:xfrm>
        </p:spPr>
        <p:txBody>
          <a:bodyPr>
            <a:normAutofit/>
          </a:bodyPr>
          <a:lstStyle/>
          <a:p>
            <a:r>
              <a:rPr lang="ko-KR" altLang="en-US" dirty="0"/>
              <a:t>반드시 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 기호</a:t>
            </a:r>
            <a:r>
              <a:rPr lang="en-US" altLang="ko-KR" dirty="0"/>
              <a:t>(_)</a:t>
            </a:r>
            <a:r>
              <a:rPr lang="ko-KR" altLang="en-US" dirty="0"/>
              <a:t>만을 사용해야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글자는 반드시 영문자 또는 밑줄 기호</a:t>
            </a:r>
            <a:r>
              <a:rPr lang="en-US" altLang="ko-KR" dirty="0"/>
              <a:t>(_)</a:t>
            </a:r>
            <a:r>
              <a:rPr lang="ko-KR" altLang="en-US" dirty="0"/>
              <a:t>로 시작해야 한다</a:t>
            </a:r>
            <a:r>
              <a:rPr lang="en-US" altLang="ko-KR" dirty="0"/>
              <a:t>. </a:t>
            </a:r>
            <a:r>
              <a:rPr lang="ko-KR" altLang="en-US" dirty="0"/>
              <a:t>식별자는 숫자로 시작해서는 안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밑줄 기호</a:t>
            </a:r>
            <a:r>
              <a:rPr lang="en-US" altLang="ko-KR" dirty="0"/>
              <a:t>(_)</a:t>
            </a:r>
            <a:r>
              <a:rPr lang="ko-KR" altLang="en-US" dirty="0"/>
              <a:t>를 제외한 다른 기호를 사용할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대소문자를 구분해서 만들어야 한다</a:t>
            </a:r>
            <a:r>
              <a:rPr lang="en-US" altLang="ko-KR" dirty="0"/>
              <a:t>. red, Red, RED</a:t>
            </a:r>
            <a:r>
              <a:rPr lang="ko-KR" altLang="en-US" dirty="0"/>
              <a:t>은 모두 다른 이름이다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 </a:t>
            </a:r>
            <a:r>
              <a:rPr lang="ko-KR" altLang="en-US" dirty="0"/>
              <a:t>언어의 키워드는 식별자로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74428C0-1688-48F7-BF1D-EC71DB3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7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22D0C7-A212-4B4F-83B1-5BFB50B4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선언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AA4AB21-C6F6-4E34-87A3-744B5715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91921"/>
            <a:ext cx="7886700" cy="5212080"/>
          </a:xfrm>
        </p:spPr>
        <p:txBody>
          <a:bodyPr/>
          <a:lstStyle/>
          <a:p>
            <a:r>
              <a:rPr lang="ko-KR" altLang="en-US" dirty="0"/>
              <a:t>올바른 변수 선언의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잘못된 변수 선언의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8C51153-C9CD-4F73-80A7-589EC67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4C8AB76-AE05-4655-BACA-ABAAC1C1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909321"/>
            <a:ext cx="7724950" cy="2216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5D06FEF-E382-4781-BD11-B97D9842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796914"/>
            <a:ext cx="7724952" cy="1807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8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54FEC57-156F-4399-A1B9-0D16C6A0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 선언문의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D9937ED-DBF3-40F8-AF15-21631D85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B308676-18D3-495C-A74E-ED57A91C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7895094-9145-4332-87AE-1DBB91D7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9" y="1635126"/>
            <a:ext cx="8328122" cy="39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347A54E-854B-482C-AD8F-68B6DE04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초기화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2D00D80-0176-42C6-B1ED-B91ED75C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 시 초기화되지 않은 변수의 값은 쓰레기 값이다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변수의 초기화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7C26E0-9B7F-43BB-A241-DC104D1B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B19B7F3-AFB3-4607-8535-6D901064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08" y="2023288"/>
            <a:ext cx="7330184" cy="2367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CC81790-85D5-4601-B9F7-8E3C2AC2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7" y="5099862"/>
            <a:ext cx="5457804" cy="163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B997128-57BB-46FD-A39F-735A862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초기화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67102C3-3019-4AE8-BFDF-5F38CFBF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변수를 초기화할 때 변수의 데이터형과 같은 형의 값으로 초기화해야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변수가 어떤 초기값을 가져야 하는지 알 수 없을 때에는 </a:t>
            </a:r>
            <a:r>
              <a:rPr lang="en-US" altLang="ko-KR" dirty="0"/>
              <a:t>0</a:t>
            </a:r>
            <a:r>
              <a:rPr lang="ko-KR" altLang="en-US" dirty="0"/>
              <a:t>으로라도 초기화하는 것이 안전하다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59744A-A006-4C2C-BE21-8FCDB9F7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35D509C-A108-49AE-ADE4-ECEAB3DC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8" y="2312479"/>
            <a:ext cx="8031892" cy="873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AB71CE91-54B2-4451-9BA6-7647B010A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751704"/>
            <a:ext cx="7997860" cy="850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5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진법</a:t>
            </a:r>
            <a:r>
              <a:rPr lang="en-US" altLang="ko-KR" dirty="0"/>
              <a:t> </a:t>
            </a:r>
            <a:r>
              <a:rPr lang="en-US" altLang="ko-KR" dirty="0" smtClean="0"/>
              <a:t>(binary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469" y="1462522"/>
            <a:ext cx="1096241" cy="4893828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00</a:t>
            </a:r>
            <a:r>
              <a:rPr lang="en-US" altLang="ko-KR" sz="4000" b="1" dirty="0" smtClean="0">
                <a:latin typeface="+mj-ea"/>
                <a:ea typeface="+mj-ea"/>
              </a:rPr>
              <a:t>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00</a:t>
            </a:r>
            <a:r>
              <a:rPr lang="en-US" altLang="ko-KR" sz="4000" b="1" dirty="0" smtClean="0">
                <a:latin typeface="+mj-ea"/>
                <a:ea typeface="+mj-ea"/>
              </a:rPr>
              <a:t>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000" b="1" dirty="0" smtClean="0">
                <a:latin typeface="+mj-ea"/>
                <a:ea typeface="+mj-ea"/>
              </a:rPr>
              <a:t>10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r>
              <a:rPr lang="en-US" altLang="ko-KR" sz="4000" b="1" dirty="0" smtClean="0">
                <a:latin typeface="+mj-ea"/>
                <a:ea typeface="+mj-ea"/>
              </a:rPr>
              <a:t>11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100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101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110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111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ko-KR" sz="4000" b="1" dirty="0" smtClean="0">
                <a:latin typeface="+mj-ea"/>
                <a:ea typeface="+mj-ea"/>
              </a:rPr>
              <a:t> …</a:t>
            </a:r>
            <a:endParaRPr lang="en-US" altLang="ko-KR" sz="40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 txBox="1">
            <a:spLocks/>
          </p:cNvSpPr>
          <p:nvPr/>
        </p:nvSpPr>
        <p:spPr>
          <a:xfrm>
            <a:off x="2388178" y="1462522"/>
            <a:ext cx="521278" cy="482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0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</a:p>
          <a:p>
            <a: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4000" dirty="0" smtClean="0">
                <a:solidFill>
                  <a:schemeClr val="accent6">
                    <a:lumMod val="7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…</a:t>
            </a:r>
            <a:endParaRPr lang="en-US" altLang="ko-KR" sz="4000" dirty="0">
              <a:solidFill>
                <a:schemeClr val="accent6">
                  <a:lumMod val="7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218710" y="1558636"/>
            <a:ext cx="943748" cy="858982"/>
            <a:chOff x="4218710" y="1558636"/>
            <a:chExt cx="943748" cy="858982"/>
          </a:xfrm>
        </p:grpSpPr>
        <p:sp>
          <p:nvSpPr>
            <p:cNvPr id="6" name="오른쪽 중괄호 5"/>
            <p:cNvSpPr/>
            <p:nvPr/>
          </p:nvSpPr>
          <p:spPr>
            <a:xfrm>
              <a:off x="4218710" y="1558636"/>
              <a:ext cx="213013" cy="858982"/>
            </a:xfrm>
            <a:prstGeom prst="rightBrace">
              <a:avLst>
                <a:gd name="adj1" fmla="val 558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8876" y="1799997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1 </a:t>
              </a:r>
              <a:r>
                <a:rPr lang="en-US" altLang="ko-KR" dirty="0" smtClean="0">
                  <a:latin typeface="+mj-ea"/>
                  <a:ea typeface="+mj-ea"/>
                </a:rPr>
                <a:t>bit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408988" y="1462522"/>
            <a:ext cx="2774184" cy="1931842"/>
            <a:chOff x="3408988" y="1462522"/>
            <a:chExt cx="2774184" cy="1931842"/>
          </a:xfrm>
        </p:grpSpPr>
        <p:sp>
          <p:nvSpPr>
            <p:cNvPr id="9" name="내용 개체 틀 2">
              <a:extLst>
                <a:ext uri="{FF2B5EF4-FFF2-40B4-BE49-F238E27FC236}">
                  <a16:creationId xmlns="" xmlns:a16="http://schemas.microsoft.com/office/drawing/2014/main" id="{22602B15-CC12-42C2-8EE2-457A696D38B7}"/>
                </a:ext>
              </a:extLst>
            </p:cNvPr>
            <p:cNvSpPr txBox="1">
              <a:spLocks/>
            </p:cNvSpPr>
            <p:nvPr/>
          </p:nvSpPr>
          <p:spPr>
            <a:xfrm>
              <a:off x="3408988" y="1462522"/>
              <a:ext cx="514349" cy="113711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162458" y="1555172"/>
              <a:ext cx="1020714" cy="1839192"/>
              <a:chOff x="5162458" y="1555172"/>
              <a:chExt cx="1020714" cy="1839192"/>
            </a:xfrm>
          </p:grpSpPr>
          <p:sp>
            <p:nvSpPr>
              <p:cNvPr id="8" name="오른쪽 중괄호 7"/>
              <p:cNvSpPr/>
              <p:nvPr/>
            </p:nvSpPr>
            <p:spPr>
              <a:xfrm>
                <a:off x="5162458" y="1555172"/>
                <a:ext cx="213013" cy="1839192"/>
              </a:xfrm>
              <a:prstGeom prst="rightBrace">
                <a:avLst>
                  <a:gd name="adj1" fmla="val 55833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10203" y="2274514"/>
                <a:ext cx="772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 smtClean="0">
                    <a:latin typeface="+mj-ea"/>
                    <a:ea typeface="+mj-ea"/>
                  </a:rPr>
                  <a:t>2 </a:t>
                </a:r>
                <a:r>
                  <a:rPr lang="en-US" altLang="ko-KR" dirty="0" smtClean="0">
                    <a:latin typeface="+mj-ea"/>
                    <a:ea typeface="+mj-ea"/>
                  </a:rPr>
                  <a:t>bits</a:t>
                </a:r>
                <a:endParaRPr lang="ko-KR" altLang="en-US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3085907" y="1462522"/>
            <a:ext cx="4158577" cy="3975386"/>
            <a:chOff x="3085907" y="1462522"/>
            <a:chExt cx="4158577" cy="3975386"/>
          </a:xfrm>
        </p:grpSpPr>
        <p:sp>
          <p:nvSpPr>
            <p:cNvPr id="11" name="내용 개체 틀 2">
              <a:extLst>
                <a:ext uri="{FF2B5EF4-FFF2-40B4-BE49-F238E27FC236}">
                  <a16:creationId xmlns="" xmlns:a16="http://schemas.microsoft.com/office/drawing/2014/main" id="{22602B15-CC12-42C2-8EE2-457A696D38B7}"/>
                </a:ext>
              </a:extLst>
            </p:cNvPr>
            <p:cNvSpPr txBox="1">
              <a:spLocks/>
            </p:cNvSpPr>
            <p:nvPr/>
          </p:nvSpPr>
          <p:spPr>
            <a:xfrm>
              <a:off x="3085907" y="1462522"/>
              <a:ext cx="514349" cy="21871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 smtClean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</a:p>
            <a:p>
              <a:pPr marL="0" indent="0">
                <a:lnSpc>
                  <a:spcPts val="4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altLang="ko-KR" sz="4000" b="1" dirty="0">
                  <a:solidFill>
                    <a:schemeClr val="bg2">
                      <a:lumMod val="75000"/>
                    </a:schemeClr>
                  </a:solidFill>
                  <a:latin typeface="+mj-ea"/>
                  <a:ea typeface="+mj-ea"/>
                </a:rPr>
                <a:t>0</a:t>
              </a:r>
              <a:endParaRPr lang="en-US" altLang="ko-KR" sz="4000" b="1" dirty="0" smtClean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" name="오른쪽 중괄호 11"/>
            <p:cNvSpPr/>
            <p:nvPr/>
          </p:nvSpPr>
          <p:spPr>
            <a:xfrm>
              <a:off x="6183172" y="1555171"/>
              <a:ext cx="213013" cy="3882737"/>
            </a:xfrm>
            <a:prstGeom prst="rightBrace">
              <a:avLst>
                <a:gd name="adj1" fmla="val 558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1515" y="3311873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+mj-ea"/>
                  <a:ea typeface="+mj-ea"/>
                </a:rPr>
                <a:t>3 </a:t>
              </a:r>
              <a:r>
                <a:rPr lang="en-US" altLang="ko-KR" dirty="0" smtClean="0">
                  <a:latin typeface="+mj-ea"/>
                  <a:ea typeface="+mj-ea"/>
                </a:rPr>
                <a:t>bits</a:t>
              </a:r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71515" y="4267836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4 </a:t>
            </a:r>
            <a:r>
              <a:rPr lang="en-US" altLang="ko-KR" sz="2400" dirty="0" smtClean="0">
                <a:latin typeface="+mj-ea"/>
                <a:ea typeface="+mj-ea"/>
              </a:rPr>
              <a:t>bits =&gt;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86700" y="426783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16</a:t>
            </a:r>
            <a:r>
              <a:rPr lang="ko-KR" altLang="en-US" sz="2400" dirty="0" smtClean="0">
                <a:latin typeface="+mj-ea"/>
                <a:ea typeface="+mj-ea"/>
              </a:rPr>
              <a:t>개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8508" y="4729500"/>
            <a:ext cx="15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8 </a:t>
            </a:r>
            <a:r>
              <a:rPr lang="en-US" altLang="ko-KR" sz="2400" dirty="0" smtClean="0">
                <a:latin typeface="+mj-ea"/>
                <a:ea typeface="+mj-ea"/>
              </a:rPr>
              <a:t>bits =&gt;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07200" y="472950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+mj-ea"/>
                <a:ea typeface="+mj-ea"/>
              </a:rPr>
              <a:t>256</a:t>
            </a:r>
            <a:r>
              <a:rPr lang="ko-KR" altLang="en-US" sz="2400" dirty="0" smtClean="0">
                <a:latin typeface="+mj-ea"/>
                <a:ea typeface="+mj-ea"/>
              </a:rPr>
              <a:t>개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574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0AF16B7-6DD0-4691-8078-8CF0D533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4BAD94-1960-461B-907D-AD8ACE5B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10E3D48-F68F-40C9-9493-39BB8AD5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="" xmlns:a16="http://schemas.microsoft.com/office/drawing/2014/main" id="{B639CCE0-3715-4296-9703-7927ABA6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29" y="1547154"/>
            <a:ext cx="8050143" cy="23113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2E62691E-EA2E-495E-9F32-05FD17F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8" y="4337096"/>
            <a:ext cx="8068985" cy="20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10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82DA1D-B9A2-4CBA-AA89-C8BEC0E5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9797964-636E-4896-B8FD-3371DB68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프로그램에서 값이 변경되지 않는 요소</a:t>
            </a:r>
            <a:endParaRPr lang="en-US" altLang="ko-KR" dirty="0"/>
          </a:p>
          <a:p>
            <a:pPr lvl="1"/>
            <a:r>
              <a:rPr lang="ko-KR" altLang="en-US" dirty="0"/>
              <a:t>메모리에 저장되지 않고</a:t>
            </a:r>
            <a:r>
              <a:rPr lang="en-US" altLang="ko-KR" dirty="0"/>
              <a:t>, </a:t>
            </a:r>
            <a:r>
              <a:rPr lang="ko-KR" altLang="en-US" dirty="0"/>
              <a:t>한 번만 사용된 다음 없어져 버리는 임시 값</a:t>
            </a:r>
            <a:endParaRPr lang="en-US" altLang="ko-KR" dirty="0"/>
          </a:p>
          <a:p>
            <a:r>
              <a:rPr lang="ko-KR" altLang="en-US" dirty="0"/>
              <a:t>리터럴 상수 </a:t>
            </a:r>
            <a:r>
              <a:rPr lang="en-US" altLang="ko-KR" dirty="0"/>
              <a:t>: </a:t>
            </a:r>
            <a:r>
              <a:rPr lang="ko-KR" altLang="en-US" dirty="0"/>
              <a:t>값 자체</a:t>
            </a:r>
            <a:endParaRPr lang="en-US" altLang="ko-KR" dirty="0"/>
          </a:p>
          <a:p>
            <a:pPr lvl="1"/>
            <a:r>
              <a:rPr lang="ko-KR" altLang="en-US" dirty="0"/>
              <a:t>문자 상수 </a:t>
            </a:r>
            <a:r>
              <a:rPr lang="en-US" altLang="ko-KR" dirty="0"/>
              <a:t>: 'A', '</a:t>
            </a:r>
            <a:r>
              <a:rPr lang="en-US" altLang="ko-KR" dirty="0">
                <a:latin typeface="+mn-lt"/>
              </a:rPr>
              <a:t>\</a:t>
            </a:r>
            <a:r>
              <a:rPr lang="en-US" altLang="ko-KR" dirty="0" err="1"/>
              <a:t>xa</a:t>
            </a:r>
            <a:r>
              <a:rPr lang="en-US" altLang="ko-KR" dirty="0"/>
              <a:t>'</a:t>
            </a:r>
          </a:p>
          <a:p>
            <a:pPr lvl="1"/>
            <a:r>
              <a:rPr lang="ko-KR" altLang="en-US" dirty="0"/>
              <a:t>정수형 상수 </a:t>
            </a:r>
            <a:r>
              <a:rPr lang="en-US" altLang="ko-KR" dirty="0"/>
              <a:t>: 0x12, 123u, 1234567L</a:t>
            </a:r>
          </a:p>
          <a:p>
            <a:pPr lvl="1"/>
            <a:r>
              <a:rPr lang="ko-KR" altLang="en-US" dirty="0"/>
              <a:t>실수형 상수 </a:t>
            </a:r>
            <a:r>
              <a:rPr lang="en-US" altLang="ko-KR" dirty="0"/>
              <a:t>: 12.34, 1.234e1, .1, 0.5F</a:t>
            </a:r>
          </a:p>
          <a:p>
            <a:pPr lvl="1"/>
            <a:r>
              <a:rPr lang="ko-KR" altLang="en-US" dirty="0"/>
              <a:t>문자열 상수 </a:t>
            </a:r>
            <a:r>
              <a:rPr lang="en-US" altLang="ko-KR" dirty="0"/>
              <a:t>: "hello", "A"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14AF17E-258F-43AB-88FD-A0E6F2BF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9C802CB-9BBD-4ABD-AF80-59B0549B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07" y="4416426"/>
            <a:ext cx="5396785" cy="22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5D805A-8147-4015-949C-8F1D128B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매크로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F41C446-323C-4FD0-BB87-2F0807EF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</a:t>
            </a:r>
            <a:r>
              <a:rPr lang="ko-KR" altLang="en-US" dirty="0"/>
              <a:t>문으로 정의되는 상수</a:t>
            </a:r>
            <a:endParaRPr lang="en-US" altLang="ko-KR" dirty="0"/>
          </a:p>
          <a:p>
            <a:pPr lvl="1"/>
            <a:r>
              <a:rPr lang="ko-KR" altLang="en-US" dirty="0"/>
              <a:t>전처리기가 처리하는 문장</a:t>
            </a:r>
            <a:endParaRPr lang="en-US" altLang="ko-KR" dirty="0"/>
          </a:p>
          <a:p>
            <a:pPr lvl="1"/>
            <a:r>
              <a:rPr lang="ko-KR" altLang="en-US" dirty="0"/>
              <a:t>전처리기는 컴파일러가 소스 파일을 컴파일하기 전에 먼저 수행되며</a:t>
            </a:r>
            <a:r>
              <a:rPr lang="en-US" altLang="ko-KR" dirty="0"/>
              <a:t>, </a:t>
            </a:r>
            <a:r>
              <a:rPr lang="ko-KR" altLang="en-US" dirty="0"/>
              <a:t>프로그래머가 작성한 소스 파일을 컴파일할 수 있도록 변환해서 준비한다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0C1C81E-FDFD-4E1D-B059-20275779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ADC9F1F-2CE3-4446-A176-F48A489C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5" y="3548951"/>
            <a:ext cx="8216070" cy="29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56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B0103E-BB67-4B70-842D-E018CF1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전처리기의 </a:t>
            </a:r>
            <a:r>
              <a:rPr lang="en-US" altLang="ko-KR" dirty="0"/>
              <a:t>#define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D49014B-7250-485B-A428-BC29E86D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전처리기는 매크로 상수를 특정 값으로 대치</a:t>
            </a:r>
            <a:r>
              <a:rPr lang="en-US" altLang="ko-KR" dirty="0"/>
              <a:t>(replace)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문자열 상수 안에 포함된 매크로 상수는 문자열의 일부이므로 대치되지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05022E2-3554-4092-8131-CF27DEF7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6E19375-026D-451B-9F6F-BE996237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9" y="3086607"/>
            <a:ext cx="8592581" cy="35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478206-76FB-45A5-82CD-9AEB1511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표준 </a:t>
            </a:r>
            <a:r>
              <a:rPr lang="en-US" altLang="ko-KR" sz="4400" dirty="0"/>
              <a:t>C </a:t>
            </a:r>
            <a:r>
              <a:rPr lang="ko-KR" altLang="en-US" sz="4400" dirty="0"/>
              <a:t>라이브러리의 매크로 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43F1582-94FD-4545-9DDB-5F5B1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D3239B3-2621-45EE-A896-E837BF38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A38AE52-B599-4193-BD83-7D839DA3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30" y="1421595"/>
            <a:ext cx="6779340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5C5076D-1251-4161-B628-B2E7D3D1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const</a:t>
            </a:r>
            <a:r>
              <a:rPr lang="ko-KR" altLang="en-US" dirty="0"/>
              <a:t>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824771-825B-46C8-86DF-6F88AACF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변경할 수 없는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const </a:t>
            </a:r>
            <a:r>
              <a:rPr lang="ko-KR" altLang="en-US" dirty="0"/>
              <a:t>변수는 반드시 선언 시 초기화해야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4AC819C-0D94-4910-BFCB-2CDD994D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03D36E-C23E-45F5-ABDB-178AE0A0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7" y="1901353"/>
            <a:ext cx="8499844" cy="8772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4767F01-4C29-4C01-A73D-E8E7CE92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07" y="3977055"/>
            <a:ext cx="8499844" cy="8289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995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8AD384-10A1-4653-AC2A-1F9A8BAC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6667"/>
            <a:ext cx="7886700" cy="99954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기호 상수를 사용해야 하는 이유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055BB2-D884-4B55-A6F2-5C13EE43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125"/>
            <a:ext cx="7886700" cy="4795838"/>
          </a:xfrm>
        </p:spPr>
        <p:txBody>
          <a:bodyPr/>
          <a:lstStyle/>
          <a:p>
            <a:r>
              <a:rPr lang="ko-KR" altLang="en-US" dirty="0"/>
              <a:t>기호 상수를 사용하면 프로그램을 수정하기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F684DF1-DD2D-4823-A606-DDEAABC3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1F1F342-08BD-4C82-B915-D22045AA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7" y="2314737"/>
            <a:ext cx="841930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1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8AD384-10A1-4653-AC2A-1F9A8BAC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85"/>
            <a:ext cx="7886700" cy="103250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기호 상수를 사용해야 하는 이유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5055BB2-D884-4B55-A6F2-5C13EE43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1125"/>
            <a:ext cx="7886700" cy="4795838"/>
          </a:xfrm>
        </p:spPr>
        <p:txBody>
          <a:bodyPr/>
          <a:lstStyle/>
          <a:p>
            <a:r>
              <a:rPr lang="ko-KR" altLang="en-US" dirty="0"/>
              <a:t>기호 상수를 사용하면 프로그램이 이해하기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F684DF1-DD2D-4823-A606-DDEAABC3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18FFEE9-B203-4081-9312-DD546EEC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337604"/>
            <a:ext cx="8915400" cy="32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16</a:t>
            </a:r>
            <a:r>
              <a:rPr lang="ko-KR" altLang="en-US" dirty="0" smtClean="0"/>
              <a:t>진수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1114425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 표현 </a:t>
            </a:r>
            <a:r>
              <a:rPr lang="en-US" altLang="ko-KR" dirty="0" smtClean="0"/>
              <a:t>4 bits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 표현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자리와 대응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진수를 간략하게 표현할 때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진 수 활용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 txBox="1">
            <a:spLocks/>
          </p:cNvSpPr>
          <p:nvPr/>
        </p:nvSpPr>
        <p:spPr>
          <a:xfrm>
            <a:off x="955962" y="2522501"/>
            <a:ext cx="1156855" cy="3825948"/>
          </a:xfrm>
          <a:prstGeom prst="rect">
            <a:avLst/>
          </a:prstGeom>
          <a:solidFill>
            <a:srgbClr val="FFF2CC">
              <a:alpha val="5098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1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0001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3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0011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4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0100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5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0101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6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7 </a:t>
            </a:r>
            <a:r>
              <a:rPr lang="en-US" altLang="ko-KR" sz="20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0111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  <a:endParaRPr lang="en-US" altLang="ko-KR" sz="20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ko-K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060950" y="2699544"/>
            <a:ext cx="2723323" cy="523220"/>
            <a:chOff x="3060950" y="2699544"/>
            <a:chExt cx="2723323" cy="523220"/>
          </a:xfrm>
        </p:grpSpPr>
        <p:sp>
          <p:nvSpPr>
            <p:cNvPr id="5" name="직사각형 4"/>
            <p:cNvSpPr/>
            <p:nvPr/>
          </p:nvSpPr>
          <p:spPr>
            <a:xfrm>
              <a:off x="3060950" y="2699544"/>
              <a:ext cx="2117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0100 0010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5437909" y="2873750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43345" y="2699544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060950" y="3290749"/>
            <a:ext cx="2723323" cy="523220"/>
            <a:chOff x="3060950" y="3290749"/>
            <a:chExt cx="2723323" cy="523220"/>
          </a:xfrm>
        </p:grpSpPr>
        <p:sp>
          <p:nvSpPr>
            <p:cNvPr id="10" name="직사각형 9"/>
            <p:cNvSpPr/>
            <p:nvPr/>
          </p:nvSpPr>
          <p:spPr>
            <a:xfrm>
              <a:off x="3060950" y="3290749"/>
              <a:ext cx="2117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1010 1100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37909" y="3464955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6043345" y="3290749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0950" y="3865890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0111 1111</a:t>
            </a:r>
            <a:endParaRPr lang="en-US" altLang="ko-KR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437909" y="3865890"/>
            <a:ext cx="1649312" cy="523220"/>
            <a:chOff x="5437909" y="3865890"/>
            <a:chExt cx="1649312" cy="523220"/>
          </a:xfrm>
        </p:grpSpPr>
        <p:sp>
          <p:nvSpPr>
            <p:cNvPr id="14" name="오른쪽 화살표 13"/>
            <p:cNvSpPr/>
            <p:nvPr/>
          </p:nvSpPr>
          <p:spPr>
            <a:xfrm flipH="1">
              <a:off x="5437909" y="4040096"/>
              <a:ext cx="346364" cy="1748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43345" y="3865890"/>
              <a:ext cx="10438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ko-KR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7F</a:t>
              </a:r>
              <a:endParaRPr lang="en-US" altLang="ko-KR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99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uiExpand="1" build="p" animBg="1"/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컴퓨터의 데이터 표현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컴퓨터에서는 모든 것을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표현</a:t>
            </a: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="" xmlns:a16="http://schemas.microsoft.com/office/drawing/2014/main" id="{08296D86-334D-48CA-89A3-C4E9BD41F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415442"/>
              </p:ext>
            </p:extLst>
          </p:nvPr>
        </p:nvGraphicFramePr>
        <p:xfrm>
          <a:off x="628650" y="1773382"/>
          <a:ext cx="8155132" cy="4394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6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6703E93-1E7C-4125-BD09-891FB3D166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C6703E93-1E7C-4125-BD09-891FB3D166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030043-8C00-4CBE-A8B8-2800E3EFC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0A030043-8C00-4CBE-A8B8-2800E3EFCA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3956AF-C70E-42FE-9375-77E4F11DB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4D3956AF-C70E-42FE-9375-77E4F11DB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FC4FBD4-FF94-4242-AB9D-D15E35420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FFC4FBD4-FF94-4242-AB9D-D15E354201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B3D59D-2BF0-48C6-B4B1-3FB1CF6FD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F4B3D59D-2BF0-48C6-B4B1-3FB1CF6FD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B03B1F-382F-4F0B-AB53-890355A9D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95B03B1F-382F-4F0B-AB53-890355A9D7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13C010B-32EE-4BD9-AE4C-856A019CDB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graphicEl>
                                              <a:dgm id="{213C010B-32EE-4BD9-AE4C-856A019CDB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3243BFA-0039-4395-A41D-5924E7DF4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graphicEl>
                                              <a:dgm id="{73243BFA-0039-4395-A41D-5924E7DF4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FCFAB9D-1F4E-461A-B2DB-24F098E9E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0FCFAB9D-1F4E-461A-B2DB-24F098E9E3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E1A2AF-B637-4DE1-B41D-AFD024D90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76E1A2AF-B637-4DE1-B41D-AFD024D90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9A7187-E504-4F86-BC33-C81AF73C6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DD9A7187-E504-4F86-BC33-C81AF73C6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812931C-29C1-465B-AFE1-1CC3E894B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C812931C-29C1-465B-AFE1-1CC3E894B2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3F0C6F-69B4-4CCA-BCBA-8DBF7DF9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데이터형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="" xmlns:a16="http://schemas.microsoft.com/office/drawing/2014/main" id="{0107D985-B0F4-4529-830C-3C99E270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73F95A8-86B6-4E68-81CD-4B2EBF3C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="" xmlns:a16="http://schemas.microsoft.com/office/drawing/2014/main" id="{08296D86-334D-48CA-89A3-C4E9BD41F8E0}"/>
              </a:ext>
            </a:extLst>
          </p:cNvPr>
          <p:cNvGraphicFramePr/>
          <p:nvPr>
            <p:extLst/>
          </p:nvPr>
        </p:nvGraphicFramePr>
        <p:xfrm>
          <a:off x="628648" y="1312863"/>
          <a:ext cx="7886701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4237806" y="1862411"/>
            <a:ext cx="1468582" cy="332509"/>
          </a:xfrm>
          <a:prstGeom prst="round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p.89  </a:t>
            </a:r>
            <a:r>
              <a:rPr lang="ko-KR" altLang="en-US" sz="1600" dirty="0" smtClean="0">
                <a:solidFill>
                  <a:schemeClr val="tx1"/>
                </a:solidFill>
              </a:rPr>
              <a:t>표</a:t>
            </a:r>
            <a:r>
              <a:rPr lang="en-US" altLang="ko-KR" sz="1600" dirty="0" smtClean="0">
                <a:solidFill>
                  <a:schemeClr val="tx1"/>
                </a:solidFill>
              </a:rPr>
              <a:t>3-2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237802" y="4196902"/>
            <a:ext cx="1468582" cy="332509"/>
          </a:xfrm>
          <a:prstGeom prst="roundRec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p.79  </a:t>
            </a:r>
            <a:r>
              <a:rPr lang="ko-KR" altLang="en-US" sz="1600" dirty="0" smtClean="0">
                <a:solidFill>
                  <a:schemeClr val="tx1"/>
                </a:solidFill>
              </a:rPr>
              <a:t>표</a:t>
            </a:r>
            <a:r>
              <a:rPr lang="en-US" altLang="ko-KR" sz="1600" dirty="0" smtClean="0">
                <a:solidFill>
                  <a:schemeClr val="tx1"/>
                </a:solidFill>
              </a:rPr>
              <a:t>3-1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2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>
                                            <p:graphicEl>
                                              <a:dgm id="{8B61FB64-3D38-4985-9A0F-AF553DDEF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BD4CA2D-06EE-4AC6-A71B-BB6C682CF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">
                                            <p:graphicEl>
                                              <a:dgm id="{6BD4CA2D-06EE-4AC6-A71B-BB6C682CFD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A1ED70-2F81-4BA6-9CED-ECB042A84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9">
                                            <p:graphicEl>
                                              <a:dgm id="{7EA1ED70-2F81-4BA6-9CED-ECB042A845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1988A9-ABB7-406E-BD35-492936E0A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9">
                                            <p:graphicEl>
                                              <a:dgm id="{861988A9-ABB7-406E-BD35-492936E0A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F7D46F-1466-476A-B390-6D1ADC799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9">
                                            <p:graphicEl>
                                              <a:dgm id="{99F7D46F-1466-476A-B390-6D1ADC7993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3B856C-0AF9-4F9E-8CA0-F4F66BD97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9">
                                            <p:graphicEl>
                                              <a:dgm id="{453B856C-0AF9-4F9E-8CA0-F4F66BD97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82A2CE4-1FD0-4DA1-B7F9-EA874DBAB8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9">
                                            <p:graphicEl>
                                              <a:dgm id="{182A2CE4-1FD0-4DA1-B7F9-EA874DBAB8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6905589-8DA5-4B00-9DDE-6DC7A9E12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9">
                                            <p:graphicEl>
                                              <a:dgm id="{96905589-8DA5-4B00-9DDE-6DC7A9E12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EBFEAE-BE18-4B9C-BA94-980E01C13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"/>
                                        <p:tgtEl>
                                          <p:spTgt spid="9">
                                            <p:graphicEl>
                                              <a:dgm id="{3EEBFEAE-BE18-4B9C-BA94-980E01C131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242C180-CDCF-49DD-9527-ED59B2C4E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9">
                                            <p:graphicEl>
                                              <a:dgm id="{B242C180-CDCF-49DD-9527-ED59B2C4E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0B09AE-EA69-4BAC-AF2D-67B7E4625F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9">
                                            <p:graphicEl>
                                              <a:dgm id="{240B09AE-EA69-4BAC-AF2D-67B7E4625F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168E415-475B-4132-85F6-ED47A320C5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9">
                                            <p:graphicEl>
                                              <a:dgm id="{F168E415-475B-4132-85F6-ED47A320C5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238E754-CEB5-485B-93DD-B124EACA0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9">
                                            <p:graphicEl>
                                              <a:dgm id="{F238E754-CEB5-485B-93DD-B124EACA0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851380D-E51E-4BB4-AA49-0F13C3C37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9">
                                            <p:graphicEl>
                                              <a:dgm id="{A851380D-E51E-4BB4-AA49-0F13C3C37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351AECF-F4EB-4A9E-A38A-70C5F13F1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9">
                                            <p:graphicEl>
                                              <a:dgm id="{6351AECF-F4EB-4A9E-A38A-70C5F13F13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31BAC1C-C228-450A-8C64-0151C3D9D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9">
                                            <p:graphicEl>
                                              <a:dgm id="{831BAC1C-C228-450A-8C64-0151C3D9D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54A7138-9F58-48C0-A462-62629C660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9">
                                            <p:graphicEl>
                                              <a:dgm id="{754A7138-9F58-48C0-A462-62629C660E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9A9B176-3A6C-464C-8EAD-F3CF8743D9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"/>
                                        <p:tgtEl>
                                          <p:spTgt spid="9">
                                            <p:graphicEl>
                                              <a:dgm id="{09A9B176-3A6C-464C-8EAD-F3CF8743D9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59DB27-CF7F-4431-9DF0-DF85D57723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9">
                                            <p:graphicEl>
                                              <a:dgm id="{1F59DB27-CF7F-4431-9DF0-DF85D57723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26FB38-87D7-4981-BC5F-D60BF2EBF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300"/>
                                        <p:tgtEl>
                                          <p:spTgt spid="9">
                                            <p:graphicEl>
                                              <a:dgm id="{D326FB38-87D7-4981-BC5F-D60BF2EBF9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EBD21C-EF45-4152-879A-65A114DA47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9">
                                            <p:graphicEl>
                                              <a:dgm id="{85EBD21C-EF45-4152-879A-65A114DA47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lvlOne"/>
        </p:bldSub>
      </p:bldGraphic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01E2CA-89A8-4935-A8D3-AA5BF61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데이터의 </a:t>
            </a:r>
            <a:r>
              <a:rPr lang="en-US" altLang="ko-KR" dirty="0"/>
              <a:t>2</a:t>
            </a:r>
            <a:r>
              <a:rPr lang="ko-KR" altLang="en-US" dirty="0"/>
              <a:t>진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602B15-CC12-42C2-8EE2-457A696D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시스템에서 </a:t>
            </a:r>
            <a:r>
              <a:rPr lang="en-US" altLang="ko-KR" dirty="0"/>
              <a:t>2</a:t>
            </a:r>
            <a:r>
              <a:rPr lang="ko-KR" altLang="en-US" dirty="0"/>
              <a:t>진 데이터로 값을 표현하고 저장하는 방식</a:t>
            </a:r>
            <a:endParaRPr lang="en-US" altLang="ko-KR" dirty="0"/>
          </a:p>
          <a:p>
            <a:r>
              <a:rPr lang="ko-KR" altLang="en-US" dirty="0"/>
              <a:t>컴파일러는 데이터형에 따라 값을 저장하는데 필요한 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메모리의 크기와 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진 표현을 결정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5E7AF15-60B0-4913-AE4D-135CAE5D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8E6F49F-6680-4638-9244-9B6B1287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8" y="3087290"/>
            <a:ext cx="8652193" cy="38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384955F-5129-4376-AAC4-A1AE3DA7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sizeof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A633B65-5AA9-4F96-BE77-8FABE15C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921"/>
            <a:ext cx="4650486" cy="5212080"/>
          </a:xfrm>
        </p:spPr>
        <p:txBody>
          <a:bodyPr/>
          <a:lstStyle/>
          <a:p>
            <a:r>
              <a:rPr lang="ko-KR" altLang="en-US" dirty="0"/>
              <a:t>데이터형의 크기는 플랫폼에 따라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데이터형이나 값의 바이트 크기를 구하려면 </a:t>
            </a:r>
            <a:r>
              <a:rPr lang="en-US" altLang="ko-KR" dirty="0"/>
              <a:t>sizeof </a:t>
            </a:r>
            <a:r>
              <a:rPr lang="ko-KR" altLang="en-US" dirty="0"/>
              <a:t>연산자를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 코드에서 데이터형이나 값의 크기가 필요할 때는 </a:t>
            </a:r>
            <a:r>
              <a:rPr lang="en-US" altLang="ko-KR" dirty="0"/>
              <a:t>sizeof </a:t>
            </a:r>
            <a:r>
              <a:rPr lang="ko-KR" altLang="en-US" dirty="0"/>
              <a:t>연산자로 구한 크기를 사용하는 것이 좋다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DA57A11-7B9C-471E-BF44-D332BE86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011BDF0-63F6-495C-BD94-AEE85FF7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1" y="5239007"/>
            <a:ext cx="7350855" cy="99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BDBA377-82F9-4EF8-B718-EC8A5E6C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92" y="1420496"/>
            <a:ext cx="3701987" cy="22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64A5BA-F710-4C17-8F4A-5D6D2C5F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정수형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C57DF99-BBED-4985-8F0E-9B824740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91921"/>
            <a:ext cx="7886699" cy="5212080"/>
          </a:xfrm>
        </p:spPr>
        <p:txBody>
          <a:bodyPr/>
          <a:lstStyle/>
          <a:p>
            <a:r>
              <a:rPr lang="ko-KR" altLang="en-US" dirty="0"/>
              <a:t>프로그래머가 용도에 따라 적절한 데이터형을 선택할 수 있도록 다양한 크기의 정수형을 제공한다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sizeof(short) ≤ sizeof(int) ≤ sizeof(long) ≤ sizeof(long long)</a:t>
            </a:r>
          </a:p>
          <a:p>
            <a:r>
              <a:rPr lang="ko-KR" altLang="en-US" dirty="0"/>
              <a:t>부호 있는 정수형과 부호 없는 정수형</a:t>
            </a:r>
            <a:endParaRPr lang="en-US" altLang="ko-KR" dirty="0"/>
          </a:p>
          <a:p>
            <a:pPr lvl="1"/>
            <a:r>
              <a:rPr lang="en-US" altLang="ko-KR" dirty="0"/>
              <a:t>signed</a:t>
            </a:r>
            <a:r>
              <a:rPr lang="ko-KR" altLang="en-US" dirty="0"/>
              <a:t>는 생략 가능</a:t>
            </a:r>
            <a:endParaRPr lang="en-US" altLang="ko-KR" dirty="0"/>
          </a:p>
          <a:p>
            <a:pPr lvl="1"/>
            <a:r>
              <a:rPr lang="en-US" altLang="ko-KR" dirty="0"/>
              <a:t>unsigned : </a:t>
            </a:r>
            <a:r>
              <a:rPr lang="ko-KR" altLang="en-US" dirty="0"/>
              <a:t>부호 없는 정수형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331A576-7D86-4CAB-A750-49E2D8F5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6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895</Words>
  <Application>Microsoft Office PowerPoint</Application>
  <PresentationFormat>화면 슬라이드 쇼(4:3)</PresentationFormat>
  <Paragraphs>248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HY헤드라인M</vt:lpstr>
      <vt:lpstr>나눔고딕</vt:lpstr>
      <vt:lpstr>나눔명조</vt:lpstr>
      <vt:lpstr>맑은 고딕</vt:lpstr>
      <vt:lpstr>Arial</vt:lpstr>
      <vt:lpstr>Calibri</vt:lpstr>
      <vt:lpstr>Courier New</vt:lpstr>
      <vt:lpstr>Office Theme</vt:lpstr>
      <vt:lpstr>데이터형과 변수</vt:lpstr>
      <vt:lpstr>목차</vt:lpstr>
      <vt:lpstr>2진법 (binary system)</vt:lpstr>
      <vt:lpstr>2진수 vs 16진수</vt:lpstr>
      <vt:lpstr>컴퓨터의 데이터 표현?</vt:lpstr>
      <vt:lpstr>기본 데이터형</vt:lpstr>
      <vt:lpstr>데이터의 2진 표현</vt:lpstr>
      <vt:lpstr>sizeof 연산자</vt:lpstr>
      <vt:lpstr>정수형 (1/2)</vt:lpstr>
      <vt:lpstr>정수형 (2/2)</vt:lpstr>
      <vt:lpstr>정수의 2진 표현</vt:lpstr>
      <vt:lpstr>부호 없는 정수형</vt:lpstr>
      <vt:lpstr>정수의 승격</vt:lpstr>
      <vt:lpstr>정수형으로 사용되는 char형</vt:lpstr>
      <vt:lpstr>정수형의 유효 범위</vt:lpstr>
      <vt:lpstr>오버플로우와 언더플로우 (1/2)</vt:lpstr>
      <vt:lpstr>오버플로우와 언더플로우 (2/2)</vt:lpstr>
      <vt:lpstr>문자형 (1/2)</vt:lpstr>
      <vt:lpstr>문자형 (2/2)</vt:lpstr>
      <vt:lpstr>실수형</vt:lpstr>
      <vt:lpstr>실수의 유효 범위</vt:lpstr>
      <vt:lpstr>변수의 필요성</vt:lpstr>
      <vt:lpstr>변수의 선언과 사용</vt:lpstr>
      <vt:lpstr>변수의 선언</vt:lpstr>
      <vt:lpstr>식별자 만드는 규칙</vt:lpstr>
      <vt:lpstr>변수의 선언 예</vt:lpstr>
      <vt:lpstr>변수 선언문의 위치</vt:lpstr>
      <vt:lpstr>변수의 초기화 (1/2)</vt:lpstr>
      <vt:lpstr>변수의 초기화 (2/2)</vt:lpstr>
      <vt:lpstr>변수의 사용</vt:lpstr>
      <vt:lpstr>상수</vt:lpstr>
      <vt:lpstr>매크로 상수</vt:lpstr>
      <vt:lpstr>전처리기의 #define 처리</vt:lpstr>
      <vt:lpstr>표준 C 라이브러리의 매크로 상수</vt:lpstr>
      <vt:lpstr>const 변수</vt:lpstr>
      <vt:lpstr>기호 상수를 사용해야 하는 이유 (1/2)</vt:lpstr>
      <vt:lpstr>기호 상수를 사용해야 하는 이유 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데이터형과 변수</dc:title>
  <dc:creator>JOUNGAH CHUN</dc:creator>
  <cp:lastModifiedBy>Windows 사용자</cp:lastModifiedBy>
  <cp:revision>44</cp:revision>
  <dcterms:created xsi:type="dcterms:W3CDTF">2019-01-17T09:08:17Z</dcterms:created>
  <dcterms:modified xsi:type="dcterms:W3CDTF">2019-03-10T07:46:34Z</dcterms:modified>
</cp:coreProperties>
</file>