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329" r:id="rId2"/>
    <p:sldId id="330" r:id="rId3"/>
    <p:sldId id="265" r:id="rId4"/>
    <p:sldId id="307" r:id="rId5"/>
    <p:sldId id="313" r:id="rId6"/>
    <p:sldId id="315" r:id="rId7"/>
    <p:sldId id="334" r:id="rId8"/>
    <p:sldId id="318" r:id="rId9"/>
    <p:sldId id="335" r:id="rId10"/>
    <p:sldId id="319" r:id="rId11"/>
    <p:sldId id="279" r:id="rId12"/>
    <p:sldId id="291" r:id="rId13"/>
    <p:sldId id="288" r:id="rId14"/>
    <p:sldId id="321" r:id="rId15"/>
    <p:sldId id="295" r:id="rId16"/>
    <p:sldId id="297" r:id="rId17"/>
    <p:sldId id="324" r:id="rId18"/>
    <p:sldId id="325" r:id="rId19"/>
    <p:sldId id="326" r:id="rId20"/>
    <p:sldId id="29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1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07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606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3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5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09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6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01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230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5914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애플리케이션의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143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0" y="1700808"/>
            <a:ext cx="8835216" cy="42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smtClean="0"/>
              <a:t>애플리케이션의 </a:t>
            </a:r>
            <a:r>
              <a:rPr lang="ko-KR" altLang="en-US" dirty="0"/>
              <a:t>실행이 </a:t>
            </a:r>
            <a:r>
              <a:rPr lang="ko-KR" altLang="en-US" dirty="0" smtClean="0"/>
              <a:t>시작되는 곳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이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액티비티별로</a:t>
            </a:r>
            <a:r>
              <a:rPr lang="ko-KR" altLang="en-US" dirty="0" smtClean="0"/>
              <a:t> 실행된다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중에서는 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먼저 실행된다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7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파일의 위치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0" y="1628800"/>
            <a:ext cx="7858936" cy="46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파일과 코드와의 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44270" cy="38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87" y="908720"/>
            <a:ext cx="3009521" cy="54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614538" cy="44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매니페스트</a:t>
            </a:r>
            <a:r>
              <a:rPr lang="ko-KR" altLang="en-US" dirty="0" smtClean="0"/>
              <a:t> 파일의 분석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9991"/>
            <a:ext cx="8153400" cy="42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5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장치와의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Usb</a:t>
            </a:r>
            <a:r>
              <a:rPr lang="ko-KR" altLang="en-US" dirty="0" smtClean="0"/>
              <a:t> 드라이버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장치에서 </a:t>
            </a:r>
            <a:r>
              <a:rPr lang="en-US" altLang="ko-KR" dirty="0"/>
              <a:t>"USB </a:t>
            </a:r>
            <a:r>
              <a:rPr lang="ko-KR" altLang="en-US" dirty="0"/>
              <a:t>디버깅</a:t>
            </a:r>
            <a:r>
              <a:rPr lang="en-US" altLang="ko-KR" dirty="0"/>
              <a:t>"</a:t>
            </a:r>
            <a:r>
              <a:rPr lang="ko-KR" altLang="en-US" dirty="0"/>
              <a:t>을 항목을 켠다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스튜디오에서 실행하기를 원하는 장치 선택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8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장치에서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디버깅 켜기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6200551" cy="44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실행할 장치 선택 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48318"/>
            <a:ext cx="8153400" cy="43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일반적인 애플리케이션 작성 </a:t>
            </a:r>
            <a:r>
              <a:rPr lang="ko-KR" altLang="en-US" b="1" i="1" dirty="0" smtClean="0"/>
              <a:t>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b="1" dirty="0" smtClean="0"/>
              <a:t>사용자 </a:t>
            </a:r>
            <a:r>
              <a:rPr lang="ko-KR" altLang="en-US" b="1" dirty="0"/>
              <a:t>인터페이스 </a:t>
            </a:r>
            <a:r>
              <a:rPr lang="ko-KR" altLang="en-US" b="1" dirty="0" smtClean="0"/>
              <a:t>작성</a:t>
            </a:r>
            <a:r>
              <a:rPr lang="en-US" altLang="ko-KR" b="1" dirty="0" smtClean="0"/>
              <a:t>(XML)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b="1" dirty="0"/>
              <a:t>자바 코드 </a:t>
            </a:r>
            <a:r>
              <a:rPr lang="ko-KR" altLang="en-US" b="1" dirty="0" smtClean="0"/>
              <a:t>작성</a:t>
            </a:r>
            <a:r>
              <a:rPr lang="en-US" altLang="ko-KR" b="1" dirty="0" smtClean="0"/>
              <a:t>(JAVA)</a:t>
            </a:r>
            <a:endParaRPr lang="ko-KR" altLang="en-US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b="1" dirty="0" err="1"/>
              <a:t>매니페스트</a:t>
            </a:r>
            <a:r>
              <a:rPr lang="ko-KR" altLang="en-US" b="1" dirty="0"/>
              <a:t> 파일 </a:t>
            </a:r>
            <a:r>
              <a:rPr lang="ko-KR" altLang="en-US" b="1" dirty="0" smtClean="0"/>
              <a:t>작성</a:t>
            </a:r>
            <a:r>
              <a:rPr lang="en-US" altLang="ko-KR" b="1" dirty="0" smtClean="0"/>
              <a:t>(XML)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애플리케이션은 </a:t>
            </a:r>
            <a:r>
              <a:rPr lang="ko-KR" altLang="en-US" b="1" dirty="0"/>
              <a:t>컴포넌트</a:t>
            </a:r>
            <a:r>
              <a:rPr lang="ko-KR" altLang="en-US" dirty="0"/>
              <a:t>들의 조합으로 만들어진다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b="1" dirty="0" smtClean="0"/>
          </a:p>
          <a:p>
            <a:pPr fontAlgn="base"/>
            <a:r>
              <a:rPr lang="ko-KR" altLang="en-US" b="1" dirty="0" smtClean="0"/>
              <a:t>코드</a:t>
            </a:r>
            <a:r>
              <a:rPr lang="ko-KR" altLang="en-US" dirty="0" smtClean="0"/>
              <a:t>와 </a:t>
            </a:r>
            <a:r>
              <a:rPr lang="ko-KR" altLang="en-US" b="1" dirty="0"/>
              <a:t>리소스</a:t>
            </a:r>
            <a:r>
              <a:rPr lang="ko-KR" altLang="en-US" dirty="0"/>
              <a:t>는 철저하게 분리된다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코드와 </a:t>
            </a:r>
            <a:r>
              <a:rPr lang="ko-KR" altLang="en-US" dirty="0"/>
              <a:t>리소스는 개발 도구에 의하여 자동으로 생성되는 </a:t>
            </a:r>
            <a:r>
              <a:rPr lang="en-US" altLang="ko-KR" b="1" dirty="0"/>
              <a:t>R.java</a:t>
            </a:r>
            <a:r>
              <a:rPr lang="ko-KR" altLang="en-US" dirty="0"/>
              <a:t>에 의하여 서로 연결된다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애플리케이션의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6771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생성된 소스 관찰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16832"/>
            <a:ext cx="8078489" cy="37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public void </a:t>
            </a:r>
            <a:r>
              <a:rPr lang="en-US" altLang="ko-KR" b="1" dirty="0" err="1"/>
              <a:t>onCreate</a:t>
            </a:r>
            <a:r>
              <a:rPr lang="en-US" altLang="ko-KR" b="1" dirty="0" smtClean="0"/>
              <a:t>() { … 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onCreate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 smtClean="0"/>
              <a:t>액티비티가</a:t>
            </a:r>
            <a:r>
              <a:rPr lang="ko-KR" altLang="en-US" dirty="0" smtClean="0"/>
              <a:t> </a:t>
            </a:r>
            <a:r>
              <a:rPr lang="ko-KR" altLang="en-US" dirty="0"/>
              <a:t>생성되는 순간에 딱 한번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모든 초기화와 사용자 인터페이스 설정이 여기에 들어간다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b="1" dirty="0" err="1"/>
              <a:t>setContentView</a:t>
            </a:r>
            <a:r>
              <a:rPr lang="en-US" altLang="ko-KR" b="1" dirty="0"/>
              <a:t>(</a:t>
            </a:r>
            <a:r>
              <a:rPr lang="en-US" altLang="ko-KR" b="1" dirty="0" err="1"/>
              <a:t>R.layout.activity_main</a:t>
            </a:r>
            <a:r>
              <a:rPr lang="en-US" altLang="ko-KR" b="1" dirty="0"/>
              <a:t>);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setContentView</a:t>
            </a:r>
            <a:r>
              <a:rPr lang="en-US" altLang="ko-KR" dirty="0"/>
              <a:t>()</a:t>
            </a:r>
            <a:r>
              <a:rPr lang="ko-KR" altLang="en-US" dirty="0"/>
              <a:t>라는 함수는 </a:t>
            </a:r>
            <a:r>
              <a:rPr lang="ko-KR" altLang="en-US" dirty="0" err="1"/>
              <a:t>액티비티의</a:t>
            </a:r>
            <a:r>
              <a:rPr lang="ko-KR" altLang="en-US" dirty="0"/>
              <a:t> 화면을 설정하는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R.layout.activity_main</a:t>
            </a:r>
            <a:r>
              <a:rPr lang="ko-KR" altLang="en-US" dirty="0"/>
              <a:t>은 </a:t>
            </a:r>
            <a:r>
              <a:rPr lang="en-US" altLang="ko-KR" dirty="0" smtClean="0"/>
              <a:t>activity_main.xml </a:t>
            </a:r>
            <a:r>
              <a:rPr lang="ko-KR" altLang="en-US" dirty="0" smtClean="0"/>
              <a:t>파일을 나타낸다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1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도구 사용하기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7" y="1600200"/>
            <a:ext cx="75628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버튼의 텍스트 변경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12776"/>
            <a:ext cx="48958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0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onclick</a:t>
            </a:r>
            <a:r>
              <a:rPr lang="ko-KR" altLang="en-US" dirty="0" smtClean="0"/>
              <a:t> 속성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29056"/>
            <a:ext cx="76581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22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chap01 안드로이드(강의자료)</Template>
  <TotalTime>1465</TotalTime>
  <Words>171</Words>
  <Application>Microsoft Office PowerPoint</Application>
  <PresentationFormat>화면 슬라이드 쇼(4:3)</PresentationFormat>
  <Paragraphs>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애플리케이션의 구성</vt:lpstr>
      <vt:lpstr>일반적인 애플리케이션 작성 절차</vt:lpstr>
      <vt:lpstr>애플리케이션의 구성</vt:lpstr>
      <vt:lpstr>자동 생성된 소스 관찰</vt:lpstr>
      <vt:lpstr>public void onCreate() { … }</vt:lpstr>
      <vt:lpstr>setContentView(R.layout.activity_main);</vt:lpstr>
      <vt:lpstr>비주얼 도구 사용하기</vt:lpstr>
      <vt:lpstr>버튼의 텍스트 변경</vt:lpstr>
      <vt:lpstr>onclick 속성 변경</vt:lpstr>
      <vt:lpstr>소스 추가</vt:lpstr>
      <vt:lpstr>안드로이드 애플리케이션의 실행이 시작되는 곳</vt:lpstr>
      <vt:lpstr>XML 파일의 위치</vt:lpstr>
      <vt:lpstr>XML파일과 코드와의 연결</vt:lpstr>
      <vt:lpstr>실행 결과</vt:lpstr>
      <vt:lpstr>매니페스트 파일</vt:lpstr>
      <vt:lpstr>매니페스트 파일의 분석</vt:lpstr>
      <vt:lpstr>실제 장치와의 연결</vt:lpstr>
      <vt:lpstr>장치에서 USB 디버깅 켜기</vt:lpstr>
      <vt:lpstr>실행할 장치 선택 화면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쉽게 설명하는 안드로이드</dc:title>
  <dc:creator>chun</dc:creator>
  <cp:lastModifiedBy>백 건효</cp:lastModifiedBy>
  <cp:revision>127</cp:revision>
  <dcterms:created xsi:type="dcterms:W3CDTF">2012-08-23T02:20:32Z</dcterms:created>
  <dcterms:modified xsi:type="dcterms:W3CDTF">2020-03-18T01:03:39Z</dcterms:modified>
</cp:coreProperties>
</file>