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7" r:id="rId2"/>
    <p:sldId id="258" r:id="rId3"/>
    <p:sldId id="304" r:id="rId4"/>
    <p:sldId id="259" r:id="rId5"/>
    <p:sldId id="260" r:id="rId6"/>
    <p:sldId id="354" r:id="rId7"/>
    <p:sldId id="305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>
      <p:cViewPr varScale="1">
        <p:scale>
          <a:sx n="104" d="100"/>
          <a:sy n="104" d="100"/>
        </p:scale>
        <p:origin x="39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1CF782E-5BF2-49ED-B2AF-B771D8C29065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075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782E-5BF2-49ED-B2AF-B771D8C29065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2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1CF782E-5BF2-49ED-B2AF-B771D8C29065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738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782E-5BF2-49ED-B2AF-B771D8C29065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7435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782E-5BF2-49ED-B2AF-B771D8C29065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996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1CF782E-5BF2-49ED-B2AF-B771D8C29065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96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1CF782E-5BF2-49ED-B2AF-B771D8C29065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9539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782E-5BF2-49ED-B2AF-B771D8C29065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30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782E-5BF2-49ED-B2AF-B771D8C29065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81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782E-5BF2-49ED-B2AF-B771D8C29065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6844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1CF782E-5BF2-49ED-B2AF-B771D8C29065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31941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CF782E-5BF2-49ED-B2AF-B771D8C29065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C6F3025-D0D9-4440-A07F-C98EC61505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39552" y="626364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All rights reserved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39552" y="626364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All rights reserved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39552" y="626364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All rights reserved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39552" y="626364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All rights reserved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39552" y="626364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All rights reserved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539552" y="626364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All rights reserved</a:t>
            </a:r>
          </a:p>
        </p:txBody>
      </p:sp>
      <p:sp>
        <p:nvSpPr>
          <p:cNvPr id="18" name="Rectangle 6"/>
          <p:cNvSpPr>
            <a:spLocks noChangeArrowheads="1"/>
          </p:cNvSpPr>
          <p:nvPr userDrawn="1"/>
        </p:nvSpPr>
        <p:spPr bwMode="auto">
          <a:xfrm>
            <a:off x="539552" y="626364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ea typeface="굴림" pitchFamily="50" charset="-127"/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5745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어댑터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/>
              <a:t>어댑터 </a:t>
            </a:r>
            <a:r>
              <a:rPr lang="ko-KR" altLang="en-US" b="1" dirty="0" err="1"/>
              <a:t>뷰</a:t>
            </a:r>
            <a:r>
              <a:rPr lang="en-US" altLang="ko-KR" b="1" dirty="0"/>
              <a:t>(</a:t>
            </a:r>
            <a:r>
              <a:rPr lang="en-US" altLang="ko-KR" b="1" dirty="0" err="1"/>
              <a:t>AdapterView</a:t>
            </a:r>
            <a:r>
              <a:rPr lang="en-US" altLang="ko-KR" b="1" dirty="0"/>
              <a:t>)</a:t>
            </a:r>
            <a:r>
              <a:rPr lang="ko-KR" altLang="en-US" dirty="0"/>
              <a:t>는 배열이나 파일</a:t>
            </a:r>
            <a:r>
              <a:rPr lang="en-US" altLang="ko-KR" dirty="0"/>
              <a:t>, </a:t>
            </a:r>
            <a:r>
              <a:rPr lang="ko-KR" altLang="en-US" dirty="0"/>
              <a:t>데이터베이스에 저장된 데이터를 화면에 표시할 때 유용한 </a:t>
            </a:r>
            <a:r>
              <a:rPr lang="ko-KR" altLang="en-US" dirty="0" err="1"/>
              <a:t>뷰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971" y="2492896"/>
            <a:ext cx="7146754" cy="36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2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어댑터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뷰</a:t>
            </a:r>
            <a:r>
              <a:rPr lang="en-US" altLang="ko-KR" dirty="0"/>
              <a:t>(</a:t>
            </a:r>
            <a:r>
              <a:rPr lang="en-US" altLang="ko-KR" dirty="0" err="1"/>
              <a:t>ListView</a:t>
            </a:r>
            <a:r>
              <a:rPr lang="en-US" altLang="ko-KR" dirty="0"/>
              <a:t>), </a:t>
            </a:r>
            <a:r>
              <a:rPr lang="ko-KR" altLang="en-US" dirty="0"/>
              <a:t>갤러리</a:t>
            </a:r>
            <a:r>
              <a:rPr lang="en-US" altLang="ko-KR" dirty="0"/>
              <a:t>(Gallery), </a:t>
            </a:r>
            <a:r>
              <a:rPr lang="ko-KR" altLang="en-US" dirty="0" err="1"/>
              <a:t>스피너</a:t>
            </a:r>
            <a:r>
              <a:rPr lang="en-US" altLang="ko-KR" dirty="0"/>
              <a:t>(Spinner), </a:t>
            </a:r>
            <a:r>
              <a:rPr lang="ko-KR" altLang="en-US" dirty="0" err="1"/>
              <a:t>그리드</a:t>
            </a:r>
            <a:r>
              <a:rPr lang="ko-KR" altLang="en-US" dirty="0"/>
              <a:t> </a:t>
            </a:r>
            <a:r>
              <a:rPr lang="ko-KR" altLang="en-US" dirty="0" err="1"/>
              <a:t>뷰</a:t>
            </a:r>
            <a:r>
              <a:rPr lang="en-US" altLang="ko-KR" dirty="0"/>
              <a:t>(</a:t>
            </a:r>
            <a:r>
              <a:rPr lang="en-US" altLang="ko-KR" dirty="0" err="1"/>
              <a:t>GridView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41" name="_x213865000" descr="EMB000018642b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30" b="77992"/>
          <a:stretch>
            <a:fillRect/>
          </a:stretch>
        </p:blipFill>
        <p:spPr bwMode="auto">
          <a:xfrm>
            <a:off x="2800350" y="800100"/>
            <a:ext cx="2670175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43" name="_x213862040" descr="EMB000018642b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30" b="77992"/>
          <a:stretch>
            <a:fillRect/>
          </a:stretch>
        </p:blipFill>
        <p:spPr bwMode="auto">
          <a:xfrm>
            <a:off x="2952750" y="952500"/>
            <a:ext cx="2670175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3192611"/>
            <a:ext cx="562927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371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어댑터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7885832" cy="2900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403648" y="4843244"/>
            <a:ext cx="5456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/>
              <a:t>리스트 </a:t>
            </a:r>
            <a:r>
              <a:rPr lang="ko-KR" altLang="en-US" dirty="0" err="1"/>
              <a:t>뷰</a:t>
            </a:r>
            <a:r>
              <a:rPr lang="en-US" altLang="ko-KR" dirty="0"/>
              <a:t>,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갤러리</a:t>
            </a:r>
            <a:r>
              <a:rPr lang="en-US" altLang="ko-KR" dirty="0"/>
              <a:t>, </a:t>
            </a:r>
            <a:r>
              <a:rPr lang="en-US" altLang="ko-KR" dirty="0" smtClean="0"/>
              <a:t>                 </a:t>
            </a:r>
            <a:r>
              <a:rPr lang="ko-KR" altLang="en-US" dirty="0" err="1" smtClean="0"/>
              <a:t>스피너</a:t>
            </a:r>
            <a:r>
              <a:rPr lang="en-US" altLang="ko-KR" dirty="0"/>
              <a:t>, </a:t>
            </a:r>
            <a:r>
              <a:rPr lang="en-US" altLang="ko-KR" dirty="0" smtClean="0"/>
              <a:t>             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</a:t>
            </a:r>
            <a:r>
              <a:rPr lang="ko-KR" altLang="en-US" dirty="0" err="1"/>
              <a:t>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57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/>
              <a:t>리스트 </a:t>
            </a:r>
            <a:r>
              <a:rPr lang="ko-KR" altLang="en-US" b="1" dirty="0" err="1"/>
              <a:t>뷰</a:t>
            </a:r>
            <a:r>
              <a:rPr lang="en-US" altLang="ko-KR" b="1" dirty="0"/>
              <a:t>(</a:t>
            </a:r>
            <a:r>
              <a:rPr lang="en-US" altLang="ko-KR" b="1" dirty="0" err="1"/>
              <a:t>ListView</a:t>
            </a:r>
            <a:r>
              <a:rPr lang="en-US" altLang="ko-KR" b="1" dirty="0"/>
              <a:t>)</a:t>
            </a:r>
            <a:r>
              <a:rPr lang="ko-KR" altLang="en-US" dirty="0"/>
              <a:t>는 항목들을 수직으로 보여주는 어댑터 </a:t>
            </a:r>
            <a:r>
              <a:rPr lang="ko-KR" altLang="en-US" dirty="0" err="1"/>
              <a:t>뷰로서</a:t>
            </a:r>
            <a:r>
              <a:rPr lang="ko-KR" altLang="en-US" dirty="0"/>
              <a:t> 상하로 스크롤이 가능</a:t>
            </a:r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214" y="2780928"/>
            <a:ext cx="2475571" cy="305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1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56792"/>
            <a:ext cx="7964355" cy="52414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232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pic>
        <p:nvPicPr>
          <p:cNvPr id="1025" name="_x490486440" descr="EMB00003b2410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00808"/>
            <a:ext cx="2562344" cy="457054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20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표준 레이아웃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418909" cy="1707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95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ko-KR" altLang="en-US" dirty="0" err="1" smtClean="0"/>
              <a:t>뷰와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arrayAdapter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19672" y="1219200"/>
            <a:ext cx="5518971" cy="538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6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chap06 안드로이드(강의자료)</Template>
  <TotalTime>1613</TotalTime>
  <Words>79</Words>
  <Application>Microsoft Office PowerPoint</Application>
  <PresentationFormat>화면 슬라이드 쇼(4:3)</PresentationFormat>
  <Paragraphs>12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HY얕은샘물M</vt:lpstr>
      <vt:lpstr>굴림</vt:lpstr>
      <vt:lpstr>Arial</vt:lpstr>
      <vt:lpstr>Tw Cen MT</vt:lpstr>
      <vt:lpstr>Wingdings</vt:lpstr>
      <vt:lpstr>Wingdings 2</vt:lpstr>
      <vt:lpstr>가을</vt:lpstr>
      <vt:lpstr>어댑터 뷰</vt:lpstr>
      <vt:lpstr>어댑터 뷰의 종류</vt:lpstr>
      <vt:lpstr>어댑터 뷰의 종류</vt:lpstr>
      <vt:lpstr>리스트 뷰</vt:lpstr>
      <vt:lpstr>리스트 뷰 예제</vt:lpstr>
      <vt:lpstr>실행결과</vt:lpstr>
      <vt:lpstr>리스트 뷰의 표준 레이아웃</vt:lpstr>
      <vt:lpstr>리스트 뷰와 arrayAdapter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그림으로 쉽게 설명하는 안드로이드</dc:title>
  <dc:creator>chun</dc:creator>
  <cp:lastModifiedBy>백 건효</cp:lastModifiedBy>
  <cp:revision>200</cp:revision>
  <dcterms:created xsi:type="dcterms:W3CDTF">2012-08-23T02:20:32Z</dcterms:created>
  <dcterms:modified xsi:type="dcterms:W3CDTF">2020-04-07T01:24:51Z</dcterms:modified>
</cp:coreProperties>
</file>