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DE1DD-794F-40D9-A69F-2D5C2B78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40C837-E2A3-48D6-AD84-4889E87A5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251A4-42AB-4D99-8A86-81B7030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ED474-6C26-4322-A24D-E724CAA3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BF857-ED96-42B3-99DD-BA4F3377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89C6D-5137-4960-A677-736B5F8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909F0-D1EB-48D8-92A5-93D66E1B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C2873-EB7D-47D6-A8C9-04BE9CE5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0A4AB-AC5E-4096-B2CC-B05B5C3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05A09-2BB3-41FF-AF4C-BFEFEFB2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21DBFC-0BAD-45CD-BB0D-E0F2D4E8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425F1-9B85-4304-B60B-C967F4E6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6F53E-4A9C-4851-B43D-ACBEB734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81C84-A566-4900-8DAC-B167D06D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E65F4-76EA-4D8F-9C61-CA33F430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0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08AED-39E1-489A-8CD6-51469A54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E4C08-4811-4C38-8552-6582D76B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64356-6918-458C-9DE5-F901182A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4CEBA-A7B4-4A29-90FF-BD17A2F7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B4A02-8C7E-4EB0-8A9E-D4D52BF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4471A6-925C-4F86-8EE7-AD5F925022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9710"/>
            <a:ext cx="1296144" cy="2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9C7E1-5206-446F-A3B1-0E1255C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340E5-570C-4612-AF67-E231BE2A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46FF9-0675-4D20-A5D4-B9DB527A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FCEFB-7E2A-4C17-8D11-3A2B958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4ADAF-B0C2-48D8-A569-E66CB2E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6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184B-AAC8-42EF-9D73-51FD55B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B6AF2-28B8-4187-8322-032B4AFD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2B3AF-7AB0-41DF-9D39-9EC15EDF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8A9D3-3D3B-4A07-9F1D-5F5219CE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6A400-69F6-4D78-9A4A-2136C1D6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383BA-B53F-4927-8810-ED7D80B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0F48C-048F-44D8-8DDA-B64AB390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D135B-3C5A-4F35-B264-99E0B2AE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90C29-F864-4E40-8022-7868814B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BD2A1-BA91-4423-A52C-679AD00D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88CE2-3698-4A0E-A2E0-2DFD83ED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21201-A132-4475-8568-EB18101A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4EA6D2-7347-435D-9C30-BEB94E80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AC21B-4ADB-483D-B654-63890075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9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BD07C-99DA-437A-8C38-E3075515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BAEA0-9386-4B75-B8FD-CDC66B1A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986BBF-F95B-4A9F-813E-7FEE4644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FECE7-587F-42B7-A34C-C31D3CA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CB188-C03D-4E66-A271-3E6D622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D6892-56A8-41CB-B8BA-0F120AD2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885D5-4B78-497D-B1B8-9E75A4E8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F665-D84D-4451-9261-B4B9BB01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3A898-0B21-40A2-A3E3-D2AF3BC3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FD0F4-3F58-4D5A-B25B-C21DACC34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A0E4A-C431-403B-B7EE-D81D9B8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0FD02-B6E2-494D-9388-6EECC5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EF3A5-AFD0-40C7-8BAF-5C801285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A093-B995-4F20-8405-750703EA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337B83-95F1-4065-B4CE-EFD53A0F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19850-D1B7-4587-A5E8-8C9752FE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3DF7-28ED-4F47-8C16-8D1EAB34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44423-13D3-43F5-A307-B8725C37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D9E00-DFBE-4B22-864F-7E6CBDC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335E6-0E95-4C02-9D0F-92D359B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4E6DD-273D-491D-A8F1-518F293A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156D1-6963-441E-ABAE-D5B893B96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3E30-4F30-4047-9661-5D83FEC436D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812CE-3140-47DD-A7B2-6C7F2C8D0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5103C-5F9C-48F6-9506-49EFFADD1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BD94-80BA-4BA5-97CE-C08873F5EE6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731D14-B29F-4EA5-9B19-D62CF11EB02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9710"/>
            <a:ext cx="1296144" cy="299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97862-EE30-4931-A651-69A3838EEE86}"/>
              </a:ext>
            </a:extLst>
          </p:cNvPr>
          <p:cNvSpPr txBox="1"/>
          <p:nvPr userDrawn="1"/>
        </p:nvSpPr>
        <p:spPr>
          <a:xfrm>
            <a:off x="0" y="9710"/>
            <a:ext cx="3049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컴퓨팅사고력과 코딩</a:t>
            </a:r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(2022-1</a:t>
            </a:r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학기</a:t>
            </a:r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4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B8D1-B87C-483C-9D08-8081C098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[7</a:t>
            </a:r>
            <a:r>
              <a:rPr lang="ko-KR" altLang="en-US"/>
              <a:t>주차 과제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57334-64B6-41D0-B002-85B64009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" y="1489166"/>
            <a:ext cx="10726783" cy="51859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각 문제에 대해 </a:t>
            </a:r>
            <a:r>
              <a:rPr lang="ko-KR" altLang="en-US" dirty="0" err="1"/>
              <a:t>문제분해를</a:t>
            </a:r>
            <a:r>
              <a:rPr lang="ko-KR" altLang="en-US" dirty="0"/>
              <a:t> 하고 코딩하세요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7</a:t>
            </a:r>
            <a:r>
              <a:rPr lang="ko-KR" altLang="en-US" dirty="0" err="1"/>
              <a:t>주차과제</a:t>
            </a:r>
            <a:r>
              <a:rPr lang="en-US" altLang="ko-KR" dirty="0"/>
              <a:t>.</a:t>
            </a:r>
            <a:r>
              <a:rPr lang="en-US" altLang="ko-KR" dirty="0" err="1"/>
              <a:t>pptx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[</a:t>
            </a:r>
            <a:r>
              <a:rPr lang="ko-KR" altLang="en-US" dirty="0" err="1"/>
              <a:t>문제분해</a:t>
            </a:r>
            <a:r>
              <a:rPr lang="en-US" altLang="ko-KR" dirty="0"/>
              <a:t>] </a:t>
            </a:r>
            <a:r>
              <a:rPr lang="ko-KR" altLang="en-US" dirty="0"/>
              <a:t>부분을 완성하여 제출한다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시 파일명은 </a:t>
            </a:r>
            <a:r>
              <a:rPr lang="ko-KR" altLang="en-US" dirty="0" err="1"/>
              <a:t>본인명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 err="1"/>
              <a:t>문제분해</a:t>
            </a:r>
            <a:r>
              <a:rPr lang="en-US" altLang="ko-KR" dirty="0"/>
              <a:t>.</a:t>
            </a:r>
            <a:r>
              <a:rPr lang="en-US" altLang="ko-KR" dirty="0" err="1"/>
              <a:t>pptx</a:t>
            </a:r>
            <a:r>
              <a:rPr lang="en-US" altLang="ko-KR" dirty="0"/>
              <a:t> </a:t>
            </a:r>
            <a:r>
              <a:rPr lang="ko-KR" altLang="en-US" dirty="0"/>
              <a:t>로 제출한다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실습한 과제의 파일명은 </a:t>
            </a:r>
            <a:r>
              <a:rPr lang="en-US" altLang="ko-KR" dirty="0"/>
              <a:t>“</a:t>
            </a:r>
            <a:r>
              <a:rPr lang="ko-KR" altLang="en-US" dirty="0"/>
              <a:t>자신의 이름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-1.sb3”</a:t>
            </a:r>
            <a:r>
              <a:rPr lang="ko-KR" altLang="en-US" dirty="0"/>
              <a:t>로 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.sb3</a:t>
            </a:r>
            <a:r>
              <a:rPr lang="ko-KR" altLang="en-US" dirty="0"/>
              <a:t>파일을 제출하면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-1.sb3, </a:t>
            </a:r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-2.sb3, </a:t>
            </a:r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-3.sb3</a:t>
            </a:r>
          </a:p>
          <a:p>
            <a:r>
              <a:rPr lang="ko-KR" altLang="en-US" dirty="0"/>
              <a:t>주어진 </a:t>
            </a:r>
            <a:r>
              <a:rPr lang="ko-KR" altLang="en-US" dirty="0" err="1"/>
              <a:t>문제정의를</a:t>
            </a:r>
            <a:r>
              <a:rPr lang="ko-KR" altLang="en-US" dirty="0"/>
              <a:t> 잘 읽고 문제를 해결하시기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주어진 상황이 없으면 각자가 적절하다고 생각하는 코딩을 하시기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제출할 파일은 총 </a:t>
            </a:r>
            <a:r>
              <a:rPr lang="en-US" altLang="ko-KR" dirty="0"/>
              <a:t>4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 err="1"/>
              <a:t>문제분해</a:t>
            </a:r>
            <a:r>
              <a:rPr lang="en-US" altLang="ko-KR" dirty="0"/>
              <a:t>-.pptx</a:t>
            </a:r>
          </a:p>
          <a:p>
            <a:pPr lvl="1"/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-1.sb3</a:t>
            </a:r>
          </a:p>
          <a:p>
            <a:pPr lvl="1"/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-2.sb3</a:t>
            </a:r>
          </a:p>
          <a:p>
            <a:pPr lvl="1"/>
            <a:r>
              <a:rPr lang="ko-KR" altLang="en-US" dirty="0"/>
              <a:t>홍길동</a:t>
            </a:r>
            <a:r>
              <a:rPr lang="en-US" altLang="ko-KR" dirty="0"/>
              <a:t>-7</a:t>
            </a:r>
            <a:r>
              <a:rPr lang="ko-KR" altLang="en-US" dirty="0"/>
              <a:t>주차</a:t>
            </a:r>
            <a:r>
              <a:rPr lang="en-US" altLang="ko-KR" dirty="0"/>
              <a:t>-3.sb3</a:t>
            </a:r>
          </a:p>
        </p:txBody>
      </p:sp>
    </p:spTree>
    <p:extLst>
      <p:ext uri="{BB962C8B-B14F-4D97-AF65-F5344CB8AC3E}">
        <p14:creationId xmlns:p14="http://schemas.microsoft.com/office/powerpoint/2010/main" val="183865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A728AF5-D4C8-48EE-A66B-6988943B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82" y="438470"/>
            <a:ext cx="10515600" cy="874714"/>
          </a:xfrm>
        </p:spPr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AE6C0-A71E-47F1-86FA-83EB2882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94" y="1313184"/>
            <a:ext cx="10515600" cy="4351338"/>
          </a:xfrm>
        </p:spPr>
        <p:txBody>
          <a:bodyPr/>
          <a:lstStyle/>
          <a:p>
            <a:r>
              <a:rPr lang="ko-KR" altLang="en-US"/>
              <a:t>다음과 같이 스크래치 프로그램을 작성 하세오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bandicam 2022-10-16 11-05-15-324">
            <a:hlinkClick r:id="" action="ppaction://media"/>
            <a:extLst>
              <a:ext uri="{FF2B5EF4-FFF2-40B4-BE49-F238E27FC236}">
                <a16:creationId xmlns:a16="http://schemas.microsoft.com/office/drawing/2014/main" id="{87DCFFC5-1115-4084-A42B-A9EAE6505B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3506" y="2010562"/>
            <a:ext cx="4572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2E331-BB5E-408C-B5B2-7BC104EDF182}"/>
              </a:ext>
            </a:extLst>
          </p:cNvPr>
          <p:cNvSpPr txBox="1"/>
          <p:nvPr/>
        </p:nvSpPr>
        <p:spPr>
          <a:xfrm>
            <a:off x="6006517" y="2010562"/>
            <a:ext cx="4750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b="1"/>
              <a:t>문제정의</a:t>
            </a:r>
            <a:r>
              <a:rPr lang="en-US" altLang="ko-KR" b="1"/>
              <a:t>]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스프라이트가 한 칸씩 움직이다가 바닥이 파란색인 위치에 가면 방향을 바꾸어 움직이도록 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마지막 노란색에 이를 때까지 움직인다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[</a:t>
            </a:r>
            <a:r>
              <a:rPr lang="ko-KR" altLang="en-US"/>
              <a:t>색에 닿았는가</a:t>
            </a:r>
            <a:r>
              <a:rPr lang="en-US" altLang="ko-KR"/>
              <a:t>] </a:t>
            </a:r>
            <a:r>
              <a:rPr lang="ko-KR" altLang="en-US"/>
              <a:t>감지 블록을 사용하여 코딩한다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3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BCB7-722E-41E7-8ABD-0EF31467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521880"/>
            <a:ext cx="11092543" cy="771344"/>
          </a:xfrm>
        </p:spPr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1 – </a:t>
            </a:r>
            <a:r>
              <a:rPr lang="ko-KR" altLang="en-US"/>
              <a:t>문제 분해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5555B-0C35-40B2-8AC7-87418601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4883739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규칙</a:t>
            </a:r>
            <a:endParaRPr lang="ko-KR" altLang="en-US" sz="18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15142" y="1794404"/>
            <a:ext cx="6467302" cy="540327"/>
            <a:chOff x="615142" y="1794404"/>
            <a:chExt cx="6467302" cy="540327"/>
          </a:xfrm>
        </p:grpSpPr>
        <p:sp>
          <p:nvSpPr>
            <p:cNvPr id="4" name="직사각형 3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시작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4" idx="3"/>
              <a:endCxn id="7" idx="1"/>
            </p:cNvCxnSpPr>
            <p:nvPr/>
          </p:nvCxnSpPr>
          <p:spPr>
            <a:xfrm flipV="1">
              <a:off x="2136371" y="2064567"/>
              <a:ext cx="628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64902" y="1879901"/>
              <a:ext cx="43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버튼을 누르면 시작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5142" y="2565747"/>
            <a:ext cx="6467302" cy="540327"/>
            <a:chOff x="615142" y="1794404"/>
            <a:chExt cx="6467302" cy="540327"/>
          </a:xfrm>
        </p:grpSpPr>
        <p:sp>
          <p:nvSpPr>
            <p:cNvPr id="14" name="직사각형 13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이동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3"/>
              <a:endCxn id="16" idx="1"/>
            </p:cNvCxnSpPr>
            <p:nvPr/>
          </p:nvCxnSpPr>
          <p:spPr>
            <a:xfrm flipV="1">
              <a:off x="2136371" y="2064567"/>
              <a:ext cx="628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4902" y="1879901"/>
              <a:ext cx="43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각 </a:t>
              </a:r>
              <a:r>
                <a:rPr lang="ko-KR" altLang="en-US" dirty="0" err="1" smtClean="0"/>
                <a:t>위치별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X, Y </a:t>
              </a:r>
              <a:r>
                <a:rPr lang="ko-KR" altLang="en-US" dirty="0" smtClean="0"/>
                <a:t>좌표 입력 후 이동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1768" y="3276847"/>
            <a:ext cx="7157256" cy="540327"/>
            <a:chOff x="615142" y="1794404"/>
            <a:chExt cx="7157256" cy="540327"/>
          </a:xfrm>
        </p:grpSpPr>
        <p:sp>
          <p:nvSpPr>
            <p:cNvPr id="22" name="직사각형 21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방향 전환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3"/>
              <a:endCxn id="24" idx="1"/>
            </p:cNvCxnSpPr>
            <p:nvPr/>
          </p:nvCxnSpPr>
          <p:spPr>
            <a:xfrm flipV="1">
              <a:off x="2136371" y="2064567"/>
              <a:ext cx="6285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64901" y="1879901"/>
              <a:ext cx="5007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파란색 블록에 위치하였을 시 </a:t>
              </a:r>
              <a:r>
                <a:rPr lang="ko-KR" altLang="en-US" dirty="0" err="1" smtClean="0"/>
                <a:t>이동방향</a:t>
              </a:r>
              <a:r>
                <a:rPr lang="ko-KR" altLang="en-US" dirty="0" smtClean="0"/>
                <a:t> 전환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31768" y="3962693"/>
            <a:ext cx="7157256" cy="540327"/>
            <a:chOff x="615142" y="1794404"/>
            <a:chExt cx="7157256" cy="540327"/>
          </a:xfrm>
        </p:grpSpPr>
        <p:sp>
          <p:nvSpPr>
            <p:cNvPr id="28" name="직사각형 27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방향 전환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28" idx="3"/>
              <a:endCxn id="30" idx="1"/>
            </p:cNvCxnSpPr>
            <p:nvPr/>
          </p:nvCxnSpPr>
          <p:spPr>
            <a:xfrm flipV="1">
              <a:off x="2136371" y="2064567"/>
              <a:ext cx="6285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4901" y="1879901"/>
              <a:ext cx="5007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노란색 블록에 위치하였을 시 정지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95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840A6-26DD-4E47-ADAD-93C6B85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" y="521564"/>
            <a:ext cx="10259823" cy="885345"/>
          </a:xfrm>
        </p:spPr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3D5A9-8E8C-48E3-BD06-34B4C15B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063"/>
            <a:ext cx="10515600" cy="665327"/>
          </a:xfrm>
        </p:spPr>
        <p:txBody>
          <a:bodyPr/>
          <a:lstStyle/>
          <a:p>
            <a:r>
              <a:rPr lang="ko-KR" altLang="en-US"/>
              <a:t>다음과 같이 동작하는 프로그램을 구현하시오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E9CD5E8-082E-4C13-93E6-D3842D6CE41A}"/>
              </a:ext>
            </a:extLst>
          </p:cNvPr>
          <p:cNvSpPr txBox="1">
            <a:spLocks/>
          </p:cNvSpPr>
          <p:nvPr/>
        </p:nvSpPr>
        <p:spPr>
          <a:xfrm>
            <a:off x="6836949" y="2060398"/>
            <a:ext cx="4826875" cy="4640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800" b="1"/>
              <a:t>[</a:t>
            </a:r>
            <a:r>
              <a:rPr lang="ko-KR" altLang="en-US" sz="1800" b="1"/>
              <a:t>문제정의</a:t>
            </a:r>
            <a:r>
              <a:rPr lang="en-US" altLang="ko-KR" sz="1800" b="1"/>
              <a:t>]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자동차는 스프라이트에서 원하는 것으로 선택한다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신호등은 빨간색이 켜진 것과 초록불이 켜진 그림 두개를 스프라이트로 그려 준비한다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배경은 주어진 파일로 진행한다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정지선은 각자가 그려 만든다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스프라이트가 정지선에 닿으면 멈춘다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스페이스바를 누르면 신호등이 빨간색일경우 파란색으로</a:t>
            </a:r>
            <a:r>
              <a:rPr lang="en-US" altLang="ko-KR" sz="1800"/>
              <a:t>, </a:t>
            </a:r>
            <a:r>
              <a:rPr lang="ko-KR" altLang="en-US" sz="1800"/>
              <a:t>파란색일 경우 빨간색으로 바뀐다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신호등이 빨간불이면 멈춘다</a:t>
            </a:r>
            <a:r>
              <a:rPr lang="en-US" altLang="ko-KR" sz="180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800"/>
              <a:t>신호등이 파란불이면 진행한다</a:t>
            </a:r>
            <a:r>
              <a:rPr lang="en-US" altLang="ko-KR" sz="18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6B5DD-4759-48D6-A15D-D5E3636E0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87500" l="7656" r="89952">
                        <a14:foregroundMark x1="7656" y1="54167" x2="7656" y2="54167"/>
                        <a14:foregroundMark x1="89952" y1="45833" x2="89952" y2="45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1797" y="1520023"/>
            <a:ext cx="2896944" cy="665327"/>
          </a:xfrm>
          <a:prstGeom prst="rect">
            <a:avLst/>
          </a:prstGeom>
        </p:spPr>
      </p:pic>
      <p:pic>
        <p:nvPicPr>
          <p:cNvPr id="7" name="bandicam 2022-10-16 11-43-54-408">
            <a:hlinkClick r:id="" action="ppaction://media"/>
            <a:extLst>
              <a:ext uri="{FF2B5EF4-FFF2-40B4-BE49-F238E27FC236}">
                <a16:creationId xmlns:a16="http://schemas.microsoft.com/office/drawing/2014/main" id="{379D08AA-3498-4151-AAEE-AF2E168A67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4697" y="2185350"/>
            <a:ext cx="4981303" cy="4151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76A83-A713-4ADB-9975-3C3C2111B5E3}"/>
              </a:ext>
            </a:extLst>
          </p:cNvPr>
          <p:cNvSpPr txBox="1"/>
          <p:nvPr/>
        </p:nvSpPr>
        <p:spPr>
          <a:xfrm>
            <a:off x="9250386" y="9948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 블럭</a:t>
            </a:r>
          </a:p>
        </p:txBody>
      </p:sp>
    </p:spTree>
    <p:extLst>
      <p:ext uri="{BB962C8B-B14F-4D97-AF65-F5344CB8AC3E}">
        <p14:creationId xmlns:p14="http://schemas.microsoft.com/office/powerpoint/2010/main" val="409265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BCB7-722E-41E7-8ABD-0EF31467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521880"/>
            <a:ext cx="11092543" cy="771344"/>
          </a:xfrm>
        </p:spPr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2 – </a:t>
            </a:r>
            <a:r>
              <a:rPr lang="ko-KR" altLang="en-US"/>
              <a:t>문제 분해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85555B-0C35-40B2-8AC7-87418601891F}"/>
              </a:ext>
            </a:extLst>
          </p:cNvPr>
          <p:cNvSpPr txBox="1">
            <a:spLocks/>
          </p:cNvSpPr>
          <p:nvPr/>
        </p:nvSpPr>
        <p:spPr>
          <a:xfrm>
            <a:off x="838200" y="1293224"/>
            <a:ext cx="10515600" cy="488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규칙</a:t>
            </a:r>
            <a:endParaRPr lang="ko-KR" altLang="en-US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15142" y="1794404"/>
            <a:ext cx="6467302" cy="540327"/>
            <a:chOff x="615142" y="1794404"/>
            <a:chExt cx="6467302" cy="540327"/>
          </a:xfrm>
        </p:grpSpPr>
        <p:sp>
          <p:nvSpPr>
            <p:cNvPr id="6" name="직사각형 5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시작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3"/>
              <a:endCxn id="8" idx="1"/>
            </p:cNvCxnSpPr>
            <p:nvPr/>
          </p:nvCxnSpPr>
          <p:spPr>
            <a:xfrm flipV="1">
              <a:off x="2136371" y="2064567"/>
              <a:ext cx="628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64902" y="1879901"/>
              <a:ext cx="43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버튼을 누르면 시작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5142" y="2565747"/>
            <a:ext cx="6467302" cy="540327"/>
            <a:chOff x="615142" y="1794404"/>
            <a:chExt cx="6467302" cy="540327"/>
          </a:xfrm>
        </p:grpSpPr>
        <p:sp>
          <p:nvSpPr>
            <p:cNvPr id="10" name="직사각형 9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이동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3"/>
              <a:endCxn id="12" idx="1"/>
            </p:cNvCxnSpPr>
            <p:nvPr/>
          </p:nvCxnSpPr>
          <p:spPr>
            <a:xfrm flipV="1">
              <a:off x="2136371" y="2064567"/>
              <a:ext cx="628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64902" y="1879901"/>
              <a:ext cx="43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각 </a:t>
              </a:r>
              <a:r>
                <a:rPr lang="ko-KR" altLang="en-US" dirty="0" err="1" smtClean="0"/>
                <a:t>위치별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X, Y </a:t>
              </a:r>
              <a:r>
                <a:rPr lang="ko-KR" altLang="en-US" dirty="0" smtClean="0"/>
                <a:t>좌표 입력 후 이동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31768" y="3276847"/>
            <a:ext cx="7157256" cy="540327"/>
            <a:chOff x="615142" y="1794404"/>
            <a:chExt cx="7157256" cy="540327"/>
          </a:xfrm>
        </p:grpSpPr>
        <p:sp>
          <p:nvSpPr>
            <p:cNvPr id="14" name="직사각형 13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주행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3"/>
              <a:endCxn id="16" idx="1"/>
            </p:cNvCxnSpPr>
            <p:nvPr/>
          </p:nvCxnSpPr>
          <p:spPr>
            <a:xfrm flipV="1">
              <a:off x="2136371" y="2064567"/>
              <a:ext cx="6285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4901" y="1879901"/>
              <a:ext cx="5007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초록 </a:t>
              </a:r>
              <a:r>
                <a:rPr lang="ko-KR" altLang="en-US" dirty="0" err="1" smtClean="0"/>
                <a:t>신호시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미정차</a:t>
              </a:r>
              <a:r>
                <a:rPr lang="ko-KR" altLang="en-US" dirty="0" smtClean="0"/>
                <a:t> 후 정상 주행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1768" y="3962693"/>
            <a:ext cx="7157256" cy="540327"/>
            <a:chOff x="615142" y="1794404"/>
            <a:chExt cx="7157256" cy="540327"/>
          </a:xfrm>
        </p:grpSpPr>
        <p:sp>
          <p:nvSpPr>
            <p:cNvPr id="18" name="직사각형 17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주행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8" idx="3"/>
              <a:endCxn id="20" idx="1"/>
            </p:cNvCxnSpPr>
            <p:nvPr/>
          </p:nvCxnSpPr>
          <p:spPr>
            <a:xfrm flipV="1">
              <a:off x="2136371" y="2064567"/>
              <a:ext cx="6285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64901" y="1879901"/>
              <a:ext cx="5007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빨간 </a:t>
              </a:r>
              <a:r>
                <a:rPr lang="ko-KR" altLang="en-US" dirty="0" err="1" smtClean="0"/>
                <a:t>신호시</a:t>
              </a:r>
              <a:r>
                <a:rPr lang="ko-KR" altLang="en-US" dirty="0" smtClean="0"/>
                <a:t> 정차 후 초록 </a:t>
              </a:r>
              <a:r>
                <a:rPr lang="ko-KR" altLang="en-US" dirty="0" err="1" smtClean="0"/>
                <a:t>신호시</a:t>
              </a:r>
              <a:r>
                <a:rPr lang="ko-KR" altLang="en-US" dirty="0" smtClean="0"/>
                <a:t> 정상 주행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2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0358-F2A8-4E11-9CC7-59E6AA74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54" y="599280"/>
            <a:ext cx="10515600" cy="1009651"/>
          </a:xfrm>
        </p:spPr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97561-60F9-4E2C-8A57-0941A092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4" y="1687513"/>
            <a:ext cx="10515600" cy="4351338"/>
          </a:xfrm>
        </p:spPr>
        <p:txBody>
          <a:bodyPr/>
          <a:lstStyle/>
          <a:p>
            <a:r>
              <a:rPr lang="ko-KR" altLang="en-US"/>
              <a:t>학점계산하기</a:t>
            </a:r>
          </a:p>
        </p:txBody>
      </p:sp>
      <p:pic>
        <p:nvPicPr>
          <p:cNvPr id="5" name="bandicam 2022-10-16 14-08-04-648">
            <a:hlinkClick r:id="" action="ppaction://media"/>
            <a:extLst>
              <a:ext uri="{FF2B5EF4-FFF2-40B4-BE49-F238E27FC236}">
                <a16:creationId xmlns:a16="http://schemas.microsoft.com/office/drawing/2014/main" id="{5BD19F8E-0EB5-4AFC-BD40-284B810217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354" y="2297907"/>
            <a:ext cx="464820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E02E37-C8A3-4087-B86D-7440DCFC5240}"/>
              </a:ext>
            </a:extLst>
          </p:cNvPr>
          <p:cNvSpPr txBox="1">
            <a:spLocks/>
          </p:cNvSpPr>
          <p:nvPr/>
        </p:nvSpPr>
        <p:spPr>
          <a:xfrm>
            <a:off x="7406640" y="1978025"/>
            <a:ext cx="40995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[</a:t>
            </a:r>
            <a:r>
              <a:rPr lang="ko-KR" altLang="en-US"/>
              <a:t>문제정의</a:t>
            </a:r>
            <a:r>
              <a:rPr lang="en-US" altLang="ko-KR"/>
              <a:t>]</a:t>
            </a:r>
          </a:p>
          <a:p>
            <a:r>
              <a:rPr lang="ko-KR" altLang="en-US" sz="1800"/>
              <a:t>옆의 프로그램 실행 상황을 보고 코딩을 진행하세요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사용자 대답할 때 입력한 점수로 판단하는 프로그램을 작성합니다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400"/>
              <a:t>90</a:t>
            </a:r>
            <a:r>
              <a:rPr lang="ko-KR" altLang="en-US" sz="1400"/>
              <a:t>점 이상 </a:t>
            </a:r>
            <a:r>
              <a:rPr lang="en-US" altLang="ko-KR" sz="1400"/>
              <a:t>-&gt; A</a:t>
            </a:r>
          </a:p>
          <a:p>
            <a:pPr lvl="1"/>
            <a:r>
              <a:rPr lang="en-US" altLang="ko-KR" sz="1400"/>
              <a:t>80</a:t>
            </a:r>
            <a:r>
              <a:rPr lang="ko-KR" altLang="en-US" sz="1400"/>
              <a:t>점 이상 </a:t>
            </a:r>
            <a:r>
              <a:rPr lang="en-US" altLang="ko-KR" sz="1400"/>
              <a:t>-&gt; B</a:t>
            </a:r>
          </a:p>
          <a:p>
            <a:pPr lvl="1"/>
            <a:r>
              <a:rPr lang="en-US" altLang="ko-KR" sz="1400"/>
              <a:t>70</a:t>
            </a:r>
            <a:r>
              <a:rPr lang="ko-KR" altLang="en-US" sz="1400"/>
              <a:t>점 이상 </a:t>
            </a:r>
            <a:r>
              <a:rPr lang="en-US" altLang="ko-KR" sz="1400"/>
              <a:t>-&gt; C</a:t>
            </a:r>
          </a:p>
          <a:p>
            <a:pPr lvl="1"/>
            <a:r>
              <a:rPr lang="en-US" altLang="ko-KR" sz="1400"/>
              <a:t>60</a:t>
            </a:r>
            <a:r>
              <a:rPr lang="ko-KR" altLang="en-US" sz="1400"/>
              <a:t>점 이상 </a:t>
            </a:r>
            <a:r>
              <a:rPr lang="en-US" altLang="ko-KR" sz="1400"/>
              <a:t>-&gt; D</a:t>
            </a:r>
          </a:p>
          <a:p>
            <a:pPr lvl="1"/>
            <a:r>
              <a:rPr lang="en-US" altLang="ko-KR" sz="1400"/>
              <a:t>60</a:t>
            </a:r>
            <a:r>
              <a:rPr lang="ko-KR" altLang="en-US" sz="1400"/>
              <a:t>점 미만 </a:t>
            </a:r>
            <a:r>
              <a:rPr lang="en-US" altLang="ko-KR" sz="1400"/>
              <a:t>-&gt; F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089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1BCB7-722E-41E7-8ABD-0EF31467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521880"/>
            <a:ext cx="11092543" cy="771344"/>
          </a:xfrm>
        </p:spPr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3 – </a:t>
            </a:r>
            <a:r>
              <a:rPr lang="ko-KR" altLang="en-US"/>
              <a:t>문제 분해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85555B-0C35-40B2-8AC7-87418601891F}"/>
              </a:ext>
            </a:extLst>
          </p:cNvPr>
          <p:cNvSpPr txBox="1">
            <a:spLocks/>
          </p:cNvSpPr>
          <p:nvPr/>
        </p:nvSpPr>
        <p:spPr>
          <a:xfrm>
            <a:off x="838200" y="1293224"/>
            <a:ext cx="10515600" cy="488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규칙</a:t>
            </a:r>
            <a:endParaRPr lang="ko-KR" altLang="en-US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15142" y="1794404"/>
            <a:ext cx="6467302" cy="540327"/>
            <a:chOff x="615142" y="1794404"/>
            <a:chExt cx="6467302" cy="540327"/>
          </a:xfrm>
        </p:grpSpPr>
        <p:sp>
          <p:nvSpPr>
            <p:cNvPr id="6" name="직사각형 5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시작 방법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6" idx="3"/>
              <a:endCxn id="8" idx="1"/>
            </p:cNvCxnSpPr>
            <p:nvPr/>
          </p:nvCxnSpPr>
          <p:spPr>
            <a:xfrm flipV="1">
              <a:off x="2136371" y="2064567"/>
              <a:ext cx="628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64902" y="1879901"/>
              <a:ext cx="43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시작 버튼을 누르면 시작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5142" y="2565747"/>
            <a:ext cx="6467302" cy="540327"/>
            <a:chOff x="615142" y="1794404"/>
            <a:chExt cx="6467302" cy="540327"/>
          </a:xfrm>
        </p:grpSpPr>
        <p:sp>
          <p:nvSpPr>
            <p:cNvPr id="10" name="직사각형 9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학점 입력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3"/>
              <a:endCxn id="12" idx="1"/>
            </p:cNvCxnSpPr>
            <p:nvPr/>
          </p:nvCxnSpPr>
          <p:spPr>
            <a:xfrm flipV="1">
              <a:off x="2136371" y="2064567"/>
              <a:ext cx="628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64902" y="1879901"/>
              <a:ext cx="43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학점을 </a:t>
              </a:r>
              <a:r>
                <a:rPr lang="ko-KR" altLang="en-US" dirty="0" err="1" smtClean="0"/>
                <a:t>입력받음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31768" y="3276847"/>
            <a:ext cx="7157256" cy="540327"/>
            <a:chOff x="615142" y="1794404"/>
            <a:chExt cx="7157256" cy="540327"/>
          </a:xfrm>
        </p:grpSpPr>
        <p:sp>
          <p:nvSpPr>
            <p:cNvPr id="14" name="직사각형 13"/>
            <p:cNvSpPr/>
            <p:nvPr/>
          </p:nvSpPr>
          <p:spPr>
            <a:xfrm>
              <a:off x="615142" y="1794404"/>
              <a:ext cx="1521229" cy="54032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학점 계산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3"/>
              <a:endCxn id="16" idx="1"/>
            </p:cNvCxnSpPr>
            <p:nvPr/>
          </p:nvCxnSpPr>
          <p:spPr>
            <a:xfrm flipV="1">
              <a:off x="2136371" y="2064567"/>
              <a:ext cx="62853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4901" y="1879901"/>
              <a:ext cx="5007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지정된 범위 내의 숫자일 경우 학점 출력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0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390</Words>
  <Application>Microsoft Office PowerPoint</Application>
  <PresentationFormat>와이드스크린</PresentationFormat>
  <Paragraphs>69</Paragraphs>
  <Slides>7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경기천년제목 Medium</vt:lpstr>
      <vt:lpstr>맑은 고딕</vt:lpstr>
      <vt:lpstr>Arial</vt:lpstr>
      <vt:lpstr>Office 테마</vt:lpstr>
      <vt:lpstr>[7주차 과제]</vt:lpstr>
      <vt:lpstr>과제 1</vt:lpstr>
      <vt:lpstr>과제1 – 문제 분해</vt:lpstr>
      <vt:lpstr>과제 2</vt:lpstr>
      <vt:lpstr>과제2 – 문제 분해</vt:lpstr>
      <vt:lpstr>과제 3</vt:lpstr>
      <vt:lpstr>과제3 – 문제 분해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</dc:creator>
  <cp:lastModifiedBy>User</cp:lastModifiedBy>
  <cp:revision>20</cp:revision>
  <dcterms:created xsi:type="dcterms:W3CDTF">2022-09-28T13:43:27Z</dcterms:created>
  <dcterms:modified xsi:type="dcterms:W3CDTF">2022-10-16T07:56:02Z</dcterms:modified>
</cp:coreProperties>
</file>