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7272" y="-25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4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9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6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0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2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1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9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AB89-AEDE-498A-8383-ED1C07715153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09FE-651C-4EDD-A29C-951DF774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3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5" y="282314"/>
            <a:ext cx="10212146" cy="542520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C30C77E-E62E-D05B-E991-34777822B7B3}"/>
              </a:ext>
            </a:extLst>
          </p:cNvPr>
          <p:cNvSpPr/>
          <p:nvPr/>
        </p:nvSpPr>
        <p:spPr>
          <a:xfrm>
            <a:off x="8595360" y="3261360"/>
            <a:ext cx="57150" cy="99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F143DD2-9E9E-35FC-4CB5-ADD60B944763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8623935" y="3253665"/>
            <a:ext cx="1850571" cy="76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39A4FF-4B6C-E2F8-E0AF-B6E4AE09E371}"/>
              </a:ext>
            </a:extLst>
          </p:cNvPr>
          <p:cNvSpPr txBox="1"/>
          <p:nvPr/>
        </p:nvSpPr>
        <p:spPr>
          <a:xfrm>
            <a:off x="10474506" y="3122860"/>
            <a:ext cx="171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IP</a:t>
            </a:r>
            <a:r>
              <a:rPr lang="ko-KR" altLang="en-US" sz="1100" b="1" dirty="0"/>
              <a:t>의 버전을 나타낸다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25B837C-3D9F-074C-6582-265FB0AE6D93}"/>
              </a:ext>
            </a:extLst>
          </p:cNvPr>
          <p:cNvSpPr/>
          <p:nvPr/>
        </p:nvSpPr>
        <p:spPr>
          <a:xfrm>
            <a:off x="8651240" y="3261359"/>
            <a:ext cx="57150" cy="99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E4D6CD-BD27-5CF0-B29B-926A1952BA4F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679815" y="3360419"/>
            <a:ext cx="1794691" cy="203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AA03A0-CD35-04FB-C0D9-163DE06BC4E5}"/>
              </a:ext>
            </a:extLst>
          </p:cNvPr>
          <p:cNvSpPr txBox="1"/>
          <p:nvPr/>
        </p:nvSpPr>
        <p:spPr>
          <a:xfrm>
            <a:off x="10474506" y="3432880"/>
            <a:ext cx="171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헤더의 길이를 나타낸다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D4E2F16-DE62-59F5-94F6-467EA7AB10F4}"/>
              </a:ext>
            </a:extLst>
          </p:cNvPr>
          <p:cNvSpPr/>
          <p:nvPr/>
        </p:nvSpPr>
        <p:spPr>
          <a:xfrm>
            <a:off x="8752204" y="3261358"/>
            <a:ext cx="128905" cy="115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37B467-A180-BDD7-6CEE-98A6D6E6EB6A}"/>
              </a:ext>
            </a:extLst>
          </p:cNvPr>
          <p:cNvCxnSpPr>
            <a:cxnSpLocks/>
            <a:stCxn id="2" idx="7"/>
            <a:endCxn id="23" idx="1"/>
          </p:cNvCxnSpPr>
          <p:nvPr/>
        </p:nvCxnSpPr>
        <p:spPr>
          <a:xfrm flipV="1">
            <a:off x="8644141" y="3000947"/>
            <a:ext cx="603545" cy="2749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560A482-2825-EFC7-DC76-EE31FF0F066A}"/>
              </a:ext>
            </a:extLst>
          </p:cNvPr>
          <p:cNvCxnSpPr>
            <a:cxnSpLocks/>
            <a:stCxn id="17" idx="1"/>
            <a:endCxn id="23" idx="1"/>
          </p:cNvCxnSpPr>
          <p:nvPr/>
        </p:nvCxnSpPr>
        <p:spPr>
          <a:xfrm flipV="1">
            <a:off x="8771082" y="3000947"/>
            <a:ext cx="476604" cy="2773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32D6C1-929C-1A69-7255-C464F8EB8839}"/>
              </a:ext>
            </a:extLst>
          </p:cNvPr>
          <p:cNvSpPr txBox="1"/>
          <p:nvPr/>
        </p:nvSpPr>
        <p:spPr>
          <a:xfrm>
            <a:off x="9247686" y="2870142"/>
            <a:ext cx="659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인터넷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91203A-206D-A954-6A3C-3EE8EE31203B}"/>
              </a:ext>
            </a:extLst>
          </p:cNvPr>
          <p:cNvSpPr/>
          <p:nvPr/>
        </p:nvSpPr>
        <p:spPr>
          <a:xfrm>
            <a:off x="6229350" y="3384470"/>
            <a:ext cx="304800" cy="143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8FFBB1-6216-E75B-CC9F-F3BF8E3A3A1F}"/>
              </a:ext>
            </a:extLst>
          </p:cNvPr>
          <p:cNvSpPr txBox="1"/>
          <p:nvPr/>
        </p:nvSpPr>
        <p:spPr>
          <a:xfrm>
            <a:off x="6500676" y="2857438"/>
            <a:ext cx="659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인터넷</a:t>
            </a:r>
          </a:p>
        </p:txBody>
      </p:sp>
    </p:spTree>
    <p:extLst>
      <p:ext uri="{BB962C8B-B14F-4D97-AF65-F5344CB8AC3E}">
        <p14:creationId xmlns:p14="http://schemas.microsoft.com/office/powerpoint/2010/main" val="92546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김정순</dc:creator>
  <cp:lastModifiedBy>설 재혁</cp:lastModifiedBy>
  <cp:revision>2</cp:revision>
  <dcterms:created xsi:type="dcterms:W3CDTF">2022-11-23T02:56:23Z</dcterms:created>
  <dcterms:modified xsi:type="dcterms:W3CDTF">2022-11-23T07:39:50Z</dcterms:modified>
</cp:coreProperties>
</file>