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78" r:id="rId4"/>
    <p:sldId id="261" r:id="rId5"/>
    <p:sldId id="263" r:id="rId6"/>
    <p:sldId id="264" r:id="rId7"/>
    <p:sldId id="265" r:id="rId8"/>
    <p:sldId id="257" r:id="rId9"/>
    <p:sldId id="258" r:id="rId10"/>
    <p:sldId id="259" r:id="rId11"/>
    <p:sldId id="279" r:id="rId12"/>
    <p:sldId id="267" r:id="rId13"/>
    <p:sldId id="266" r:id="rId14"/>
    <p:sldId id="271" r:id="rId15"/>
    <p:sldId id="268" r:id="rId16"/>
    <p:sldId id="280" r:id="rId17"/>
    <p:sldId id="272" r:id="rId18"/>
    <p:sldId id="276" r:id="rId19"/>
    <p:sldId id="273" r:id="rId20"/>
    <p:sldId id="275" r:id="rId21"/>
    <p:sldId id="27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00FF"/>
    <a:srgbClr val="FFFFEB"/>
    <a:srgbClr val="3399FF"/>
    <a:srgbClr val="FF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A394C-F57C-46F7-A237-44FDB0C72F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B0726-9D2F-4C84-9635-1AD3060B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1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5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7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8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6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2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3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7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47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4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2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6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0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oytk.tistory.com/58" TargetMode="External"/><Relationship Id="rId2" Type="http://schemas.openxmlformats.org/officeDocument/2006/relationships/hyperlink" Target="https://aonee.tistory.com/16?category=37705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Eclipse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에서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github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사용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13099"/>
            <a:ext cx="9144000" cy="1655762"/>
          </a:xfrm>
        </p:spPr>
        <p:txBody>
          <a:bodyPr/>
          <a:lstStyle/>
          <a:p>
            <a:r>
              <a:rPr lang="ko-KR" altLang="en-US" dirty="0"/>
              <a:t>동의과학대학교 컴퓨터정보과</a:t>
            </a:r>
            <a:endParaRPr lang="en-US" altLang="ko-KR" dirty="0"/>
          </a:p>
          <a:p>
            <a:r>
              <a:rPr lang="ko-KR" altLang="en-US" dirty="0"/>
              <a:t>김진숙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054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752A5-08A6-468A-B526-FEF594B7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로컬 저장소 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D6C7C9-2C6D-4370-8F0D-6AC0EB29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F0E96F-DAF4-4DC0-9C52-E6545664E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55" y="1221093"/>
            <a:ext cx="4313927" cy="475734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51792E-34CF-4953-B292-378D09949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898" y="1871630"/>
            <a:ext cx="5358224" cy="311474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4BDCA2B-AA2D-4674-A574-F8978D6A5412}"/>
              </a:ext>
            </a:extLst>
          </p:cNvPr>
          <p:cNvSpPr/>
          <p:nvPr/>
        </p:nvSpPr>
        <p:spPr>
          <a:xfrm>
            <a:off x="3592928" y="5699861"/>
            <a:ext cx="1321654" cy="336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A1637-CE7F-4586-8248-81A156880CA0}"/>
              </a:ext>
            </a:extLst>
          </p:cNvPr>
          <p:cNvSpPr/>
          <p:nvPr/>
        </p:nvSpPr>
        <p:spPr>
          <a:xfrm>
            <a:off x="894552" y="5484372"/>
            <a:ext cx="1151964" cy="336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DBED67-713F-43D9-AAB8-01CA7F08F6E8}"/>
              </a:ext>
            </a:extLst>
          </p:cNvPr>
          <p:cNvSpPr/>
          <p:nvPr/>
        </p:nvSpPr>
        <p:spPr>
          <a:xfrm>
            <a:off x="5648130" y="2469823"/>
            <a:ext cx="2496671" cy="30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205137-B66F-44C4-9374-BE0D10EA743E}"/>
              </a:ext>
            </a:extLst>
          </p:cNvPr>
          <p:cNvSpPr/>
          <p:nvPr/>
        </p:nvSpPr>
        <p:spPr>
          <a:xfrm>
            <a:off x="5784899" y="3913141"/>
            <a:ext cx="894174" cy="30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333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BF414-7935-46F3-95C9-918C4CAB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로컬 저장소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081F3-0F50-423C-BA8C-1B39F5520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D63301-9859-4BC1-9A91-8F9F6AD7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0E9C4C-6066-4EA5-A16D-540B5287F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789" y="1628622"/>
            <a:ext cx="4801270" cy="32961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FDB906-4F66-48DE-AEFD-F7E2A3E72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72" y="1617460"/>
            <a:ext cx="5733375" cy="329611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F53885D-00BD-4985-8249-A79DEB50A5F2}"/>
              </a:ext>
            </a:extLst>
          </p:cNvPr>
          <p:cNvSpPr/>
          <p:nvPr/>
        </p:nvSpPr>
        <p:spPr>
          <a:xfrm>
            <a:off x="4478693" y="4567232"/>
            <a:ext cx="802433" cy="30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21E1C-9327-4615-981B-198FCE990A83}"/>
              </a:ext>
            </a:extLst>
          </p:cNvPr>
          <p:cNvSpPr txBox="1"/>
          <p:nvPr/>
        </p:nvSpPr>
        <p:spPr>
          <a:xfrm>
            <a:off x="8292294" y="504471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생성된 로컬 저장소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2028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0F196-00D4-48D7-A9CC-8BFA8947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원격 저장소와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E81E0-6AA3-4DE9-8366-DDB0A098E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원격 저장소의 </a:t>
            </a:r>
            <a:r>
              <a:rPr lang="en-US" altLang="ko-KR" dirty="0"/>
              <a:t>URL</a:t>
            </a:r>
            <a:r>
              <a:rPr lang="ko-KR" altLang="en-US" dirty="0"/>
              <a:t>을 복사해 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로컬 저장소의 </a:t>
            </a:r>
            <a:r>
              <a:rPr lang="en-US" altLang="ko-KR" dirty="0"/>
              <a:t>Remote </a:t>
            </a:r>
            <a:r>
              <a:rPr lang="ko-KR" altLang="en-US" dirty="0"/>
              <a:t>영역을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8321CE-DF48-49E6-998E-532541FC2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510" y="5166664"/>
            <a:ext cx="3791479" cy="126700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E5900E-6394-4D29-9EC6-4380FB73D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813" y="1589181"/>
            <a:ext cx="6290981" cy="263764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6CA8951-ACE2-42E0-9C44-777FCD6BCBC5}"/>
              </a:ext>
            </a:extLst>
          </p:cNvPr>
          <p:cNvSpPr/>
          <p:nvPr/>
        </p:nvSpPr>
        <p:spPr>
          <a:xfrm>
            <a:off x="6004664" y="2908003"/>
            <a:ext cx="2507710" cy="278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9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0CAAB-DE68-4F6E-A0B4-DA420682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원격 저장소와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24737-FA0F-4CAC-9CD9-E9BF8D51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5EF107-9B7C-4BCC-B160-A1A01B10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0986481-DF29-4C66-A163-F1787A58B64B}"/>
              </a:ext>
            </a:extLst>
          </p:cNvPr>
          <p:cNvSpPr txBox="1">
            <a:spLocks/>
          </p:cNvSpPr>
          <p:nvPr/>
        </p:nvSpPr>
        <p:spPr>
          <a:xfrm>
            <a:off x="11722443" y="6492275"/>
            <a:ext cx="4530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588529-ABE4-40AD-8768-23231B917785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A6C4C2-A975-433E-A76B-08973C5CC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86" y="2387730"/>
            <a:ext cx="4934639" cy="262926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84E5E7-CB84-4B4B-8A23-AAA409627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608" y="1630888"/>
            <a:ext cx="4829849" cy="39057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396917-BBFC-4062-8E79-9CF7D4ED2B36}"/>
              </a:ext>
            </a:extLst>
          </p:cNvPr>
          <p:cNvSpPr/>
          <p:nvPr/>
        </p:nvSpPr>
        <p:spPr>
          <a:xfrm>
            <a:off x="9353519" y="2507110"/>
            <a:ext cx="771431" cy="296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2CF33F-237A-4D7B-861E-A249ACE1A6BD}"/>
              </a:ext>
            </a:extLst>
          </p:cNvPr>
          <p:cNvSpPr/>
          <p:nvPr/>
        </p:nvSpPr>
        <p:spPr>
          <a:xfrm>
            <a:off x="3257981" y="4616564"/>
            <a:ext cx="994269" cy="3444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46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367E7-1216-4304-A58E-2473F3EA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원격 저장소와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12EBF-3040-467A-BF79-6CD164F47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EF6BA0-8381-4A71-A74F-75B28753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55B134-0011-462A-ADC6-C95C33DBF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68" y="1195075"/>
            <a:ext cx="5620534" cy="44678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2AF0C96-BC72-48C3-8353-D8300904EB7F}"/>
              </a:ext>
            </a:extLst>
          </p:cNvPr>
          <p:cNvSpPr/>
          <p:nvPr/>
        </p:nvSpPr>
        <p:spPr>
          <a:xfrm>
            <a:off x="1874066" y="2380130"/>
            <a:ext cx="2428993" cy="336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118AD-D634-4A75-807B-0CA4BB0740C4}"/>
              </a:ext>
            </a:extLst>
          </p:cNvPr>
          <p:cNvSpPr/>
          <p:nvPr/>
        </p:nvSpPr>
        <p:spPr>
          <a:xfrm>
            <a:off x="1609607" y="4528702"/>
            <a:ext cx="4616381" cy="230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1457A-956D-41CE-9942-C0340BD35260}"/>
              </a:ext>
            </a:extLst>
          </p:cNvPr>
          <p:cNvSpPr/>
          <p:nvPr/>
        </p:nvSpPr>
        <p:spPr>
          <a:xfrm>
            <a:off x="6920198" y="4443858"/>
            <a:ext cx="35685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2. </a:t>
            </a:r>
            <a:r>
              <a:rPr lang="ko-KR" altLang="en-US" b="1" dirty="0">
                <a:solidFill>
                  <a:srgbClr val="FF0000"/>
                </a:solidFill>
              </a:rPr>
              <a:t>비밀번호를 위한 </a:t>
            </a:r>
            <a:r>
              <a:rPr lang="en-US" altLang="ko-KR" b="1" dirty="0">
                <a:solidFill>
                  <a:srgbClr val="FF0000"/>
                </a:solidFill>
              </a:rPr>
              <a:t>token </a:t>
            </a:r>
            <a:r>
              <a:rPr lang="ko-KR" altLang="en-US" b="1" dirty="0">
                <a:solidFill>
                  <a:srgbClr val="FF0000"/>
                </a:solidFill>
              </a:rPr>
              <a:t>생성 단계에서 생성한 토큰을 입력한다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F215843-2EE3-4030-9EE8-6CC3C0E72A8E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6225988" y="4644127"/>
            <a:ext cx="6942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CA86BB-7974-4C01-92B9-9B56F8541F36}"/>
              </a:ext>
            </a:extLst>
          </p:cNvPr>
          <p:cNvSpPr/>
          <p:nvPr/>
        </p:nvSpPr>
        <p:spPr>
          <a:xfrm>
            <a:off x="972107" y="4767261"/>
            <a:ext cx="1379207" cy="230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FD8123-0DBD-4D91-BBE3-49842D36790C}"/>
              </a:ext>
            </a:extLst>
          </p:cNvPr>
          <p:cNvSpPr/>
          <p:nvPr/>
        </p:nvSpPr>
        <p:spPr>
          <a:xfrm>
            <a:off x="2749442" y="2029207"/>
            <a:ext cx="3568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err="1">
                <a:solidFill>
                  <a:srgbClr val="FF0000"/>
                </a:solidFill>
              </a:rPr>
              <a:t>url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붙여넣기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F31904-8855-4EFB-B116-EC91D9F3E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528" y="-19619"/>
            <a:ext cx="4906060" cy="39343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0BB1A2D-0264-4B9C-ADB9-6DEA8FE43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695" y="3016634"/>
            <a:ext cx="5191850" cy="396295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C6A379-0F4C-4ABE-9F40-D9E4F846CA3F}"/>
              </a:ext>
            </a:extLst>
          </p:cNvPr>
          <p:cNvSpPr/>
          <p:nvPr/>
        </p:nvSpPr>
        <p:spPr>
          <a:xfrm>
            <a:off x="10998679" y="1532971"/>
            <a:ext cx="945085" cy="336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FF8EC1-F7EB-4894-AAC7-E44FCF486EAC}"/>
              </a:ext>
            </a:extLst>
          </p:cNvPr>
          <p:cNvSpPr txBox="1"/>
          <p:nvPr/>
        </p:nvSpPr>
        <p:spPr>
          <a:xfrm>
            <a:off x="1661710" y="5922790"/>
            <a:ext cx="3666838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User : github.com </a:t>
            </a:r>
            <a:r>
              <a:rPr lang="ko-KR" altLang="en-US"/>
              <a:t>사용자명</a:t>
            </a:r>
            <a:endParaRPr lang="en-US" altLang="ko-KR"/>
          </a:p>
          <a:p>
            <a:r>
              <a:rPr lang="en-US" altLang="ko-KR"/>
              <a:t>Password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personal access token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300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5BD08-125A-4BF7-B360-8116C45C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원격 저장소와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A8922-8AD4-4AC2-A39B-4AF3C8293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17792-C0CC-4F9F-8C70-15C84507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F72A16-B4C9-40AF-A3DB-2F11E9EAA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50" y="1046527"/>
            <a:ext cx="4858428" cy="47536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484BAE-E094-438C-B282-C05070389556}"/>
              </a:ext>
            </a:extLst>
          </p:cNvPr>
          <p:cNvSpPr/>
          <p:nvPr/>
        </p:nvSpPr>
        <p:spPr>
          <a:xfrm>
            <a:off x="702050" y="4355215"/>
            <a:ext cx="3455468" cy="239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53A74F-126E-49D5-B916-3337AB7948F1}"/>
              </a:ext>
            </a:extLst>
          </p:cNvPr>
          <p:cNvSpPr/>
          <p:nvPr/>
        </p:nvSpPr>
        <p:spPr>
          <a:xfrm>
            <a:off x="978090" y="2247412"/>
            <a:ext cx="626581" cy="2786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407566-C6F3-410D-9F32-E88589813045}"/>
              </a:ext>
            </a:extLst>
          </p:cNvPr>
          <p:cNvSpPr/>
          <p:nvPr/>
        </p:nvSpPr>
        <p:spPr>
          <a:xfrm>
            <a:off x="1442078" y="3077921"/>
            <a:ext cx="626581" cy="239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295622-AD01-48F3-A60A-17BDD8D76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505" y="1046526"/>
            <a:ext cx="4781351" cy="47436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40B9F9-79EA-4062-A21C-416BCB763A6D}"/>
              </a:ext>
            </a:extLst>
          </p:cNvPr>
          <p:cNvSpPr/>
          <p:nvPr/>
        </p:nvSpPr>
        <p:spPr>
          <a:xfrm>
            <a:off x="9060039" y="5380850"/>
            <a:ext cx="987706" cy="335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49745E-0C7F-4797-A92E-C14C29A85CA0}"/>
              </a:ext>
            </a:extLst>
          </p:cNvPr>
          <p:cNvSpPr/>
          <p:nvPr/>
        </p:nvSpPr>
        <p:spPr>
          <a:xfrm>
            <a:off x="2665531" y="5380850"/>
            <a:ext cx="931466" cy="368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375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5106A-973F-4F76-BEFD-7EA88AED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문제발생</a:t>
            </a:r>
            <a:r>
              <a:rPr lang="en-US" altLang="ko-KR" dirty="0"/>
              <a:t>] Author</a:t>
            </a:r>
            <a:r>
              <a:rPr lang="ko-KR" altLang="en-US" dirty="0"/>
              <a:t>와 </a:t>
            </a:r>
            <a:r>
              <a:rPr lang="en-US" altLang="ko-KR" dirty="0"/>
              <a:t>Committer </a:t>
            </a:r>
            <a:r>
              <a:rPr lang="ko-KR" altLang="en-US" dirty="0"/>
              <a:t>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69071-E77B-4324-9D89-BAD3DFEE2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의 이메일과 </a:t>
            </a:r>
            <a:r>
              <a:rPr lang="en-US" altLang="ko-KR" dirty="0"/>
              <a:t>eclipse</a:t>
            </a:r>
            <a:r>
              <a:rPr lang="ko-KR" altLang="en-US" dirty="0"/>
              <a:t>의 내용이 다를 경우 변경하기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7F1ABF-C4F4-4ABF-9C65-BCBD8BB3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E0BF92-79B9-4EDF-B9B3-87BE5D60D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84" b="13011"/>
          <a:stretch/>
        </p:blipFill>
        <p:spPr>
          <a:xfrm>
            <a:off x="6096000" y="5751820"/>
            <a:ext cx="6027196" cy="7034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4C4FCB-9F5C-420D-9860-7D3B8883D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460" y="1620196"/>
            <a:ext cx="3891384" cy="34406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3A5BA4-87F3-48B3-8588-F2DF74E94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82" y="1590007"/>
            <a:ext cx="4611147" cy="7191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B2EBD77-F9F4-47CD-9586-5ED9E5AFC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482" y="2656896"/>
            <a:ext cx="4611146" cy="40845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AEB278C-F957-4500-8D6E-04FBB4D4038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994055" y="2309177"/>
            <a:ext cx="1" cy="3477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6871AAD-F883-4895-82C6-7BF9914FE43D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5299628" y="3340531"/>
            <a:ext cx="833832" cy="13586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C963D48-4FD9-4132-BE08-9062981D839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079152" y="5060865"/>
            <a:ext cx="0" cy="6909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74DB74-5C41-4A96-8B93-FDEA0E69345A}"/>
              </a:ext>
            </a:extLst>
          </p:cNvPr>
          <p:cNvSpPr/>
          <p:nvPr/>
        </p:nvSpPr>
        <p:spPr>
          <a:xfrm>
            <a:off x="1601282" y="1620195"/>
            <a:ext cx="1326476" cy="435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CD064C-AB9C-4C56-90EC-80D9CCF819FD}"/>
              </a:ext>
            </a:extLst>
          </p:cNvPr>
          <p:cNvSpPr/>
          <p:nvPr/>
        </p:nvSpPr>
        <p:spPr>
          <a:xfrm>
            <a:off x="745006" y="3632433"/>
            <a:ext cx="1092183" cy="184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540B43-C2BE-4FAC-99AD-E6CF7744A30A}"/>
              </a:ext>
            </a:extLst>
          </p:cNvPr>
          <p:cNvSpPr/>
          <p:nvPr/>
        </p:nvSpPr>
        <p:spPr>
          <a:xfrm>
            <a:off x="3254335" y="4783122"/>
            <a:ext cx="1401555" cy="191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A399C0-36D6-41AB-8868-4B96C0861AAF}"/>
              </a:ext>
            </a:extLst>
          </p:cNvPr>
          <p:cNvSpPr/>
          <p:nvPr/>
        </p:nvSpPr>
        <p:spPr>
          <a:xfrm>
            <a:off x="4655891" y="3924085"/>
            <a:ext cx="643738" cy="191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2FC351-3788-4C23-9EDF-6D84B0C75564}"/>
              </a:ext>
            </a:extLst>
          </p:cNvPr>
          <p:cNvSpPr/>
          <p:nvPr/>
        </p:nvSpPr>
        <p:spPr>
          <a:xfrm>
            <a:off x="4638296" y="3672239"/>
            <a:ext cx="643738" cy="191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CBDC831E-1A4F-45A6-9DDA-12F18585D2AB}"/>
              </a:ext>
            </a:extLst>
          </p:cNvPr>
          <p:cNvSpPr/>
          <p:nvPr/>
        </p:nvSpPr>
        <p:spPr>
          <a:xfrm>
            <a:off x="5301842" y="3716323"/>
            <a:ext cx="167780" cy="302759"/>
          </a:xfrm>
          <a:custGeom>
            <a:avLst/>
            <a:gdLst>
              <a:gd name="connsiteX0" fmla="*/ 16778 w 167780"/>
              <a:gd name="connsiteY0" fmla="*/ 293615 h 302759"/>
              <a:gd name="connsiteX1" fmla="*/ 142613 w 167780"/>
              <a:gd name="connsiteY1" fmla="*/ 293615 h 302759"/>
              <a:gd name="connsiteX2" fmla="*/ 167780 w 167780"/>
              <a:gd name="connsiteY2" fmla="*/ 243281 h 302759"/>
              <a:gd name="connsiteX3" fmla="*/ 151002 w 167780"/>
              <a:gd name="connsiteY3" fmla="*/ 100668 h 302759"/>
              <a:gd name="connsiteX4" fmla="*/ 142613 w 167780"/>
              <a:gd name="connsiteY4" fmla="*/ 75501 h 302759"/>
              <a:gd name="connsiteX5" fmla="*/ 125835 w 167780"/>
              <a:gd name="connsiteY5" fmla="*/ 50334 h 302759"/>
              <a:gd name="connsiteX6" fmla="*/ 75501 w 167780"/>
              <a:gd name="connsiteY6" fmla="*/ 33556 h 302759"/>
              <a:gd name="connsiteX7" fmla="*/ 50334 w 167780"/>
              <a:gd name="connsiteY7" fmla="*/ 25167 h 302759"/>
              <a:gd name="connsiteX8" fmla="*/ 25167 w 167780"/>
              <a:gd name="connsiteY8" fmla="*/ 16778 h 302759"/>
              <a:gd name="connsiteX9" fmla="*/ 0 w 167780"/>
              <a:gd name="connsiteY9" fmla="*/ 0 h 30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780" h="302759">
                <a:moveTo>
                  <a:pt x="16778" y="293615"/>
                </a:moveTo>
                <a:cubicBezTo>
                  <a:pt x="59284" y="299687"/>
                  <a:pt x="99817" y="310733"/>
                  <a:pt x="142613" y="293615"/>
                </a:cubicBezTo>
                <a:cubicBezTo>
                  <a:pt x="155122" y="288611"/>
                  <a:pt x="164248" y="253876"/>
                  <a:pt x="167780" y="243281"/>
                </a:cubicBezTo>
                <a:cubicBezTo>
                  <a:pt x="161375" y="160012"/>
                  <a:pt x="167327" y="157805"/>
                  <a:pt x="151002" y="100668"/>
                </a:cubicBezTo>
                <a:cubicBezTo>
                  <a:pt x="148573" y="92165"/>
                  <a:pt x="146568" y="83410"/>
                  <a:pt x="142613" y="75501"/>
                </a:cubicBezTo>
                <a:cubicBezTo>
                  <a:pt x="138104" y="66483"/>
                  <a:pt x="134385" y="55678"/>
                  <a:pt x="125835" y="50334"/>
                </a:cubicBezTo>
                <a:cubicBezTo>
                  <a:pt x="110838" y="40961"/>
                  <a:pt x="92279" y="39149"/>
                  <a:pt x="75501" y="33556"/>
                </a:cubicBezTo>
                <a:lnTo>
                  <a:pt x="50334" y="25167"/>
                </a:lnTo>
                <a:cubicBezTo>
                  <a:pt x="41945" y="22371"/>
                  <a:pt x="32525" y="21683"/>
                  <a:pt x="25167" y="16778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F092A5-CEF1-409B-AF8C-06075BDADAEB}"/>
              </a:ext>
            </a:extLst>
          </p:cNvPr>
          <p:cNvSpPr/>
          <p:nvPr/>
        </p:nvSpPr>
        <p:spPr>
          <a:xfrm>
            <a:off x="6560995" y="2796330"/>
            <a:ext cx="1401555" cy="332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0F8EC1A-2CF3-4C85-B24D-6FBB233D25B5}"/>
              </a:ext>
            </a:extLst>
          </p:cNvPr>
          <p:cNvSpPr/>
          <p:nvPr/>
        </p:nvSpPr>
        <p:spPr>
          <a:xfrm>
            <a:off x="8408820" y="3700943"/>
            <a:ext cx="676457" cy="22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FEBE68-73ED-40B9-B01F-C5823F14AF38}"/>
              </a:ext>
            </a:extLst>
          </p:cNvPr>
          <p:cNvSpPr/>
          <p:nvPr/>
        </p:nvSpPr>
        <p:spPr>
          <a:xfrm>
            <a:off x="8611554" y="4783122"/>
            <a:ext cx="676457" cy="22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0B5DFE-71ED-47EB-A523-696214D54AC1}"/>
              </a:ext>
            </a:extLst>
          </p:cNvPr>
          <p:cNvSpPr txBox="1"/>
          <p:nvPr/>
        </p:nvSpPr>
        <p:spPr>
          <a:xfrm>
            <a:off x="1601282" y="2061828"/>
            <a:ext cx="2557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원하는 이메일 주소가 아니면 변경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66D5CA-6C50-42A7-AF8F-4E540E33E2DB}"/>
              </a:ext>
            </a:extLst>
          </p:cNvPr>
          <p:cNvSpPr txBox="1"/>
          <p:nvPr/>
        </p:nvSpPr>
        <p:spPr>
          <a:xfrm>
            <a:off x="6967291" y="3208944"/>
            <a:ext cx="1864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FF0000"/>
                </a:solidFill>
              </a:rPr>
              <a:t>Github</a:t>
            </a:r>
            <a:r>
              <a:rPr lang="ko-KR" altLang="en-US" sz="1200" b="1" dirty="0">
                <a:solidFill>
                  <a:srgbClr val="FF0000"/>
                </a:solidFill>
              </a:rPr>
              <a:t>의 이메일로 변경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42BF8B-F846-4638-A336-63EACF7AF935}"/>
              </a:ext>
            </a:extLst>
          </p:cNvPr>
          <p:cNvSpPr txBox="1"/>
          <p:nvPr/>
        </p:nvSpPr>
        <p:spPr>
          <a:xfrm>
            <a:off x="8354938" y="5252364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이클립스 재 실행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3347B2-6764-4231-ADCE-209DD9B78464}"/>
              </a:ext>
            </a:extLst>
          </p:cNvPr>
          <p:cNvSpPr txBox="1"/>
          <p:nvPr/>
        </p:nvSpPr>
        <p:spPr>
          <a:xfrm>
            <a:off x="214531" y="2409355"/>
            <a:ext cx="1773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</a:rPr>
              <a:t>Windows-Preferences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085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500EA-296D-44CF-9BF2-607E3480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파일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77F22-AED1-45FB-BB93-6CC53AB5F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란</a:t>
            </a:r>
            <a:endParaRPr lang="en-US" altLang="ko-KR" dirty="0"/>
          </a:p>
          <a:p>
            <a:pPr lvl="1"/>
            <a:r>
              <a:rPr lang="ko-KR" altLang="en-US" dirty="0"/>
              <a:t>로컬 저장소의 파일들을 원격 저장소에 </a:t>
            </a:r>
            <a:r>
              <a:rPr lang="en-US" altLang="ko-KR" dirty="0"/>
              <a:t>push</a:t>
            </a:r>
            <a:r>
              <a:rPr lang="ko-KR" altLang="en-US" dirty="0"/>
              <a:t>하려고 할 때 제외하는 파일들을 미리 설정하는 파일</a:t>
            </a:r>
            <a:endParaRPr lang="en-US" altLang="ko-KR" dirty="0"/>
          </a:p>
          <a:p>
            <a:pPr lvl="1"/>
            <a:r>
              <a:rPr lang="ko-KR" altLang="en-US" dirty="0"/>
              <a:t>사용하는 이유</a:t>
            </a:r>
            <a:endParaRPr lang="en-US" altLang="ko-KR" dirty="0"/>
          </a:p>
          <a:p>
            <a:pPr lvl="2"/>
            <a:r>
              <a:rPr lang="ko-KR" altLang="en-US" dirty="0"/>
              <a:t>백업</a:t>
            </a:r>
            <a:r>
              <a:rPr lang="en-US" altLang="ko-KR" dirty="0"/>
              <a:t>, </a:t>
            </a:r>
            <a:r>
              <a:rPr lang="ko-KR" altLang="en-US" dirty="0"/>
              <a:t>빌드 정보 등 </a:t>
            </a:r>
            <a:r>
              <a:rPr lang="ko-KR" altLang="en-US" dirty="0" err="1"/>
              <a:t>업로드될</a:t>
            </a:r>
            <a:r>
              <a:rPr lang="ko-KR" altLang="en-US" dirty="0"/>
              <a:t> 필요가 없는 파일을 자동으로 제외하기 위해</a:t>
            </a:r>
            <a:endParaRPr lang="en-US" altLang="ko-KR" dirty="0"/>
          </a:p>
          <a:p>
            <a:pPr lvl="2"/>
            <a:r>
              <a:rPr lang="ko-KR" altLang="en-US" dirty="0"/>
              <a:t>보안상으로 위험성이 있는 파일을 </a:t>
            </a:r>
            <a:r>
              <a:rPr lang="ko-KR" altLang="en-US" dirty="0" err="1"/>
              <a:t>업로드되지</a:t>
            </a:r>
            <a:r>
              <a:rPr lang="ko-KR" altLang="en-US" dirty="0"/>
              <a:t> 않도록 하기 위해</a:t>
            </a:r>
            <a:endParaRPr lang="en-US" altLang="ko-KR" dirty="0"/>
          </a:p>
          <a:p>
            <a:pPr lvl="2"/>
            <a:r>
              <a:rPr lang="ko-KR" altLang="en-US" dirty="0"/>
              <a:t>원하지 않는 파일이 업로드 되지 않도록 하기 위해</a:t>
            </a:r>
            <a:r>
              <a:rPr lang="en-US" altLang="ko-KR" dirty="0"/>
              <a:t>(</a:t>
            </a:r>
            <a:r>
              <a:rPr lang="ko-KR" altLang="en-US" dirty="0"/>
              <a:t>너무 용량이 큰 파일 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데이터 충돌로 인한 손실 방지 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C24DFA-A50A-4D53-8697-7B2940BE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095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7EBB7-45CB-4459-9D41-B6A7BE15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파일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F0882-9840-456F-B2AE-F52093A92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363F6B-A2E0-4A85-BE04-FADC0544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45AF59-26DA-4D23-83F8-6BFD9B1E2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56" y="1810075"/>
            <a:ext cx="5853844" cy="28426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1A569D-A941-44E0-8276-1D122B237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68" y="843941"/>
            <a:ext cx="5953956" cy="60396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8DE4E25-0255-4F54-AF09-8FB3A975B374}"/>
              </a:ext>
            </a:extLst>
          </p:cNvPr>
          <p:cNvSpPr/>
          <p:nvPr/>
        </p:nvSpPr>
        <p:spPr>
          <a:xfrm>
            <a:off x="782200" y="3379693"/>
            <a:ext cx="2496228" cy="484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079BA9-CFDF-46C0-B5FD-7F6EA00A5144}"/>
              </a:ext>
            </a:extLst>
          </p:cNvPr>
          <p:cNvSpPr/>
          <p:nvPr/>
        </p:nvSpPr>
        <p:spPr>
          <a:xfrm>
            <a:off x="4290026" y="3379693"/>
            <a:ext cx="1321852" cy="484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4BCF5A-2FFB-49B1-8C18-49435B5C1E11}"/>
              </a:ext>
            </a:extLst>
          </p:cNvPr>
          <p:cNvSpPr txBox="1"/>
          <p:nvPr/>
        </p:nvSpPr>
        <p:spPr>
          <a:xfrm>
            <a:off x="598283" y="5042473"/>
            <a:ext cx="5360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운영체제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사용</a:t>
            </a:r>
            <a:r>
              <a:rPr lang="en-US" altLang="ko-KR" sz="2000" b="1" dirty="0"/>
              <a:t>IDE, </a:t>
            </a:r>
            <a:r>
              <a:rPr lang="ko-KR" altLang="en-US" sz="2000" b="1" dirty="0"/>
              <a:t>프로그래밍 언어를 </a:t>
            </a:r>
            <a:r>
              <a:rPr lang="ko-KR" altLang="en-US" sz="2000" b="1" dirty="0" err="1"/>
              <a:t>엔터를</a:t>
            </a:r>
            <a:r>
              <a:rPr lang="ko-KR" altLang="en-US" sz="2000" b="1" dirty="0"/>
              <a:t> 치면서 입력한 뒤 생성 버튼을 누르면 오른쪽 파일이 생성된다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659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02E1F-DF14-41D0-A104-1FEF3209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파일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1961B3-A254-4911-AFCA-1CF27868D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9C6111-9048-48FE-80DE-71DC3393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4709C3-C793-45FE-97B0-CF8B7B745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380" y="1288937"/>
            <a:ext cx="5405999" cy="33457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76E30B-0F98-410D-ADD8-5690D8C1F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72" y="1159341"/>
            <a:ext cx="5483901" cy="55628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F876E3-248C-49E9-8EEA-1FA8EF4299C9}"/>
              </a:ext>
            </a:extLst>
          </p:cNvPr>
          <p:cNvSpPr txBox="1"/>
          <p:nvPr/>
        </p:nvSpPr>
        <p:spPr>
          <a:xfrm>
            <a:off x="6331028" y="5111651"/>
            <a:ext cx="5360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생성된 파일을 복사하여 이클립스 로컬 저장소인 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directory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ko-K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gitignore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파일에 붙여넣기 한다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11DE0F-8492-4DD9-9639-2D96332767AC}"/>
              </a:ext>
            </a:extLst>
          </p:cNvPr>
          <p:cNvSpPr/>
          <p:nvPr/>
        </p:nvSpPr>
        <p:spPr>
          <a:xfrm>
            <a:off x="377072" y="1952109"/>
            <a:ext cx="5392570" cy="48191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B3C7A-B3FE-417B-B41C-65220305BCB8}"/>
              </a:ext>
            </a:extLst>
          </p:cNvPr>
          <p:cNvSpPr/>
          <p:nvPr/>
        </p:nvSpPr>
        <p:spPr>
          <a:xfrm>
            <a:off x="10067730" y="1952109"/>
            <a:ext cx="1458219" cy="26826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3A1492C-7EC3-4FFD-8551-CE734461DA98}"/>
              </a:ext>
            </a:extLst>
          </p:cNvPr>
          <p:cNvCxnSpPr>
            <a:stCxn id="8" idx="3"/>
          </p:cNvCxnSpPr>
          <p:nvPr/>
        </p:nvCxnSpPr>
        <p:spPr>
          <a:xfrm flipV="1">
            <a:off x="5769642" y="3293706"/>
            <a:ext cx="4260766" cy="10679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19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67E18-209C-4D25-BB34-200651F4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CB572A-5902-45EE-8E1F-AF5ED4777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원격 저장소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비밀번호를 위한 </a:t>
            </a:r>
            <a:r>
              <a:rPr lang="en-US" altLang="ko-KR" dirty="0"/>
              <a:t>token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EGit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(</a:t>
            </a:r>
            <a:r>
              <a:rPr lang="ko-KR" altLang="en-US" dirty="0"/>
              <a:t>필요 시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로컬 저장소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원격 저장소와 연결 설정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파일 변경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원하는 로컬 파일을 </a:t>
            </a:r>
            <a:r>
              <a:rPr lang="en-US" altLang="ko-KR" dirty="0" err="1"/>
              <a:t>github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7BCF74-A054-4C64-BD5F-4F579E0D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AD392C-E106-4F66-9208-DC0AB99C951E}"/>
              </a:ext>
            </a:extLst>
          </p:cNvPr>
          <p:cNvSpPr/>
          <p:nvPr/>
        </p:nvSpPr>
        <p:spPr>
          <a:xfrm>
            <a:off x="270588" y="1057835"/>
            <a:ext cx="7203232" cy="111619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385CA-9A81-420C-B697-33D3E4F53D9A}"/>
              </a:ext>
            </a:extLst>
          </p:cNvPr>
          <p:cNvSpPr txBox="1"/>
          <p:nvPr/>
        </p:nvSpPr>
        <p:spPr>
          <a:xfrm>
            <a:off x="7580304" y="1431268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github.com</a:t>
            </a:r>
            <a:r>
              <a:rPr lang="ko-KR" altLang="en-US" b="1" dirty="0">
                <a:solidFill>
                  <a:srgbClr val="0000FF"/>
                </a:solidFill>
              </a:rPr>
              <a:t>에서 진행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C8E9EB-CF4E-4488-BFD4-601AB241744F}"/>
              </a:ext>
            </a:extLst>
          </p:cNvPr>
          <p:cNvSpPr/>
          <p:nvPr/>
        </p:nvSpPr>
        <p:spPr>
          <a:xfrm>
            <a:off x="270588" y="2248681"/>
            <a:ext cx="7203232" cy="2761858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B1C5C-D203-42DB-BA28-45A0C6E3BD46}"/>
              </a:ext>
            </a:extLst>
          </p:cNvPr>
          <p:cNvSpPr txBox="1"/>
          <p:nvPr/>
        </p:nvSpPr>
        <p:spPr>
          <a:xfrm>
            <a:off x="7580304" y="324433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FF"/>
                </a:solidFill>
              </a:rPr>
              <a:t>eclipse</a:t>
            </a:r>
            <a:r>
              <a:rPr lang="ko-KR" altLang="en-US" b="1" dirty="0">
                <a:solidFill>
                  <a:srgbClr val="FF00FF"/>
                </a:solidFill>
              </a:rPr>
              <a:t>에서 진행</a:t>
            </a:r>
          </a:p>
        </p:txBody>
      </p:sp>
    </p:spTree>
    <p:extLst>
      <p:ext uri="{BB962C8B-B14F-4D97-AF65-F5344CB8AC3E}">
        <p14:creationId xmlns:p14="http://schemas.microsoft.com/office/powerpoint/2010/main" val="394865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97B97-1E91-41FD-ACA7-4525686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파일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FABFF-35CB-47CE-88D1-FEAA9041D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1398D9-6D60-4E3B-9AB7-0EA40FA3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FC1520-849B-45A1-9DA0-056D1DB26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72" y="1168604"/>
            <a:ext cx="6868484" cy="2505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6025C9-3916-471A-B233-592E6DA38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04" y="4098370"/>
            <a:ext cx="6820852" cy="24006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A28DD1-FC54-4EBB-9900-C63D47249975}"/>
              </a:ext>
            </a:extLst>
          </p:cNvPr>
          <p:cNvSpPr txBox="1"/>
          <p:nvPr/>
        </p:nvSpPr>
        <p:spPr>
          <a:xfrm>
            <a:off x="7293188" y="3027357"/>
            <a:ext cx="4628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위는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ko-K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gitignore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 변경 전이고 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아래는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ko-K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gitignore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 변경 후이다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ko-KR" alt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자동생성된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파일 등 </a:t>
            </a:r>
            <a:r>
              <a:rPr lang="en-US" altLang="ko-K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</a:t>
            </a:r>
            <a:r>
              <a:rPr lang="ko-KR" alt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업로드될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필요가 없는 파일들이 </a:t>
            </a:r>
            <a:r>
              <a:rPr lang="ko-KR" alt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빠져있다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41525A-999E-4BFC-84BB-43DEB71EFE75}"/>
              </a:ext>
            </a:extLst>
          </p:cNvPr>
          <p:cNvSpPr txBox="1"/>
          <p:nvPr/>
        </p:nvSpPr>
        <p:spPr>
          <a:xfrm>
            <a:off x="4749282" y="2715208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rgbClr val="0000FF"/>
                </a:solidFill>
              </a:rPr>
              <a:t>변경 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9BA05-EF25-4776-8622-A6815690B75C}"/>
              </a:ext>
            </a:extLst>
          </p:cNvPr>
          <p:cNvSpPr txBox="1"/>
          <p:nvPr/>
        </p:nvSpPr>
        <p:spPr>
          <a:xfrm>
            <a:off x="4749282" y="5504730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00FF"/>
                </a:solidFill>
              </a:rPr>
              <a:t>변경 후</a:t>
            </a:r>
          </a:p>
        </p:txBody>
      </p:sp>
    </p:spTree>
    <p:extLst>
      <p:ext uri="{BB962C8B-B14F-4D97-AF65-F5344CB8AC3E}">
        <p14:creationId xmlns:p14="http://schemas.microsoft.com/office/powerpoint/2010/main" val="2668361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4FB91-8C20-448A-9B17-76245658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44026-7DB9-4F58-A928-12049CF87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사용법</a:t>
            </a:r>
            <a:endParaRPr lang="en-US" altLang="ko-KR" dirty="0">
              <a:hlinkClick r:id="rId2"/>
            </a:endParaRPr>
          </a:p>
          <a:p>
            <a:pPr lvl="1"/>
            <a:r>
              <a:rPr lang="en-US" altLang="ko-KR" dirty="0">
                <a:hlinkClick r:id="rId2"/>
              </a:rPr>
              <a:t>https://aonee.tistory.com/16?category=377054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토큰 생성과 사용법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https://joytk.tistory.com/58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E49A2A-DB66-4CAC-B25C-545BCDB4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0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D33DE-FD78-4BDB-A167-519863A0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원격 저장소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1AB15-0DFA-4343-9110-221149D79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http://github.com</a:t>
            </a:r>
            <a:r>
              <a:rPr lang="en-US" altLang="ko-KR" dirty="0"/>
              <a:t> </a:t>
            </a:r>
            <a:r>
              <a:rPr lang="ko-KR" altLang="en-US" dirty="0"/>
              <a:t>에서 로그인하여 새로운 </a:t>
            </a:r>
            <a:r>
              <a:rPr lang="en-US" altLang="ko-KR" dirty="0"/>
              <a:t>repository </a:t>
            </a:r>
            <a:r>
              <a:rPr lang="ko-KR" altLang="en-US" dirty="0"/>
              <a:t>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2DC74-BD5D-4615-A9A7-014F933A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E1A5BB-6DE0-4727-A6FC-524C3DE3A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469" y="2276742"/>
            <a:ext cx="3067478" cy="24387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5E57BE6-19B6-4714-826B-340759CC5987}"/>
              </a:ext>
            </a:extLst>
          </p:cNvPr>
          <p:cNvSpPr/>
          <p:nvPr/>
        </p:nvSpPr>
        <p:spPr>
          <a:xfrm>
            <a:off x="3684911" y="3967994"/>
            <a:ext cx="830387" cy="327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C0F50C-FC71-4946-8D03-E7D25B04F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360" y="1805194"/>
            <a:ext cx="4488224" cy="47541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E61CB78-FC34-41D7-B9C2-75BB9FF2794C}"/>
              </a:ext>
            </a:extLst>
          </p:cNvPr>
          <p:cNvSpPr/>
          <p:nvPr/>
        </p:nvSpPr>
        <p:spPr>
          <a:xfrm>
            <a:off x="6528544" y="2677488"/>
            <a:ext cx="1820523" cy="485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9D158-993F-4F1C-BA75-0BAD1D5ADA15}"/>
              </a:ext>
            </a:extLst>
          </p:cNvPr>
          <p:cNvSpPr txBox="1"/>
          <p:nvPr/>
        </p:nvSpPr>
        <p:spPr>
          <a:xfrm>
            <a:off x="8364314" y="2735403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저장소명을 입력한다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937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ABC42-2820-45A9-9065-65FBD6E0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비밀번호를 위한 </a:t>
            </a:r>
            <a:r>
              <a:rPr lang="en-US" altLang="ko-KR" dirty="0"/>
              <a:t>token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013AE7-8E4D-47EC-A9E7-0A745815E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54E7CF-2913-4AD5-A047-10BE0735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C23565-5BD4-4EFE-9B12-B367DA282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46" y="1307429"/>
            <a:ext cx="2759632" cy="497915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22C06D-8A65-4CF4-9E9D-E23B942C0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289" y="1020786"/>
            <a:ext cx="1966715" cy="536315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296FA94-DCA1-43BC-8AC9-A5F2C9FD9A3B}"/>
              </a:ext>
            </a:extLst>
          </p:cNvPr>
          <p:cNvSpPr/>
          <p:nvPr/>
        </p:nvSpPr>
        <p:spPr>
          <a:xfrm>
            <a:off x="848713" y="5463989"/>
            <a:ext cx="1990812" cy="336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3B62E8-F4E1-4219-95B6-D6FEDCA733A7}"/>
              </a:ext>
            </a:extLst>
          </p:cNvPr>
          <p:cNvSpPr/>
          <p:nvPr/>
        </p:nvSpPr>
        <p:spPr>
          <a:xfrm>
            <a:off x="3851973" y="5907860"/>
            <a:ext cx="1450132" cy="336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C29E2F-E475-4A14-A844-8BF317BDC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775" y="2098746"/>
            <a:ext cx="6289089" cy="266050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793F8B3-796A-4DBC-816F-8766233488EE}"/>
              </a:ext>
            </a:extLst>
          </p:cNvPr>
          <p:cNvSpPr/>
          <p:nvPr/>
        </p:nvSpPr>
        <p:spPr>
          <a:xfrm>
            <a:off x="6003593" y="2952160"/>
            <a:ext cx="1414740" cy="3415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0470FC-BE43-4DE0-A46B-A92C81853EBB}"/>
              </a:ext>
            </a:extLst>
          </p:cNvPr>
          <p:cNvSpPr/>
          <p:nvPr/>
        </p:nvSpPr>
        <p:spPr>
          <a:xfrm>
            <a:off x="10494141" y="2472612"/>
            <a:ext cx="990456" cy="378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647C54-205B-4F2B-B7BB-18549450C8EE}"/>
              </a:ext>
            </a:extLst>
          </p:cNvPr>
          <p:cNvSpPr txBox="1"/>
          <p:nvPr/>
        </p:nvSpPr>
        <p:spPr>
          <a:xfrm>
            <a:off x="8733947" y="5071766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클릭 후 비밀번호를 요구한다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0AF8878-C4AD-47DF-AED5-F6A5DF84D6A6}"/>
              </a:ext>
            </a:extLst>
          </p:cNvPr>
          <p:cNvCxnSpPr>
            <a:endCxn id="11" idx="2"/>
          </p:cNvCxnSpPr>
          <p:nvPr/>
        </p:nvCxnSpPr>
        <p:spPr>
          <a:xfrm flipV="1">
            <a:off x="10349411" y="2851120"/>
            <a:ext cx="639958" cy="22060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17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F51D6-E634-4766-8B55-DD08A139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비밀번호를 위한 </a:t>
            </a:r>
            <a:r>
              <a:rPr lang="en-US" altLang="ko-KR" dirty="0"/>
              <a:t>token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ED2C7-431E-4DE6-AA9C-954891DF5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03BC0E-29B2-43FB-88E8-A7BB247D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1C1DD0-7BC9-4BE0-A8B8-176290B03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21" y="1384406"/>
            <a:ext cx="8620253" cy="387678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F973AF9-7772-4FAF-8F56-880CA42D41F9}"/>
              </a:ext>
            </a:extLst>
          </p:cNvPr>
          <p:cNvSpPr/>
          <p:nvPr/>
        </p:nvSpPr>
        <p:spPr>
          <a:xfrm>
            <a:off x="3377401" y="3254994"/>
            <a:ext cx="1159980" cy="329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66D7A-B713-4E2F-8EAA-9DC734BEC228}"/>
              </a:ext>
            </a:extLst>
          </p:cNvPr>
          <p:cNvSpPr/>
          <p:nvPr/>
        </p:nvSpPr>
        <p:spPr>
          <a:xfrm>
            <a:off x="3377401" y="4036448"/>
            <a:ext cx="1159980" cy="339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94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116CB-60BE-488F-A40A-5511232B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비밀번호를 위한 </a:t>
            </a:r>
            <a:r>
              <a:rPr lang="en-US" altLang="ko-KR" dirty="0"/>
              <a:t>token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24C17-2308-493F-87F6-4057197D5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다음은 사항은 임의로 체크한 것이므로 자세한 것은 더 알아 볼 것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35A174-D5AA-42D8-87E9-4912E152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EEB837-6741-4BA6-8E61-1BFDCEB30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63" y="1688387"/>
            <a:ext cx="4875351" cy="480388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974107-7775-4B6D-8F98-E4A7B8F3C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005" y="2056318"/>
            <a:ext cx="5715798" cy="374384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7606B43-A8F7-4740-B3A1-88A3E2007CD7}"/>
              </a:ext>
            </a:extLst>
          </p:cNvPr>
          <p:cNvSpPr/>
          <p:nvPr/>
        </p:nvSpPr>
        <p:spPr>
          <a:xfrm>
            <a:off x="5778653" y="5389731"/>
            <a:ext cx="1200645" cy="336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6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9609C-EAF5-4660-BDB5-4643A00C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비밀번호를 위한 </a:t>
            </a:r>
            <a:r>
              <a:rPr lang="en-US" altLang="ko-KR" dirty="0"/>
              <a:t>token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054C71-E7F2-44BA-BF83-B7F95211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2AEA59-E0A7-4DF5-A83F-C98271EE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79A5D6-8CA4-4FE9-A1A3-DBD3B7A5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915" y="1037891"/>
            <a:ext cx="7840169" cy="478221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4A4BA98-6F39-432B-A4C8-B96A27EDAAF0}"/>
              </a:ext>
            </a:extLst>
          </p:cNvPr>
          <p:cNvSpPr/>
          <p:nvPr/>
        </p:nvSpPr>
        <p:spPr>
          <a:xfrm>
            <a:off x="4092831" y="2918011"/>
            <a:ext cx="5750416" cy="336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16C3C-D045-464F-967F-2A21A442C7B6}"/>
              </a:ext>
            </a:extLst>
          </p:cNvPr>
          <p:cNvSpPr txBox="1"/>
          <p:nvPr/>
        </p:nvSpPr>
        <p:spPr>
          <a:xfrm>
            <a:off x="4513396" y="5965490"/>
            <a:ext cx="5673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토큰은 반드시 </a:t>
            </a:r>
            <a:r>
              <a:rPr lang="ko-KR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캡쳐해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두거나 텍스트로 저장해야 함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</a:t>
            </a:r>
          </a:p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로컬 저장소에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txt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파일로 저장해 둘 것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8F3B49-6D19-4A70-AD32-FDA9C1D3A9AF}"/>
              </a:ext>
            </a:extLst>
          </p:cNvPr>
          <p:cNvSpPr/>
          <p:nvPr/>
        </p:nvSpPr>
        <p:spPr>
          <a:xfrm>
            <a:off x="4420998" y="3053593"/>
            <a:ext cx="2315362" cy="125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6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B4593-4EE9-4F3B-BF81-8C796B93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 </a:t>
            </a:r>
            <a:r>
              <a:rPr lang="en-US" altLang="ko-KR" dirty="0" err="1"/>
              <a:t>EGit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(</a:t>
            </a:r>
            <a:r>
              <a:rPr lang="ko-KR" altLang="en-US" dirty="0"/>
              <a:t>필요 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65671B-B205-47DF-BF8F-3DC275320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설치되어 있는 경우가 대부분</a:t>
            </a:r>
            <a:endParaRPr lang="en-US" altLang="ko-KR" dirty="0"/>
          </a:p>
          <a:p>
            <a:r>
              <a:rPr lang="en-US" altLang="ko-KR" dirty="0"/>
              <a:t>Help – Eclipse Marketplace</a:t>
            </a:r>
          </a:p>
          <a:p>
            <a:r>
              <a:rPr lang="en-US" altLang="ko-KR" dirty="0" err="1"/>
              <a:t>Egit</a:t>
            </a:r>
            <a:r>
              <a:rPr lang="en-US" altLang="ko-KR" dirty="0"/>
              <a:t> </a:t>
            </a:r>
            <a:r>
              <a:rPr lang="ko-KR" altLang="en-US" dirty="0"/>
              <a:t>검색 </a:t>
            </a:r>
            <a:r>
              <a:rPr lang="en-US" altLang="ko-KR" dirty="0"/>
              <a:t>-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AEC8CB-EFEE-481F-976C-FE056175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4604" y="7213728"/>
            <a:ext cx="453081" cy="365125"/>
          </a:xfrm>
        </p:spPr>
        <p:txBody>
          <a:bodyPr/>
          <a:lstStyle/>
          <a:p>
            <a:fld id="{58588529-ABE4-40AD-8768-23231B917785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A794A2-3EB8-4259-8D35-179F60D37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233" y="2240971"/>
            <a:ext cx="6914697" cy="41999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9A61E74-669A-4F39-B53B-6B1F35F3F51F}"/>
              </a:ext>
            </a:extLst>
          </p:cNvPr>
          <p:cNvSpPr/>
          <p:nvPr/>
        </p:nvSpPr>
        <p:spPr>
          <a:xfrm>
            <a:off x="4211396" y="3449479"/>
            <a:ext cx="927847" cy="275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80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A1C37-BCB5-4E1C-A63D-464D9C8D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 </a:t>
            </a:r>
            <a:r>
              <a:rPr lang="en-US" altLang="ko-KR" dirty="0" err="1"/>
              <a:t>EGit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(</a:t>
            </a:r>
            <a:r>
              <a:rPr lang="ko-KR" altLang="en-US" dirty="0"/>
              <a:t>필요 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3376C-C98F-492D-A912-B7588AE8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 – Perspective – Open Perspective – Other – Git - Open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52DDA6-8F1E-442A-AB5A-B1E040BA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2A5358-324E-42E4-9D6A-1DA2756F7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99" y="2000050"/>
            <a:ext cx="6687483" cy="2857899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CF6917-DB26-4A9A-A523-A51D9C300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642" y="1573229"/>
            <a:ext cx="3286584" cy="425826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35802F-DEE8-4460-8422-BC8A53F2F0DC}"/>
              </a:ext>
            </a:extLst>
          </p:cNvPr>
          <p:cNvSpPr/>
          <p:nvPr/>
        </p:nvSpPr>
        <p:spPr>
          <a:xfrm>
            <a:off x="7974106" y="2501153"/>
            <a:ext cx="927847" cy="336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25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2.potx" id="{CA63959F-060B-4DFD-9019-B21C5DA1F918}" vid="{BECFE042-065C-4F14-9627-FAFEBBB0FB8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2019-2</Template>
  <TotalTime>32353</TotalTime>
  <Words>455</Words>
  <Application>Microsoft Office PowerPoint</Application>
  <PresentationFormat>와이드스크린</PresentationFormat>
  <Paragraphs>100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이순신 돋움체 M</vt:lpstr>
      <vt:lpstr>Arial</vt:lpstr>
      <vt:lpstr>Office 테마</vt:lpstr>
      <vt:lpstr>Eclipse 에서 github 사용</vt:lpstr>
      <vt:lpstr>내용</vt:lpstr>
      <vt:lpstr>1. 원격 저장소 생성</vt:lpstr>
      <vt:lpstr>2. 비밀번호를 위한 token 생성</vt:lpstr>
      <vt:lpstr>2. 비밀번호를 위한 token 생성</vt:lpstr>
      <vt:lpstr>2. 비밀번호를 위한 token 생성</vt:lpstr>
      <vt:lpstr>2. 비밀번호를 위한 token 생성</vt:lpstr>
      <vt:lpstr>3.  EGit 설치(필요 시)</vt:lpstr>
      <vt:lpstr>3.  EGit 설치(필요 시)</vt:lpstr>
      <vt:lpstr>4. 로컬 저장소 생성</vt:lpstr>
      <vt:lpstr>4. 로컬 저장소 생성</vt:lpstr>
      <vt:lpstr>5. 원격 저장소와 연결</vt:lpstr>
      <vt:lpstr>5. 원격 저장소와 연결</vt:lpstr>
      <vt:lpstr>5. 원격 저장소와 연결</vt:lpstr>
      <vt:lpstr>5. 원격 저장소와 연결</vt:lpstr>
      <vt:lpstr>[문제발생] Author와 Committer 변경</vt:lpstr>
      <vt:lpstr>6. .gitignore 파일 변경</vt:lpstr>
      <vt:lpstr>6. .gitignore 파일 변경</vt:lpstr>
      <vt:lpstr>6. .gitignore 파일 변경</vt:lpstr>
      <vt:lpstr>6. .gitignore 파일 변경</vt:lpstr>
      <vt:lpstr>참조 사이트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서블릿 기초</dc:title>
  <dc:creator>jinsook</dc:creator>
  <cp:lastModifiedBy>jinsook</cp:lastModifiedBy>
  <cp:revision>208</cp:revision>
  <dcterms:created xsi:type="dcterms:W3CDTF">2019-10-28T02:38:04Z</dcterms:created>
  <dcterms:modified xsi:type="dcterms:W3CDTF">2022-09-19T13:08:57Z</dcterms:modified>
</cp:coreProperties>
</file>