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ankChurner_SeulLee/BankChurner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B3B6B7-9637-4BD8-A784-934E97A0783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BankChurner_Seul Lee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6A53176-058D-4D6E-99EC-A529A90D4F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11/9/2021 7:05:18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4" id="10" name="slide10">
            <a:extLst>
              <a:ext uri="{FF2B5EF4-FFF2-40B4-BE49-F238E27FC236}">
                <a16:creationId xmlns:a16="http://schemas.microsoft.com/office/drawing/2014/main" id="{5CAEC449-4BFF-4D79-976B-B088578F18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6" id="11" name="slide11">
            <a:extLst>
              <a:ext uri="{FF2B5EF4-FFF2-40B4-BE49-F238E27FC236}">
                <a16:creationId xmlns:a16="http://schemas.microsoft.com/office/drawing/2014/main" id="{461E4A23-DC91-4B63-A30C-7C27B635A3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7" id="12" name="slide12">
            <a:extLst>
              <a:ext uri="{FF2B5EF4-FFF2-40B4-BE49-F238E27FC236}">
                <a16:creationId xmlns:a16="http://schemas.microsoft.com/office/drawing/2014/main" id="{05F559FF-475D-4373-BCC5-CDD531C3F4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8" id="13" name="slide13">
            <a:extLst>
              <a:ext uri="{FF2B5EF4-FFF2-40B4-BE49-F238E27FC236}">
                <a16:creationId xmlns:a16="http://schemas.microsoft.com/office/drawing/2014/main" id="{681A48DA-6872-47F0-B0B1-588986395A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22" id="14" name="slide14">
            <a:extLst>
              <a:ext uri="{FF2B5EF4-FFF2-40B4-BE49-F238E27FC236}">
                <a16:creationId xmlns:a16="http://schemas.microsoft.com/office/drawing/2014/main" id="{E2078EFB-9AA8-4FC9-A109-9B6D373783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23" id="15" name="slide15">
            <a:extLst>
              <a:ext uri="{FF2B5EF4-FFF2-40B4-BE49-F238E27FC236}">
                <a16:creationId xmlns:a16="http://schemas.microsoft.com/office/drawing/2014/main" id="{1FA19593-6232-40CC-A1CF-B93F330A19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25" id="16" name="slide16">
            <a:extLst>
              <a:ext uri="{FF2B5EF4-FFF2-40B4-BE49-F238E27FC236}">
                <a16:creationId xmlns:a16="http://schemas.microsoft.com/office/drawing/2014/main" id="{02E4C92C-A572-4BD3-9636-46DEDE0CAF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" id="2" name="slide2">
            <a:extLst>
              <a:ext uri="{FF2B5EF4-FFF2-40B4-BE49-F238E27FC236}">
                <a16:creationId xmlns:a16="http://schemas.microsoft.com/office/drawing/2014/main" id="{C872F7E2-13DF-4C1A-8E0B-C1FE02C00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21" id="3" name="slide3">
            <a:extLst>
              <a:ext uri="{FF2B5EF4-FFF2-40B4-BE49-F238E27FC236}">
                <a16:creationId xmlns:a16="http://schemas.microsoft.com/office/drawing/2014/main" id="{2C6AB651-E185-4DE0-A851-E270BBE254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3" id="4" name="slide4">
            <a:extLst>
              <a:ext uri="{FF2B5EF4-FFF2-40B4-BE49-F238E27FC236}">
                <a16:creationId xmlns:a16="http://schemas.microsoft.com/office/drawing/2014/main" id="{D7F9E459-363C-4FE9-9653-C8DDBE4DC3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0" id="5" name="slide5">
            <a:extLst>
              <a:ext uri="{FF2B5EF4-FFF2-40B4-BE49-F238E27FC236}">
                <a16:creationId xmlns:a16="http://schemas.microsoft.com/office/drawing/2014/main" id="{92122C8A-A549-4AEF-B3B3-8F0923A170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1" id="6" name="slide6">
            <a:extLst>
              <a:ext uri="{FF2B5EF4-FFF2-40B4-BE49-F238E27FC236}">
                <a16:creationId xmlns:a16="http://schemas.microsoft.com/office/drawing/2014/main" id="{13C644D0-3F4E-4627-917F-2290DEA1A3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2" id="7" name="slide7">
            <a:extLst>
              <a:ext uri="{FF2B5EF4-FFF2-40B4-BE49-F238E27FC236}">
                <a16:creationId xmlns:a16="http://schemas.microsoft.com/office/drawing/2014/main" id="{0C883580-8286-4AD8-B144-85E85628F8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3" id="8" name="slide8">
            <a:extLst>
              <a:ext uri="{FF2B5EF4-FFF2-40B4-BE49-F238E27FC236}">
                <a16:creationId xmlns:a16="http://schemas.microsoft.com/office/drawing/2014/main" id="{7211192C-A577-4F94-A778-4DF0CE75B9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24" id="9" name="slide9">
            <a:extLst>
              <a:ext uri="{FF2B5EF4-FFF2-40B4-BE49-F238E27FC236}">
                <a16:creationId xmlns:a16="http://schemas.microsoft.com/office/drawing/2014/main" id="{5BB4FCF4-D4D4-43AB-8CC6-9D24C30AD9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2021-11-09T07:05:21Z</dcterms:created>
  <dcterms:modified xsi:type="dcterms:W3CDTF">2021-11-09T07:05:21Z</dcterms:modified>
</cp:coreProperties>
</file>