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ankChurner_SeulLee/BankChurner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A180E7-90D5-4349-AA0F-B1D8D8D779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BankChurner_Seul Lee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8B0134-A774-4B66-BC2E-8B772CAF47E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11/14/2021 7:22:15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4" id="10" name="slide10">
            <a:extLst>
              <a:ext uri="{FF2B5EF4-FFF2-40B4-BE49-F238E27FC236}">
                <a16:creationId xmlns:a16="http://schemas.microsoft.com/office/drawing/2014/main" id="{A0512D13-3430-4915-8578-229E988707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6" id="11" name="slide11">
            <a:extLst>
              <a:ext uri="{FF2B5EF4-FFF2-40B4-BE49-F238E27FC236}">
                <a16:creationId xmlns:a16="http://schemas.microsoft.com/office/drawing/2014/main" id="{682A7D3F-15AD-4823-9F53-27A074217E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7" id="12" name="slide12">
            <a:extLst>
              <a:ext uri="{FF2B5EF4-FFF2-40B4-BE49-F238E27FC236}">
                <a16:creationId xmlns:a16="http://schemas.microsoft.com/office/drawing/2014/main" id="{EF3787D4-AACB-44B8-A86D-0D0330BD96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8" id="13" name="slide13">
            <a:extLst>
              <a:ext uri="{FF2B5EF4-FFF2-40B4-BE49-F238E27FC236}">
                <a16:creationId xmlns:a16="http://schemas.microsoft.com/office/drawing/2014/main" id="{747A0119-2AE5-4929-A1DA-808A004E2E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22" id="14" name="slide14">
            <a:extLst>
              <a:ext uri="{FF2B5EF4-FFF2-40B4-BE49-F238E27FC236}">
                <a16:creationId xmlns:a16="http://schemas.microsoft.com/office/drawing/2014/main" id="{953B08EA-25F9-4EA3-A24D-5FE7D35E39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23" id="15" name="slide15">
            <a:extLst>
              <a:ext uri="{FF2B5EF4-FFF2-40B4-BE49-F238E27FC236}">
                <a16:creationId xmlns:a16="http://schemas.microsoft.com/office/drawing/2014/main" id="{087ABD2D-0F07-4033-934B-E8A62BC2F89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27" id="16" name="slide16">
            <a:extLst>
              <a:ext uri="{FF2B5EF4-FFF2-40B4-BE49-F238E27FC236}">
                <a16:creationId xmlns:a16="http://schemas.microsoft.com/office/drawing/2014/main" id="{4DFBB8D0-62C7-47EC-9EBA-FAE28D396F6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" id="2" name="slide2">
            <a:extLst>
              <a:ext uri="{FF2B5EF4-FFF2-40B4-BE49-F238E27FC236}">
                <a16:creationId xmlns:a16="http://schemas.microsoft.com/office/drawing/2014/main" id="{BC0208B4-11AF-4939-BACB-754BE683F5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21" id="3" name="slide3">
            <a:extLst>
              <a:ext uri="{FF2B5EF4-FFF2-40B4-BE49-F238E27FC236}">
                <a16:creationId xmlns:a16="http://schemas.microsoft.com/office/drawing/2014/main" id="{CA016831-CDC9-445C-807B-3A3D61D980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3" id="4" name="slide4">
            <a:extLst>
              <a:ext uri="{FF2B5EF4-FFF2-40B4-BE49-F238E27FC236}">
                <a16:creationId xmlns:a16="http://schemas.microsoft.com/office/drawing/2014/main" id="{B17F32F2-B923-4760-A142-462F8BD068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0" id="5" name="slide5">
            <a:extLst>
              <a:ext uri="{FF2B5EF4-FFF2-40B4-BE49-F238E27FC236}">
                <a16:creationId xmlns:a16="http://schemas.microsoft.com/office/drawing/2014/main" id="{C9DA3BD8-8807-4B17-83EC-EEF8486C6C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1" id="6" name="slide6">
            <a:extLst>
              <a:ext uri="{FF2B5EF4-FFF2-40B4-BE49-F238E27FC236}">
                <a16:creationId xmlns:a16="http://schemas.microsoft.com/office/drawing/2014/main" id="{93B5CB70-EE26-48D6-84EF-141402C7CB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2" id="7" name="slide7">
            <a:extLst>
              <a:ext uri="{FF2B5EF4-FFF2-40B4-BE49-F238E27FC236}">
                <a16:creationId xmlns:a16="http://schemas.microsoft.com/office/drawing/2014/main" id="{79B973C0-678F-4BC4-85C0-49A6C9DE68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13" id="8" name="slide8">
            <a:extLst>
              <a:ext uri="{FF2B5EF4-FFF2-40B4-BE49-F238E27FC236}">
                <a16:creationId xmlns:a16="http://schemas.microsoft.com/office/drawing/2014/main" id="{5CCBFB9B-FDA0-4243-A6E0-B507A686E3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 Churner24" id="9" name="slide9">
            <a:extLst>
              <a:ext uri="{FF2B5EF4-FFF2-40B4-BE49-F238E27FC236}">
                <a16:creationId xmlns:a16="http://schemas.microsoft.com/office/drawing/2014/main" id="{60D15DCD-FCAA-42DB-AABE-254B8AA205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2021-11-14T07:22:17Z</dcterms:created>
  <dcterms:modified xsi:type="dcterms:W3CDTF">2021-11-14T07:22:17Z</dcterms:modified>
</cp:coreProperties>
</file>