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447" r:id="rId3"/>
    <p:sldId id="448" r:id="rId4"/>
  </p:sldIdLst>
  <p:sldSz cx="12192000" cy="6858000"/>
  <p:notesSz cx="6858000" cy="9144000"/>
  <p:embeddedFontLst>
    <p:embeddedFont>
      <p:font typeface="나눔바른고딕" panose="020B0603020101020101" pitchFamily="50" charset="-127"/>
      <p:regular r:id="rId6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D9D9D9"/>
    <a:srgbClr val="777777"/>
    <a:srgbClr val="333333"/>
    <a:srgbClr val="E71A0F"/>
    <a:srgbClr val="D33B3B"/>
    <a:srgbClr val="3C3D40"/>
    <a:srgbClr val="050705"/>
    <a:srgbClr val="3E3E3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F73C631-3D92-47BD-8F59-E6CC51900BE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35980" y="2952750"/>
            <a:ext cx="6356019" cy="39052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01FB12-1B64-4686-9B96-A00576BA843F}"/>
              </a:ext>
            </a:extLst>
          </p:cNvPr>
          <p:cNvSpPr/>
          <p:nvPr userDrawn="1"/>
        </p:nvSpPr>
        <p:spPr>
          <a:xfrm>
            <a:off x="941700" y="-1"/>
            <a:ext cx="468000" cy="1971675"/>
          </a:xfrm>
          <a:prstGeom prst="rect">
            <a:avLst/>
          </a:pr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DE2234-E486-46B8-912F-EBA8B77932DF}"/>
              </a:ext>
            </a:extLst>
          </p:cNvPr>
          <p:cNvSpPr/>
          <p:nvPr userDrawn="1"/>
        </p:nvSpPr>
        <p:spPr>
          <a:xfrm>
            <a:off x="941700" y="1731825"/>
            <a:ext cx="468000" cy="468000"/>
          </a:xfrm>
          <a:prstGeom prst="ellipse">
            <a:avLst/>
          </a:pr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6216C9-C42B-4ECE-B01D-A13242525C54}"/>
              </a:ext>
            </a:extLst>
          </p:cNvPr>
          <p:cNvSpPr/>
          <p:nvPr userDrawn="1"/>
        </p:nvSpPr>
        <p:spPr>
          <a:xfrm>
            <a:off x="941700" y="2387100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54FF57A-D63F-4ED2-A622-82383E39D5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18974" y="4355461"/>
            <a:ext cx="4073026" cy="250253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B81C83E-BFB1-4795-B2BC-6C3C4373BA0A}"/>
              </a:ext>
            </a:extLst>
          </p:cNvPr>
          <p:cNvGrpSpPr/>
          <p:nvPr userDrawn="1"/>
        </p:nvGrpSpPr>
        <p:grpSpPr>
          <a:xfrm>
            <a:off x="703575" y="0"/>
            <a:ext cx="248249" cy="1514476"/>
            <a:chOff x="941700" y="-1"/>
            <a:chExt cx="468000" cy="28551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DA25D1-823F-4D1F-B9B6-335B803C8222}"/>
                </a:ext>
              </a:extLst>
            </p:cNvPr>
            <p:cNvSpPr/>
            <p:nvPr userDrawn="1"/>
          </p:nvSpPr>
          <p:spPr>
            <a:xfrm>
              <a:off x="941700" y="-1"/>
              <a:ext cx="468000" cy="1971675"/>
            </a:xfrm>
            <a:prstGeom prst="rect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F26B75B-7960-423F-92B6-52D9E52C182C}"/>
                </a:ext>
              </a:extLst>
            </p:cNvPr>
            <p:cNvSpPr/>
            <p:nvPr userDrawn="1"/>
          </p:nvSpPr>
          <p:spPr>
            <a:xfrm>
              <a:off x="941700" y="1731825"/>
              <a:ext cx="468000" cy="468000"/>
            </a:xfrm>
            <a:prstGeom prst="ellipse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1E25C8D-EC29-474F-98E3-2ED212659368}"/>
                </a:ext>
              </a:extLst>
            </p:cNvPr>
            <p:cNvSpPr/>
            <p:nvPr userDrawn="1"/>
          </p:nvSpPr>
          <p:spPr>
            <a:xfrm>
              <a:off x="941700" y="2387100"/>
              <a:ext cx="468000" cy="46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F1A0D02C-823F-426D-A543-A947560976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63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8504C32-2C7D-4A0C-B4CC-F6146CF7C2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18974" y="4355461"/>
            <a:ext cx="4073026" cy="250253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18938E-BF7D-443E-927E-ABAAB2BDE379}"/>
              </a:ext>
            </a:extLst>
          </p:cNvPr>
          <p:cNvGrpSpPr/>
          <p:nvPr userDrawn="1"/>
        </p:nvGrpSpPr>
        <p:grpSpPr>
          <a:xfrm>
            <a:off x="703575" y="0"/>
            <a:ext cx="248249" cy="1514476"/>
            <a:chOff x="941700" y="-1"/>
            <a:chExt cx="468000" cy="28551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1A7118-95EB-4CFF-89EE-8DEDBCCE938C}"/>
                </a:ext>
              </a:extLst>
            </p:cNvPr>
            <p:cNvSpPr/>
            <p:nvPr userDrawn="1"/>
          </p:nvSpPr>
          <p:spPr>
            <a:xfrm>
              <a:off x="941700" y="-1"/>
              <a:ext cx="468000" cy="1971675"/>
            </a:xfrm>
            <a:prstGeom prst="rect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CF4D630-CE63-44B9-80E0-6C86A248EE4C}"/>
                </a:ext>
              </a:extLst>
            </p:cNvPr>
            <p:cNvSpPr/>
            <p:nvPr userDrawn="1"/>
          </p:nvSpPr>
          <p:spPr>
            <a:xfrm>
              <a:off x="941700" y="1731825"/>
              <a:ext cx="468000" cy="468000"/>
            </a:xfrm>
            <a:prstGeom prst="ellipse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4C929A-D131-4FF9-89C9-67EB7779DA34}"/>
                </a:ext>
              </a:extLst>
            </p:cNvPr>
            <p:cNvSpPr/>
            <p:nvPr userDrawn="1"/>
          </p:nvSpPr>
          <p:spPr>
            <a:xfrm>
              <a:off x="941700" y="2387100"/>
              <a:ext cx="468000" cy="46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EF8B36F2-00E6-47BD-8D19-D986785A0F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4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1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E7BE97-342A-4175-A1C2-049A63AB67B9}"/>
              </a:ext>
            </a:extLst>
          </p:cNvPr>
          <p:cNvSpPr/>
          <p:nvPr userDrawn="1"/>
        </p:nvSpPr>
        <p:spPr>
          <a:xfrm>
            <a:off x="-698500" y="2057400"/>
            <a:ext cx="876300" cy="2743200"/>
          </a:xfrm>
          <a:prstGeom prst="roundRect">
            <a:avLst>
              <a:gd name="adj" fmla="val 12319"/>
            </a:avLst>
          </a:pr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72D180D-7893-45B9-9297-0A6447D346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18974" y="4355461"/>
            <a:ext cx="4073026" cy="250253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945975-6B34-4A52-A1B1-CF0D261AC003}"/>
              </a:ext>
            </a:extLst>
          </p:cNvPr>
          <p:cNvGrpSpPr/>
          <p:nvPr userDrawn="1"/>
        </p:nvGrpSpPr>
        <p:grpSpPr>
          <a:xfrm>
            <a:off x="703575" y="0"/>
            <a:ext cx="248249" cy="1514476"/>
            <a:chOff x="941700" y="-1"/>
            <a:chExt cx="468000" cy="28551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45144A-0918-44AD-9F8A-EDA6999CF3E8}"/>
                </a:ext>
              </a:extLst>
            </p:cNvPr>
            <p:cNvSpPr/>
            <p:nvPr userDrawn="1"/>
          </p:nvSpPr>
          <p:spPr>
            <a:xfrm>
              <a:off x="941700" y="-1"/>
              <a:ext cx="468000" cy="1971675"/>
            </a:xfrm>
            <a:prstGeom prst="rect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C8AF70C-49BE-4AE1-8046-B6AC2500C078}"/>
                </a:ext>
              </a:extLst>
            </p:cNvPr>
            <p:cNvSpPr/>
            <p:nvPr userDrawn="1"/>
          </p:nvSpPr>
          <p:spPr>
            <a:xfrm>
              <a:off x="941700" y="1731825"/>
              <a:ext cx="468000" cy="468000"/>
            </a:xfrm>
            <a:prstGeom prst="ellipse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FF5EEB8-D474-42CB-BC9D-4E727B68C285}"/>
                </a:ext>
              </a:extLst>
            </p:cNvPr>
            <p:cNvSpPr/>
            <p:nvPr userDrawn="1"/>
          </p:nvSpPr>
          <p:spPr>
            <a:xfrm>
              <a:off x="941700" y="2387100"/>
              <a:ext cx="468000" cy="46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195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13F98ED8-15D3-4873-B5FA-DE7829C339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34554" y="3873500"/>
            <a:ext cx="4857445" cy="2984499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CD62DE7-3057-43E9-8A36-49039C1FC71F}"/>
              </a:ext>
            </a:extLst>
          </p:cNvPr>
          <p:cNvSpPr/>
          <p:nvPr userDrawn="1"/>
        </p:nvSpPr>
        <p:spPr>
          <a:xfrm flipV="1">
            <a:off x="1128712" y="0"/>
            <a:ext cx="10072688" cy="200024"/>
          </a:xfrm>
          <a:custGeom>
            <a:avLst/>
            <a:gdLst>
              <a:gd name="connsiteX0" fmla="*/ 0 w 10072688"/>
              <a:gd name="connsiteY0" fmla="*/ 200024 h 200024"/>
              <a:gd name="connsiteX1" fmla="*/ 10072688 w 10072688"/>
              <a:gd name="connsiteY1" fmla="*/ 200024 h 200024"/>
              <a:gd name="connsiteX2" fmla="*/ 10072688 w 10072688"/>
              <a:gd name="connsiteY2" fmla="*/ 139898 h 200024"/>
              <a:gd name="connsiteX3" fmla="*/ 9932790 w 10072688"/>
              <a:gd name="connsiteY3" fmla="*/ 0 h 200024"/>
              <a:gd name="connsiteX4" fmla="*/ 139898 w 10072688"/>
              <a:gd name="connsiteY4" fmla="*/ 0 h 200024"/>
              <a:gd name="connsiteX5" fmla="*/ 0 w 10072688"/>
              <a:gd name="connsiteY5" fmla="*/ 139898 h 2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2688" h="200024">
                <a:moveTo>
                  <a:pt x="0" y="200024"/>
                </a:moveTo>
                <a:lnTo>
                  <a:pt x="10072688" y="200024"/>
                </a:lnTo>
                <a:lnTo>
                  <a:pt x="10072688" y="139898"/>
                </a:lnTo>
                <a:cubicBezTo>
                  <a:pt x="10072688" y="62634"/>
                  <a:pt x="10010054" y="0"/>
                  <a:pt x="9932790" y="0"/>
                </a:cubicBezTo>
                <a:lnTo>
                  <a:pt x="139898" y="0"/>
                </a:lnTo>
                <a:cubicBezTo>
                  <a:pt x="62634" y="0"/>
                  <a:pt x="0" y="62634"/>
                  <a:pt x="0" y="139898"/>
                </a:cubicBez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D4E488A-4161-4884-8B6C-AA812CB111DC}"/>
              </a:ext>
            </a:extLst>
          </p:cNvPr>
          <p:cNvSpPr/>
          <p:nvPr userDrawn="1"/>
        </p:nvSpPr>
        <p:spPr>
          <a:xfrm>
            <a:off x="1128712" y="6657976"/>
            <a:ext cx="10072688" cy="200024"/>
          </a:xfrm>
          <a:custGeom>
            <a:avLst/>
            <a:gdLst>
              <a:gd name="connsiteX0" fmla="*/ 0 w 10072688"/>
              <a:gd name="connsiteY0" fmla="*/ 200024 h 200024"/>
              <a:gd name="connsiteX1" fmla="*/ 10072688 w 10072688"/>
              <a:gd name="connsiteY1" fmla="*/ 200024 h 200024"/>
              <a:gd name="connsiteX2" fmla="*/ 10072688 w 10072688"/>
              <a:gd name="connsiteY2" fmla="*/ 139898 h 200024"/>
              <a:gd name="connsiteX3" fmla="*/ 9932790 w 10072688"/>
              <a:gd name="connsiteY3" fmla="*/ 0 h 200024"/>
              <a:gd name="connsiteX4" fmla="*/ 139898 w 10072688"/>
              <a:gd name="connsiteY4" fmla="*/ 0 h 200024"/>
              <a:gd name="connsiteX5" fmla="*/ 0 w 10072688"/>
              <a:gd name="connsiteY5" fmla="*/ 139898 h 2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2688" h="200024">
                <a:moveTo>
                  <a:pt x="0" y="200024"/>
                </a:moveTo>
                <a:lnTo>
                  <a:pt x="10072688" y="200024"/>
                </a:lnTo>
                <a:lnTo>
                  <a:pt x="10072688" y="139898"/>
                </a:lnTo>
                <a:cubicBezTo>
                  <a:pt x="10072688" y="62634"/>
                  <a:pt x="10010054" y="0"/>
                  <a:pt x="9932790" y="0"/>
                </a:cubicBezTo>
                <a:lnTo>
                  <a:pt x="139898" y="0"/>
                </a:lnTo>
                <a:cubicBezTo>
                  <a:pt x="62634" y="0"/>
                  <a:pt x="0" y="62634"/>
                  <a:pt x="0" y="139898"/>
                </a:cubicBez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50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>
            <a:extLst>
              <a:ext uri="{FF2B5EF4-FFF2-40B4-BE49-F238E27FC236}">
                <a16:creationId xmlns:a16="http://schemas.microsoft.com/office/drawing/2014/main" id="{57F4271A-4826-4C5E-BA2B-A31942BB3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34554" y="3873500"/>
            <a:ext cx="4857445" cy="2984499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DC9CCA4-63E8-4619-9894-5BC8EEA2B1CB}"/>
              </a:ext>
            </a:extLst>
          </p:cNvPr>
          <p:cNvSpPr/>
          <p:nvPr userDrawn="1"/>
        </p:nvSpPr>
        <p:spPr>
          <a:xfrm>
            <a:off x="0" y="1308100"/>
            <a:ext cx="177800" cy="4241800"/>
          </a:xfrm>
          <a:custGeom>
            <a:avLst/>
            <a:gdLst>
              <a:gd name="connsiteX0" fmla="*/ 0 w 177800"/>
              <a:gd name="connsiteY0" fmla="*/ 0 h 4241800"/>
              <a:gd name="connsiteX1" fmla="*/ 69849 w 177800"/>
              <a:gd name="connsiteY1" fmla="*/ 0 h 4241800"/>
              <a:gd name="connsiteX2" fmla="*/ 177800 w 177800"/>
              <a:gd name="connsiteY2" fmla="*/ 107951 h 4241800"/>
              <a:gd name="connsiteX3" fmla="*/ 177800 w 177800"/>
              <a:gd name="connsiteY3" fmla="*/ 4133849 h 4241800"/>
              <a:gd name="connsiteX4" fmla="*/ 69849 w 177800"/>
              <a:gd name="connsiteY4" fmla="*/ 4241800 h 4241800"/>
              <a:gd name="connsiteX5" fmla="*/ 0 w 177800"/>
              <a:gd name="connsiteY5" fmla="*/ 424180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00" h="4241800">
                <a:moveTo>
                  <a:pt x="0" y="0"/>
                </a:moveTo>
                <a:lnTo>
                  <a:pt x="69849" y="0"/>
                </a:lnTo>
                <a:cubicBezTo>
                  <a:pt x="129469" y="0"/>
                  <a:pt x="177800" y="48331"/>
                  <a:pt x="177800" y="107951"/>
                </a:cubicBezTo>
                <a:lnTo>
                  <a:pt x="177800" y="4133849"/>
                </a:lnTo>
                <a:cubicBezTo>
                  <a:pt x="177800" y="4193469"/>
                  <a:pt x="129469" y="4241800"/>
                  <a:pt x="69849" y="4241800"/>
                </a:cubicBezTo>
                <a:lnTo>
                  <a:pt x="0" y="4241800"/>
                </a:ln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7178C29-2DEE-400C-B09E-5A33DACEFE88}"/>
              </a:ext>
            </a:extLst>
          </p:cNvPr>
          <p:cNvSpPr/>
          <p:nvPr userDrawn="1"/>
        </p:nvSpPr>
        <p:spPr>
          <a:xfrm flipH="1">
            <a:off x="12014200" y="1308100"/>
            <a:ext cx="177800" cy="4241800"/>
          </a:xfrm>
          <a:custGeom>
            <a:avLst/>
            <a:gdLst>
              <a:gd name="connsiteX0" fmla="*/ 0 w 177800"/>
              <a:gd name="connsiteY0" fmla="*/ 0 h 4241800"/>
              <a:gd name="connsiteX1" fmla="*/ 69849 w 177800"/>
              <a:gd name="connsiteY1" fmla="*/ 0 h 4241800"/>
              <a:gd name="connsiteX2" fmla="*/ 177800 w 177800"/>
              <a:gd name="connsiteY2" fmla="*/ 107951 h 4241800"/>
              <a:gd name="connsiteX3" fmla="*/ 177800 w 177800"/>
              <a:gd name="connsiteY3" fmla="*/ 4133849 h 4241800"/>
              <a:gd name="connsiteX4" fmla="*/ 69849 w 177800"/>
              <a:gd name="connsiteY4" fmla="*/ 4241800 h 4241800"/>
              <a:gd name="connsiteX5" fmla="*/ 0 w 177800"/>
              <a:gd name="connsiteY5" fmla="*/ 424180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00" h="4241800">
                <a:moveTo>
                  <a:pt x="0" y="0"/>
                </a:moveTo>
                <a:lnTo>
                  <a:pt x="69849" y="0"/>
                </a:lnTo>
                <a:cubicBezTo>
                  <a:pt x="129469" y="0"/>
                  <a:pt x="177800" y="48331"/>
                  <a:pt x="177800" y="107951"/>
                </a:cubicBezTo>
                <a:lnTo>
                  <a:pt x="177800" y="4133849"/>
                </a:lnTo>
                <a:cubicBezTo>
                  <a:pt x="177800" y="4193469"/>
                  <a:pt x="129469" y="4241800"/>
                  <a:pt x="69849" y="4241800"/>
                </a:cubicBezTo>
                <a:lnTo>
                  <a:pt x="0" y="4241800"/>
                </a:ln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E242FE71-A907-46AE-8741-CA35EC7898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2611" y="1309100"/>
            <a:ext cx="4240800" cy="4240800"/>
          </a:xfrm>
          <a:prstGeom prst="roundRect">
            <a:avLst>
              <a:gd name="adj" fmla="val 68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340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4115C24-2B46-4124-ACFC-848B329174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334554" y="3873500"/>
            <a:ext cx="4857445" cy="2984499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3B92D1-D024-4CAF-AE82-7B88C5E211FB}"/>
              </a:ext>
            </a:extLst>
          </p:cNvPr>
          <p:cNvSpPr/>
          <p:nvPr userDrawn="1"/>
        </p:nvSpPr>
        <p:spPr>
          <a:xfrm>
            <a:off x="0" y="1308100"/>
            <a:ext cx="177800" cy="4241800"/>
          </a:xfrm>
          <a:custGeom>
            <a:avLst/>
            <a:gdLst>
              <a:gd name="connsiteX0" fmla="*/ 0 w 177800"/>
              <a:gd name="connsiteY0" fmla="*/ 0 h 4241800"/>
              <a:gd name="connsiteX1" fmla="*/ 69849 w 177800"/>
              <a:gd name="connsiteY1" fmla="*/ 0 h 4241800"/>
              <a:gd name="connsiteX2" fmla="*/ 177800 w 177800"/>
              <a:gd name="connsiteY2" fmla="*/ 107951 h 4241800"/>
              <a:gd name="connsiteX3" fmla="*/ 177800 w 177800"/>
              <a:gd name="connsiteY3" fmla="*/ 4133849 h 4241800"/>
              <a:gd name="connsiteX4" fmla="*/ 69849 w 177800"/>
              <a:gd name="connsiteY4" fmla="*/ 4241800 h 4241800"/>
              <a:gd name="connsiteX5" fmla="*/ 0 w 177800"/>
              <a:gd name="connsiteY5" fmla="*/ 424180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00" h="4241800">
                <a:moveTo>
                  <a:pt x="0" y="0"/>
                </a:moveTo>
                <a:lnTo>
                  <a:pt x="69849" y="0"/>
                </a:lnTo>
                <a:cubicBezTo>
                  <a:pt x="129469" y="0"/>
                  <a:pt x="177800" y="48331"/>
                  <a:pt x="177800" y="107951"/>
                </a:cubicBezTo>
                <a:lnTo>
                  <a:pt x="177800" y="4133849"/>
                </a:lnTo>
                <a:cubicBezTo>
                  <a:pt x="177800" y="4193469"/>
                  <a:pt x="129469" y="4241800"/>
                  <a:pt x="69849" y="4241800"/>
                </a:cubicBezTo>
                <a:lnTo>
                  <a:pt x="0" y="4241800"/>
                </a:ln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48AE806-5C12-4A3D-B30E-A9E26E345041}"/>
              </a:ext>
            </a:extLst>
          </p:cNvPr>
          <p:cNvSpPr/>
          <p:nvPr userDrawn="1"/>
        </p:nvSpPr>
        <p:spPr>
          <a:xfrm flipH="1">
            <a:off x="12014200" y="1308100"/>
            <a:ext cx="177800" cy="4241800"/>
          </a:xfrm>
          <a:custGeom>
            <a:avLst/>
            <a:gdLst>
              <a:gd name="connsiteX0" fmla="*/ 0 w 177800"/>
              <a:gd name="connsiteY0" fmla="*/ 0 h 4241800"/>
              <a:gd name="connsiteX1" fmla="*/ 69849 w 177800"/>
              <a:gd name="connsiteY1" fmla="*/ 0 h 4241800"/>
              <a:gd name="connsiteX2" fmla="*/ 177800 w 177800"/>
              <a:gd name="connsiteY2" fmla="*/ 107951 h 4241800"/>
              <a:gd name="connsiteX3" fmla="*/ 177800 w 177800"/>
              <a:gd name="connsiteY3" fmla="*/ 4133849 h 4241800"/>
              <a:gd name="connsiteX4" fmla="*/ 69849 w 177800"/>
              <a:gd name="connsiteY4" fmla="*/ 4241800 h 4241800"/>
              <a:gd name="connsiteX5" fmla="*/ 0 w 177800"/>
              <a:gd name="connsiteY5" fmla="*/ 424180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00" h="4241800">
                <a:moveTo>
                  <a:pt x="0" y="0"/>
                </a:moveTo>
                <a:lnTo>
                  <a:pt x="69849" y="0"/>
                </a:lnTo>
                <a:cubicBezTo>
                  <a:pt x="129469" y="0"/>
                  <a:pt x="177800" y="48331"/>
                  <a:pt x="177800" y="107951"/>
                </a:cubicBezTo>
                <a:lnTo>
                  <a:pt x="177800" y="4133849"/>
                </a:lnTo>
                <a:cubicBezTo>
                  <a:pt x="177800" y="4193469"/>
                  <a:pt x="129469" y="4241800"/>
                  <a:pt x="69849" y="4241800"/>
                </a:cubicBezTo>
                <a:lnTo>
                  <a:pt x="0" y="4241800"/>
                </a:ln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543AE37F-D8D1-40EA-A1ED-1F7289FA0D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334554" y="3873500"/>
            <a:ext cx="4857445" cy="2984499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8B53472-CF8B-4DF7-82E6-CD0BEBE22EF0}"/>
              </a:ext>
            </a:extLst>
          </p:cNvPr>
          <p:cNvSpPr/>
          <p:nvPr userDrawn="1"/>
        </p:nvSpPr>
        <p:spPr>
          <a:xfrm flipV="1">
            <a:off x="1128712" y="0"/>
            <a:ext cx="10072688" cy="200024"/>
          </a:xfrm>
          <a:custGeom>
            <a:avLst/>
            <a:gdLst>
              <a:gd name="connsiteX0" fmla="*/ 0 w 10072688"/>
              <a:gd name="connsiteY0" fmla="*/ 200024 h 200024"/>
              <a:gd name="connsiteX1" fmla="*/ 10072688 w 10072688"/>
              <a:gd name="connsiteY1" fmla="*/ 200024 h 200024"/>
              <a:gd name="connsiteX2" fmla="*/ 10072688 w 10072688"/>
              <a:gd name="connsiteY2" fmla="*/ 139898 h 200024"/>
              <a:gd name="connsiteX3" fmla="*/ 9932790 w 10072688"/>
              <a:gd name="connsiteY3" fmla="*/ 0 h 200024"/>
              <a:gd name="connsiteX4" fmla="*/ 139898 w 10072688"/>
              <a:gd name="connsiteY4" fmla="*/ 0 h 200024"/>
              <a:gd name="connsiteX5" fmla="*/ 0 w 10072688"/>
              <a:gd name="connsiteY5" fmla="*/ 139898 h 2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2688" h="200024">
                <a:moveTo>
                  <a:pt x="0" y="200024"/>
                </a:moveTo>
                <a:lnTo>
                  <a:pt x="10072688" y="200024"/>
                </a:lnTo>
                <a:lnTo>
                  <a:pt x="10072688" y="139898"/>
                </a:lnTo>
                <a:cubicBezTo>
                  <a:pt x="10072688" y="62634"/>
                  <a:pt x="10010054" y="0"/>
                  <a:pt x="9932790" y="0"/>
                </a:cubicBezTo>
                <a:lnTo>
                  <a:pt x="139898" y="0"/>
                </a:lnTo>
                <a:cubicBezTo>
                  <a:pt x="62634" y="0"/>
                  <a:pt x="0" y="62634"/>
                  <a:pt x="0" y="139898"/>
                </a:cubicBez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7E95237-001F-4504-8889-49B86F0311DA}"/>
              </a:ext>
            </a:extLst>
          </p:cNvPr>
          <p:cNvSpPr/>
          <p:nvPr userDrawn="1"/>
        </p:nvSpPr>
        <p:spPr>
          <a:xfrm>
            <a:off x="1128712" y="6657976"/>
            <a:ext cx="10072688" cy="200024"/>
          </a:xfrm>
          <a:custGeom>
            <a:avLst/>
            <a:gdLst>
              <a:gd name="connsiteX0" fmla="*/ 0 w 10072688"/>
              <a:gd name="connsiteY0" fmla="*/ 200024 h 200024"/>
              <a:gd name="connsiteX1" fmla="*/ 10072688 w 10072688"/>
              <a:gd name="connsiteY1" fmla="*/ 200024 h 200024"/>
              <a:gd name="connsiteX2" fmla="*/ 10072688 w 10072688"/>
              <a:gd name="connsiteY2" fmla="*/ 139898 h 200024"/>
              <a:gd name="connsiteX3" fmla="*/ 9932790 w 10072688"/>
              <a:gd name="connsiteY3" fmla="*/ 0 h 200024"/>
              <a:gd name="connsiteX4" fmla="*/ 139898 w 10072688"/>
              <a:gd name="connsiteY4" fmla="*/ 0 h 200024"/>
              <a:gd name="connsiteX5" fmla="*/ 0 w 10072688"/>
              <a:gd name="connsiteY5" fmla="*/ 139898 h 2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2688" h="200024">
                <a:moveTo>
                  <a:pt x="0" y="200024"/>
                </a:moveTo>
                <a:lnTo>
                  <a:pt x="10072688" y="200024"/>
                </a:lnTo>
                <a:lnTo>
                  <a:pt x="10072688" y="139898"/>
                </a:lnTo>
                <a:cubicBezTo>
                  <a:pt x="10072688" y="62634"/>
                  <a:pt x="10010054" y="0"/>
                  <a:pt x="9932790" y="0"/>
                </a:cubicBezTo>
                <a:lnTo>
                  <a:pt x="139898" y="0"/>
                </a:lnTo>
                <a:cubicBezTo>
                  <a:pt x="62634" y="0"/>
                  <a:pt x="0" y="62634"/>
                  <a:pt x="0" y="139898"/>
                </a:cubicBez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6D9DC120-8AA4-48B6-B1D7-AF640CDAE98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01750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4B17904D-9133-4827-8EBF-70A611C5416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78250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B49CFAC7-9932-47B1-A807-DA1E59A8003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73021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59F019E9-E1F3-43AB-B710-BCB9703757C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746049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57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FB392AD7-1990-4F7C-B297-D1AC347056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18974" y="4355461"/>
            <a:ext cx="4073026" cy="2502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A98F98-7E43-466D-BC02-DAE1BE4C61BA}"/>
              </a:ext>
            </a:extLst>
          </p:cNvPr>
          <p:cNvSpPr/>
          <p:nvPr userDrawn="1"/>
        </p:nvSpPr>
        <p:spPr>
          <a:xfrm>
            <a:off x="703575" y="0"/>
            <a:ext cx="248249" cy="639466"/>
          </a:xfrm>
          <a:prstGeom prst="rect">
            <a:avLst/>
          </a:pr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829AA2-F0F4-4B0C-A27F-EE0AA05F6A50}"/>
              </a:ext>
            </a:extLst>
          </p:cNvPr>
          <p:cNvSpPr/>
          <p:nvPr userDrawn="1"/>
        </p:nvSpPr>
        <p:spPr>
          <a:xfrm>
            <a:off x="703575" y="512240"/>
            <a:ext cx="248249" cy="248249"/>
          </a:xfrm>
          <a:prstGeom prst="ellipse">
            <a:avLst/>
          </a:pr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5E7A05-7663-4666-9719-B0BA524B4E61}"/>
              </a:ext>
            </a:extLst>
          </p:cNvPr>
          <p:cNvSpPr/>
          <p:nvPr userDrawn="1"/>
        </p:nvSpPr>
        <p:spPr>
          <a:xfrm>
            <a:off x="703575" y="859827"/>
            <a:ext cx="248249" cy="2482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3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CC8B56D9-9C67-472E-9FEF-5A79E6DD56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334554" y="3873500"/>
            <a:ext cx="4857445" cy="2984499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9BA0C74-128F-46BE-A05E-E50E92B6BF17}"/>
              </a:ext>
            </a:extLst>
          </p:cNvPr>
          <p:cNvSpPr/>
          <p:nvPr userDrawn="1"/>
        </p:nvSpPr>
        <p:spPr>
          <a:xfrm flipV="1">
            <a:off x="1128712" y="0"/>
            <a:ext cx="10072688" cy="200024"/>
          </a:xfrm>
          <a:custGeom>
            <a:avLst/>
            <a:gdLst>
              <a:gd name="connsiteX0" fmla="*/ 0 w 10072688"/>
              <a:gd name="connsiteY0" fmla="*/ 200024 h 200024"/>
              <a:gd name="connsiteX1" fmla="*/ 10072688 w 10072688"/>
              <a:gd name="connsiteY1" fmla="*/ 200024 h 200024"/>
              <a:gd name="connsiteX2" fmla="*/ 10072688 w 10072688"/>
              <a:gd name="connsiteY2" fmla="*/ 139898 h 200024"/>
              <a:gd name="connsiteX3" fmla="*/ 9932790 w 10072688"/>
              <a:gd name="connsiteY3" fmla="*/ 0 h 200024"/>
              <a:gd name="connsiteX4" fmla="*/ 139898 w 10072688"/>
              <a:gd name="connsiteY4" fmla="*/ 0 h 200024"/>
              <a:gd name="connsiteX5" fmla="*/ 0 w 10072688"/>
              <a:gd name="connsiteY5" fmla="*/ 139898 h 2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2688" h="200024">
                <a:moveTo>
                  <a:pt x="0" y="200024"/>
                </a:moveTo>
                <a:lnTo>
                  <a:pt x="10072688" y="200024"/>
                </a:lnTo>
                <a:lnTo>
                  <a:pt x="10072688" y="139898"/>
                </a:lnTo>
                <a:cubicBezTo>
                  <a:pt x="10072688" y="62634"/>
                  <a:pt x="10010054" y="0"/>
                  <a:pt x="9932790" y="0"/>
                </a:cubicBezTo>
                <a:lnTo>
                  <a:pt x="139898" y="0"/>
                </a:lnTo>
                <a:cubicBezTo>
                  <a:pt x="62634" y="0"/>
                  <a:pt x="0" y="62634"/>
                  <a:pt x="0" y="139898"/>
                </a:cubicBez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30B7A25-0A22-4148-8932-C6CE81920147}"/>
              </a:ext>
            </a:extLst>
          </p:cNvPr>
          <p:cNvSpPr/>
          <p:nvPr userDrawn="1"/>
        </p:nvSpPr>
        <p:spPr>
          <a:xfrm>
            <a:off x="1128712" y="6657976"/>
            <a:ext cx="10072688" cy="200024"/>
          </a:xfrm>
          <a:custGeom>
            <a:avLst/>
            <a:gdLst>
              <a:gd name="connsiteX0" fmla="*/ 0 w 10072688"/>
              <a:gd name="connsiteY0" fmla="*/ 200024 h 200024"/>
              <a:gd name="connsiteX1" fmla="*/ 10072688 w 10072688"/>
              <a:gd name="connsiteY1" fmla="*/ 200024 h 200024"/>
              <a:gd name="connsiteX2" fmla="*/ 10072688 w 10072688"/>
              <a:gd name="connsiteY2" fmla="*/ 139898 h 200024"/>
              <a:gd name="connsiteX3" fmla="*/ 9932790 w 10072688"/>
              <a:gd name="connsiteY3" fmla="*/ 0 h 200024"/>
              <a:gd name="connsiteX4" fmla="*/ 139898 w 10072688"/>
              <a:gd name="connsiteY4" fmla="*/ 0 h 200024"/>
              <a:gd name="connsiteX5" fmla="*/ 0 w 10072688"/>
              <a:gd name="connsiteY5" fmla="*/ 139898 h 2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2688" h="200024">
                <a:moveTo>
                  <a:pt x="0" y="200024"/>
                </a:moveTo>
                <a:lnTo>
                  <a:pt x="10072688" y="200024"/>
                </a:lnTo>
                <a:lnTo>
                  <a:pt x="10072688" y="139898"/>
                </a:lnTo>
                <a:cubicBezTo>
                  <a:pt x="10072688" y="62634"/>
                  <a:pt x="10010054" y="0"/>
                  <a:pt x="9932790" y="0"/>
                </a:cubicBezTo>
                <a:lnTo>
                  <a:pt x="139898" y="0"/>
                </a:lnTo>
                <a:cubicBezTo>
                  <a:pt x="62634" y="0"/>
                  <a:pt x="0" y="62634"/>
                  <a:pt x="0" y="139898"/>
                </a:cubicBezTo>
                <a:close/>
              </a:path>
            </a:pathLst>
          </a:custGeom>
          <a:solidFill>
            <a:srgbClr val="D33B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C6EAAA95-3F3B-4F06-872F-BFC9B41343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5941" y="1600200"/>
            <a:ext cx="2870200" cy="2608942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485705DE-F5F1-44F5-98A0-AA41C3A3F2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60900" y="1600200"/>
            <a:ext cx="2870200" cy="2608942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4DA642B-4518-49B3-AA9D-CE5DE181D9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11227" y="1600200"/>
            <a:ext cx="2870200" cy="2608942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6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BA1AE91E-47E9-44D2-BA0C-D6E76D72C3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18974" y="4355461"/>
            <a:ext cx="4073026" cy="250253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B81C683-3B56-406D-938C-9FE588E98946}"/>
              </a:ext>
            </a:extLst>
          </p:cNvPr>
          <p:cNvGrpSpPr/>
          <p:nvPr userDrawn="1"/>
        </p:nvGrpSpPr>
        <p:grpSpPr>
          <a:xfrm>
            <a:off x="703575" y="0"/>
            <a:ext cx="248249" cy="1514476"/>
            <a:chOff x="941700" y="-1"/>
            <a:chExt cx="468000" cy="28551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42EEC8-10CC-42AC-B888-CECDF453B9D4}"/>
                </a:ext>
              </a:extLst>
            </p:cNvPr>
            <p:cNvSpPr/>
            <p:nvPr userDrawn="1"/>
          </p:nvSpPr>
          <p:spPr>
            <a:xfrm>
              <a:off x="941700" y="-1"/>
              <a:ext cx="468000" cy="1971675"/>
            </a:xfrm>
            <a:prstGeom prst="rect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39EDF24-E34B-41FC-874A-8A600743065C}"/>
                </a:ext>
              </a:extLst>
            </p:cNvPr>
            <p:cNvSpPr/>
            <p:nvPr userDrawn="1"/>
          </p:nvSpPr>
          <p:spPr>
            <a:xfrm>
              <a:off x="941700" y="1731825"/>
              <a:ext cx="468000" cy="468000"/>
            </a:xfrm>
            <a:prstGeom prst="ellipse">
              <a:avLst/>
            </a:prstGeom>
            <a:solidFill>
              <a:srgbClr val="D3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F9CDDD2-419E-4AFE-8E72-BD72EA200BEC}"/>
                </a:ext>
              </a:extLst>
            </p:cNvPr>
            <p:cNvSpPr/>
            <p:nvPr userDrawn="1"/>
          </p:nvSpPr>
          <p:spPr>
            <a:xfrm>
              <a:off x="941700" y="2387100"/>
              <a:ext cx="468000" cy="46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1" name="그림 개체 틀 11">
            <a:extLst>
              <a:ext uri="{FF2B5EF4-FFF2-40B4-BE49-F238E27FC236}">
                <a16:creationId xmlns:a16="http://schemas.microsoft.com/office/drawing/2014/main" id="{5C1ACDE2-4F3F-4721-98E4-95088BFDA3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592FE7A1-9399-4877-A49E-FF87B4FE64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308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79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74BE80-0105-443C-A198-1928D10D8E04}"/>
              </a:ext>
            </a:extLst>
          </p:cNvPr>
          <p:cNvSpPr txBox="1"/>
          <p:nvPr/>
        </p:nvSpPr>
        <p:spPr>
          <a:xfrm>
            <a:off x="1609496" y="2323459"/>
            <a:ext cx="78918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디자인 가이드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_ CGV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2CC62-511F-4035-A265-C7715031DD7B}"/>
              </a:ext>
            </a:extLst>
          </p:cNvPr>
          <p:cNvSpPr txBox="1"/>
          <p:nvPr/>
        </p:nvSpPr>
        <p:spPr>
          <a:xfrm>
            <a:off x="1684997" y="2954401"/>
            <a:ext cx="619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 슬 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45018-0398-44CB-8D4B-EA18BAD0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4" t="34024" r="19772" b="29960"/>
          <a:stretch/>
        </p:blipFill>
        <p:spPr>
          <a:xfrm>
            <a:off x="9501351" y="328919"/>
            <a:ext cx="2301765" cy="107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0B19DF-B624-452D-9C4E-054D34D5F176}"/>
              </a:ext>
            </a:extLst>
          </p:cNvPr>
          <p:cNvSpPr txBox="1"/>
          <p:nvPr/>
        </p:nvSpPr>
        <p:spPr>
          <a:xfrm>
            <a:off x="1194035" y="2009654"/>
            <a:ext cx="4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D8F4A-C652-4554-9604-9A2F17F0432E}"/>
              </a:ext>
            </a:extLst>
          </p:cNvPr>
          <p:cNvSpPr txBox="1"/>
          <p:nvPr/>
        </p:nvSpPr>
        <p:spPr>
          <a:xfrm>
            <a:off x="387108" y="435044"/>
            <a:ext cx="614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Typographic, Color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가이드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D81E55-2D3D-4316-A391-A5054CC4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4" t="34024" r="19772" b="29960"/>
          <a:stretch/>
        </p:blipFill>
        <p:spPr>
          <a:xfrm>
            <a:off x="10405240" y="285396"/>
            <a:ext cx="1502979" cy="699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7A7B4-BD26-494E-A47E-349D35027389}"/>
              </a:ext>
            </a:extLst>
          </p:cNvPr>
          <p:cNvSpPr txBox="1"/>
          <p:nvPr/>
        </p:nvSpPr>
        <p:spPr>
          <a:xfrm>
            <a:off x="1194034" y="2556337"/>
            <a:ext cx="4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Bold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B19267-836A-497A-8476-C713A4B14689}"/>
              </a:ext>
            </a:extLst>
          </p:cNvPr>
          <p:cNvGrpSpPr/>
          <p:nvPr/>
        </p:nvGrpSpPr>
        <p:grpSpPr>
          <a:xfrm>
            <a:off x="998520" y="3746997"/>
            <a:ext cx="1040731" cy="1350886"/>
            <a:chOff x="857251" y="3253702"/>
            <a:chExt cx="1040731" cy="13508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62B3B5-D015-4C57-AAB4-E7F1C331CCC7}"/>
                </a:ext>
              </a:extLst>
            </p:cNvPr>
            <p:cNvSpPr/>
            <p:nvPr/>
          </p:nvSpPr>
          <p:spPr>
            <a:xfrm>
              <a:off x="1052765" y="3253702"/>
              <a:ext cx="649705" cy="649705"/>
            </a:xfrm>
            <a:prstGeom prst="rect">
              <a:avLst/>
            </a:prstGeom>
            <a:solidFill>
              <a:srgbClr val="E71A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2AE9A2-47FB-4D8E-957C-F4C3A521C6B9}"/>
                </a:ext>
              </a:extLst>
            </p:cNvPr>
            <p:cNvSpPr txBox="1"/>
            <p:nvPr/>
          </p:nvSpPr>
          <p:spPr>
            <a:xfrm>
              <a:off x="857251" y="4081368"/>
              <a:ext cx="1040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주조색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#e71a0f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CF9EBE-BD86-4F65-BE9D-7E2287060473}"/>
              </a:ext>
            </a:extLst>
          </p:cNvPr>
          <p:cNvGrpSpPr/>
          <p:nvPr/>
        </p:nvGrpSpPr>
        <p:grpSpPr>
          <a:xfrm>
            <a:off x="2124706" y="3752172"/>
            <a:ext cx="1130145" cy="1345711"/>
            <a:chOff x="812544" y="3253702"/>
            <a:chExt cx="1130145" cy="134571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C8753F-B4F7-4D39-BE9D-C73736DBEA00}"/>
                </a:ext>
              </a:extLst>
            </p:cNvPr>
            <p:cNvSpPr/>
            <p:nvPr/>
          </p:nvSpPr>
          <p:spPr>
            <a:xfrm>
              <a:off x="1052765" y="3253702"/>
              <a:ext cx="649705" cy="649705"/>
            </a:xfrm>
            <a:prstGeom prst="rect">
              <a:avLst/>
            </a:pr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FC4F92-D4B3-4A45-8113-B8326F093B0E}"/>
                </a:ext>
              </a:extLst>
            </p:cNvPr>
            <p:cNvSpPr txBox="1"/>
            <p:nvPr/>
          </p:nvSpPr>
          <p:spPr>
            <a:xfrm>
              <a:off x="812544" y="4076193"/>
              <a:ext cx="1130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텍스트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제목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#333333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136BD-B755-41E5-9EDB-1DCD4B61DF1A}"/>
              </a:ext>
            </a:extLst>
          </p:cNvPr>
          <p:cNvGrpSpPr/>
          <p:nvPr/>
        </p:nvGrpSpPr>
        <p:grpSpPr>
          <a:xfrm>
            <a:off x="3340306" y="3752172"/>
            <a:ext cx="1130145" cy="1345711"/>
            <a:chOff x="812544" y="3253702"/>
            <a:chExt cx="1130145" cy="134571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3C9DB0-6FCF-4E60-81BD-ACD7985B89BF}"/>
                </a:ext>
              </a:extLst>
            </p:cNvPr>
            <p:cNvSpPr/>
            <p:nvPr/>
          </p:nvSpPr>
          <p:spPr>
            <a:xfrm>
              <a:off x="1052765" y="3253702"/>
              <a:ext cx="649705" cy="649705"/>
            </a:xfrm>
            <a:prstGeom prst="rect">
              <a:avLst/>
            </a:prstGeom>
            <a:solidFill>
              <a:srgbClr val="7777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1BB48C-7F3D-4949-BEA8-75C416F68E2F}"/>
                </a:ext>
              </a:extLst>
            </p:cNvPr>
            <p:cNvSpPr txBox="1"/>
            <p:nvPr/>
          </p:nvSpPr>
          <p:spPr>
            <a:xfrm>
              <a:off x="812544" y="4076193"/>
              <a:ext cx="1130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텍스트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본문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#777777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B911C7-8098-4696-8EF1-8E9B02F3736E}"/>
              </a:ext>
            </a:extLst>
          </p:cNvPr>
          <p:cNvGrpSpPr/>
          <p:nvPr/>
        </p:nvGrpSpPr>
        <p:grpSpPr>
          <a:xfrm>
            <a:off x="4555906" y="3752172"/>
            <a:ext cx="1130145" cy="1345711"/>
            <a:chOff x="812544" y="3253702"/>
            <a:chExt cx="1130145" cy="13457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59375D-57F2-45EA-B25A-576F5C6C6CBA}"/>
                </a:ext>
              </a:extLst>
            </p:cNvPr>
            <p:cNvSpPr/>
            <p:nvPr/>
          </p:nvSpPr>
          <p:spPr>
            <a:xfrm>
              <a:off x="1052765" y="3253702"/>
              <a:ext cx="649705" cy="649705"/>
            </a:xfrm>
            <a:prstGeom prst="rect">
              <a:avLst/>
            </a:pr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5FCBA2-EA39-4FD3-BF72-C8B1DD7BC3B2}"/>
                </a:ext>
              </a:extLst>
            </p:cNvPr>
            <p:cNvSpPr txBox="1"/>
            <p:nvPr/>
          </p:nvSpPr>
          <p:spPr>
            <a:xfrm>
              <a:off x="812544" y="4076193"/>
              <a:ext cx="1130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라인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#d9d9d9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228C1-E854-4CD9-82D6-8ADDEEDD1175}"/>
              </a:ext>
            </a:extLst>
          </p:cNvPr>
          <p:cNvGrpSpPr/>
          <p:nvPr/>
        </p:nvGrpSpPr>
        <p:grpSpPr>
          <a:xfrm>
            <a:off x="5771506" y="3752172"/>
            <a:ext cx="1130145" cy="1345711"/>
            <a:chOff x="812544" y="3253702"/>
            <a:chExt cx="1130145" cy="134571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B54E73-4C45-40EB-9C54-CA833DD85AA3}"/>
                </a:ext>
              </a:extLst>
            </p:cNvPr>
            <p:cNvSpPr/>
            <p:nvPr/>
          </p:nvSpPr>
          <p:spPr>
            <a:xfrm>
              <a:off x="1052765" y="3253702"/>
              <a:ext cx="649705" cy="649705"/>
            </a:xfrm>
            <a:prstGeom prst="rect">
              <a:avLst/>
            </a:prstGeom>
            <a:solidFill>
              <a:srgbClr val="ABAB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1C681F-E669-4F88-B792-CD6CFAAD2FBE}"/>
                </a:ext>
              </a:extLst>
            </p:cNvPr>
            <p:cNvSpPr txBox="1"/>
            <p:nvPr/>
          </p:nvSpPr>
          <p:spPr>
            <a:xfrm>
              <a:off x="812544" y="4076193"/>
              <a:ext cx="1130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라인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2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#ababab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3D8F4A-C652-4554-9604-9A2F17F0432E}"/>
              </a:ext>
            </a:extLst>
          </p:cNvPr>
          <p:cNvSpPr txBox="1"/>
          <p:nvPr/>
        </p:nvSpPr>
        <p:spPr>
          <a:xfrm>
            <a:off x="387108" y="435044"/>
            <a:ext cx="614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컨셉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D81E55-2D3D-4316-A391-A5054CC4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4" t="34024" r="19772" b="29960"/>
          <a:stretch/>
        </p:blipFill>
        <p:spPr>
          <a:xfrm>
            <a:off x="10405240" y="285396"/>
            <a:ext cx="1502979" cy="699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C450B-0424-4F0B-BC71-0D48046B4F7A}"/>
              </a:ext>
            </a:extLst>
          </p:cNvPr>
          <p:cNvSpPr txBox="1"/>
          <p:nvPr/>
        </p:nvSpPr>
        <p:spPr>
          <a:xfrm>
            <a:off x="643156" y="1738152"/>
            <a:ext cx="1090568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CGV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페이지는 가독성이 떨어지고 통일성 없는 디자인으로 구성되어 있었습니다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영화관 사이트에서 제일 중요한 예매 및 최종 결제까지 타 영화관 사이트에 비해 더 많은 클릭을 필요로 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CGV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페이지 리디자인에서 가장 중요하게 생각한 점은 가독성 있는 깔끔한 디자인과 예매 및 최종 결제까지 모든 과정의 최소화입니다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개선점 첫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페이지에서 바로 영화를 예매할 수 있게 디자인해 유저들의 불필요한 마우스 클릭을 줄였습니다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주조색과 무채색만 이용한 디자인으로 색감이 다양한 영화 포스터에 더 눈길이 갈 수 있도록 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최종 결제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예매 등 해당 웹 페이지에서 가장 중요한 부분을 주조색으로 강조 디자인함으로써 유저들의 클릭을 유도할 수 있도록 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62567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33B3B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161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나눔바른고딕</vt:lpstr>
      <vt:lpstr>Arial</vt:lpstr>
      <vt:lpstr>PPTMON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616</cp:revision>
  <dcterms:created xsi:type="dcterms:W3CDTF">2019-04-06T05:20:47Z</dcterms:created>
  <dcterms:modified xsi:type="dcterms:W3CDTF">2022-02-08T13:14:30Z</dcterms:modified>
</cp:coreProperties>
</file>