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60"/>
  </p:normalViewPr>
  <p:slideViewPr>
    <p:cSldViewPr snapToGrid="0">
      <p:cViewPr>
        <p:scale>
          <a:sx n="125" d="100"/>
          <a:sy n="125" d="100"/>
        </p:scale>
        <p:origin x="2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E7884E-2F4F-4421-BF76-FB501CE9E89E}"/>
              </a:ext>
            </a:extLst>
          </p:cNvPr>
          <p:cNvSpPr/>
          <p:nvPr/>
        </p:nvSpPr>
        <p:spPr>
          <a:xfrm>
            <a:off x="100668" y="117446"/>
            <a:ext cx="11996257" cy="663569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E8A927-787F-4471-9B38-9F1313695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410436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Kim-MUK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C89C5-001F-41F7-9871-042753A75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2D Game Programming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2017180003 </a:t>
            </a:r>
            <a:r>
              <a:rPr lang="ko-KR" altLang="en-US" dirty="0">
                <a:solidFill>
                  <a:schemeClr val="bg1"/>
                </a:solidFill>
              </a:rPr>
              <a:t>김민규</a:t>
            </a:r>
          </a:p>
        </p:txBody>
      </p:sp>
    </p:spTree>
    <p:extLst>
      <p:ext uri="{BB962C8B-B14F-4D97-AF65-F5344CB8AC3E}">
        <p14:creationId xmlns:p14="http://schemas.microsoft.com/office/powerpoint/2010/main" val="102455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E7884E-2F4F-4421-BF76-FB501CE9E89E}"/>
              </a:ext>
            </a:extLst>
          </p:cNvPr>
          <p:cNvSpPr/>
          <p:nvPr/>
        </p:nvSpPr>
        <p:spPr>
          <a:xfrm>
            <a:off x="100668" y="117446"/>
            <a:ext cx="11996257" cy="663569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E8A927-787F-4471-9B38-9F1313695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217715"/>
            <a:ext cx="8676222" cy="75764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Concepts of game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C89C5-001F-41F7-9871-042753A75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611086"/>
            <a:ext cx="8676222" cy="418011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달리기 게임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달리기 게임의 요소를 다 섞어서 만들자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놈 시리즈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sz="3200" dirty="0">
                <a:solidFill>
                  <a:schemeClr val="bg1"/>
                </a:solidFill>
              </a:rPr>
              <a:t>4</a:t>
            </a:r>
            <a:r>
              <a:rPr lang="ko-KR" altLang="en-US" sz="3200" dirty="0">
                <a:solidFill>
                  <a:schemeClr val="bg1"/>
                </a:solidFill>
              </a:rPr>
              <a:t>방향을 달리는 게임</a:t>
            </a:r>
          </a:p>
        </p:txBody>
      </p:sp>
    </p:spTree>
    <p:extLst>
      <p:ext uri="{BB962C8B-B14F-4D97-AF65-F5344CB8AC3E}">
        <p14:creationId xmlns:p14="http://schemas.microsoft.com/office/powerpoint/2010/main" val="399170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E7884E-2F4F-4421-BF76-FB501CE9E89E}"/>
              </a:ext>
            </a:extLst>
          </p:cNvPr>
          <p:cNvSpPr/>
          <p:nvPr/>
        </p:nvSpPr>
        <p:spPr>
          <a:xfrm>
            <a:off x="100668" y="117446"/>
            <a:ext cx="11996257" cy="663569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7A619B2-E2B0-472F-A57C-0595F0DE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94653"/>
            <a:ext cx="8676222" cy="59841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Development table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04DAE99A-2112-4504-86EC-3E344C00A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D9E79EB0-3277-4770-ADBF-6BA16CA34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998932"/>
              </p:ext>
            </p:extLst>
          </p:nvPr>
        </p:nvGraphicFramePr>
        <p:xfrm>
          <a:off x="127363" y="893067"/>
          <a:ext cx="11937273" cy="58474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6177">
                  <a:extLst>
                    <a:ext uri="{9D8B030D-6E8A-4147-A177-3AD203B41FA5}">
                      <a16:colId xmlns:a16="http://schemas.microsoft.com/office/drawing/2014/main" val="2132959755"/>
                    </a:ext>
                  </a:extLst>
                </a:gridCol>
                <a:gridCol w="5045529">
                  <a:extLst>
                    <a:ext uri="{9D8B030D-6E8A-4147-A177-3AD203B41FA5}">
                      <a16:colId xmlns:a16="http://schemas.microsoft.com/office/drawing/2014/main" val="3735799769"/>
                    </a:ext>
                  </a:extLst>
                </a:gridCol>
                <a:gridCol w="5365567">
                  <a:extLst>
                    <a:ext uri="{9D8B030D-6E8A-4147-A177-3AD203B41FA5}">
                      <a16:colId xmlns:a16="http://schemas.microsoft.com/office/drawing/2014/main" val="2737082659"/>
                    </a:ext>
                  </a:extLst>
                </a:gridCol>
              </a:tblGrid>
              <a:tr h="44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16905"/>
                  </a:ext>
                </a:extLst>
              </a:tr>
              <a:tr h="88068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대기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달리기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algn="l" latinLnBrk="1"/>
                      <a:r>
                        <a:rPr lang="ko-KR" altLang="en-US" dirty="0"/>
                        <a:t>키보드로 버튼을 누르면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슬라이딩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캐릭터 당 특별 스킬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567443"/>
                  </a:ext>
                </a:extLst>
              </a:tr>
              <a:tr h="44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모두 이동 가능 하게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일정 스테이지 도달하면 미니게임 추가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49417"/>
                  </a:ext>
                </a:extLst>
              </a:tr>
              <a:tr h="668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1 . </a:t>
                      </a:r>
                      <a:r>
                        <a:rPr lang="ko-KR" altLang="en-US" dirty="0"/>
                        <a:t>일정시간 충돌 완화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2 . 2</a:t>
                      </a:r>
                      <a:r>
                        <a:rPr lang="ko-KR" altLang="en-US" dirty="0"/>
                        <a:t>단 점프 등등 </a:t>
                      </a:r>
                      <a:r>
                        <a:rPr lang="en-US" altLang="ko-KR" dirty="0"/>
                        <a:t>// </a:t>
                      </a:r>
                      <a:r>
                        <a:rPr lang="ko-KR" altLang="en-US" dirty="0"/>
                        <a:t>체력회복 아이템은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E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08131"/>
                  </a:ext>
                </a:extLst>
              </a:tr>
              <a:tr h="1241226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1 . </a:t>
                      </a:r>
                      <a:r>
                        <a:rPr lang="ko-KR" altLang="en-US" dirty="0"/>
                        <a:t>제한 시간 존재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일정 시간 내에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다음 포인트로 이동하지 못하면 실패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체력은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칸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부딪히면 감소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체크 포인트 도달하면 추가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1 . </a:t>
                      </a:r>
                      <a:r>
                        <a:rPr lang="ko-KR" altLang="en-US" dirty="0"/>
                        <a:t>뒤에서 쫓아오는 적 추가 </a:t>
                      </a:r>
                      <a:endParaRPr lang="en-US" altLang="ko-KR" dirty="0"/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790136"/>
                  </a:ext>
                </a:extLst>
              </a:tr>
              <a:tr h="1295862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1 . </a:t>
                      </a:r>
                      <a:r>
                        <a:rPr lang="ko-KR" altLang="en-US" dirty="0"/>
                        <a:t>중력 변환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맵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방향 이동</a:t>
                      </a:r>
                      <a:r>
                        <a:rPr lang="en-US" altLang="ko-KR" dirty="0"/>
                        <a:t> ) </a:t>
                      </a:r>
                    </a:p>
                    <a:p>
                      <a:pPr algn="l" latinLnBrk="1"/>
                      <a:r>
                        <a:rPr lang="en-US" altLang="ko-KR" dirty="0"/>
                        <a:t>2 . </a:t>
                      </a:r>
                      <a:r>
                        <a:rPr lang="ko-KR" altLang="en-US" dirty="0"/>
                        <a:t>버틴 시간 </a:t>
                      </a:r>
                      <a:r>
                        <a:rPr lang="en-US" altLang="ko-KR" dirty="0"/>
                        <a:t>or </a:t>
                      </a:r>
                      <a:r>
                        <a:rPr lang="ko-KR" altLang="en-US" dirty="0"/>
                        <a:t>달린 시간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아이템 만큼 스코어 실시간 반영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3 . </a:t>
                      </a:r>
                      <a:r>
                        <a:rPr lang="ko-KR" altLang="en-US" dirty="0"/>
                        <a:t>화면 회전 시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도 회전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난이도와 관련 있음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1 . </a:t>
                      </a:r>
                      <a:r>
                        <a:rPr lang="ko-KR" altLang="en-US" dirty="0"/>
                        <a:t>굉장히 어려운 미션 </a:t>
                      </a:r>
                      <a:r>
                        <a:rPr lang="en-US" altLang="ko-KR" dirty="0"/>
                        <a:t>( </a:t>
                      </a:r>
                      <a:r>
                        <a:rPr lang="ko-KR" altLang="en-US" dirty="0"/>
                        <a:t>도전과제 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추가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2 . </a:t>
                      </a:r>
                      <a:r>
                        <a:rPr lang="ko-KR" altLang="en-US" dirty="0"/>
                        <a:t>캐릭터 선택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특수능력 선택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en-US" altLang="ko-KR" dirty="0"/>
                        <a:t>3 . </a:t>
                      </a:r>
                      <a:r>
                        <a:rPr lang="ko-KR" altLang="en-US" dirty="0"/>
                        <a:t>자기가 얼마나 뛰어왔는지 알 수 있는 진행 바 추가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13274"/>
                  </a:ext>
                </a:extLst>
              </a:tr>
              <a:tr h="44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사운드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뛰는 소리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배경 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행동 효과음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중력 변화 시 효과음 등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DEB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431233"/>
                  </a:ext>
                </a:extLst>
              </a:tr>
              <a:tr h="440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달리기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걷기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/>
                        <a:t>적 애니메이션 등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슬라이딩 </a:t>
                      </a:r>
                      <a:r>
                        <a:rPr lang="en-US" altLang="ko-KR" dirty="0"/>
                        <a:t>( Sprite</a:t>
                      </a:r>
                      <a:r>
                        <a:rPr lang="ko-KR" altLang="en-US" dirty="0"/>
                        <a:t> 유무 때문에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20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1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E7884E-2F4F-4421-BF76-FB501CE9E89E}"/>
              </a:ext>
            </a:extLst>
          </p:cNvPr>
          <p:cNvSpPr/>
          <p:nvPr/>
        </p:nvSpPr>
        <p:spPr>
          <a:xfrm>
            <a:off x="61295" y="117446"/>
            <a:ext cx="11996257" cy="663569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04DAE99A-2112-4504-86EC-3E344C00A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E1D83C-D327-43FA-BB73-D40E37768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009726"/>
              </p:ext>
            </p:extLst>
          </p:nvPr>
        </p:nvGraphicFramePr>
        <p:xfrm>
          <a:off x="104748" y="672960"/>
          <a:ext cx="11909349" cy="603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255">
                  <a:extLst>
                    <a:ext uri="{9D8B030D-6E8A-4147-A177-3AD203B41FA5}">
                      <a16:colId xmlns:a16="http://schemas.microsoft.com/office/drawing/2014/main" val="3713241531"/>
                    </a:ext>
                  </a:extLst>
                </a:gridCol>
                <a:gridCol w="1643041">
                  <a:extLst>
                    <a:ext uri="{9D8B030D-6E8A-4147-A177-3AD203B41FA5}">
                      <a16:colId xmlns:a16="http://schemas.microsoft.com/office/drawing/2014/main" val="92352405"/>
                    </a:ext>
                  </a:extLst>
                </a:gridCol>
                <a:gridCol w="1643041">
                  <a:extLst>
                    <a:ext uri="{9D8B030D-6E8A-4147-A177-3AD203B41FA5}">
                      <a16:colId xmlns:a16="http://schemas.microsoft.com/office/drawing/2014/main" val="4028343890"/>
                    </a:ext>
                  </a:extLst>
                </a:gridCol>
                <a:gridCol w="7474012">
                  <a:extLst>
                    <a:ext uri="{9D8B030D-6E8A-4147-A177-3AD203B41FA5}">
                      <a16:colId xmlns:a16="http://schemas.microsoft.com/office/drawing/2014/main" val="3737090539"/>
                    </a:ext>
                  </a:extLst>
                </a:gridCol>
              </a:tblGrid>
              <a:tr h="6335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 </a:t>
                      </a:r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각종 이미지 수집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레벨 디자인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64" marR="91464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1 . </a:t>
                      </a:r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리소스를 수집함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2 . </a:t>
                      </a:r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장애물 및 중력 변화 단계 구성 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01250"/>
                  </a:ext>
                </a:extLst>
              </a:tr>
              <a:tr h="590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64" marR="91464" marT="45733" marB="45733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(100%) </a:t>
                      </a:r>
                      <a:r>
                        <a:rPr lang="ko-KR" altLang="en-US" dirty="0"/>
                        <a:t>리소스 수집 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(70 % ) </a:t>
                      </a:r>
                      <a:r>
                        <a:rPr lang="ko-KR" altLang="en-US" dirty="0"/>
                        <a:t>장애물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종류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중력변화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맵 끝에 도달 시</a:t>
                      </a:r>
                    </a:p>
                  </a:txBody>
                  <a:tcPr marL="90703" marR="90703" marT="45351" marB="4535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38993"/>
                  </a:ext>
                </a:extLst>
              </a:tr>
              <a:tr h="6335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 </a:t>
                      </a:r>
                      <a:r>
                        <a:rPr lang="ko-KR" alt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2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이미지 등록 및 검토</a:t>
                      </a:r>
                      <a:endParaRPr lang="en-US" altLang="ko-KR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제작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64" marR="91464" marT="45733" marB="45733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1 . 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프로젝트에 이미지를 일괄 등록함</a:t>
                      </a:r>
                      <a:endParaRPr lang="en-US" altLang="ko-KR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 . UI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이미지 들은 직접 제작한다</a:t>
                      </a:r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/>
                </a:tc>
                <a:extLst>
                  <a:ext uri="{0D108BD9-81ED-4DB2-BD59-A6C34878D82A}">
                    <a16:rowId xmlns:a16="http://schemas.microsoft.com/office/drawing/2014/main" val="3248758932"/>
                  </a:ext>
                </a:extLst>
              </a:tr>
              <a:tr h="594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64" marR="91464"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(100%) </a:t>
                      </a:r>
                      <a:r>
                        <a:rPr lang="ko-KR" altLang="en-US" dirty="0"/>
                        <a:t>이미지 등록 완료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(100%) </a:t>
                      </a:r>
                      <a:r>
                        <a:rPr lang="ko-KR" altLang="en-US" dirty="0"/>
                        <a:t>현재까지 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이미지 제작완료</a:t>
                      </a:r>
                    </a:p>
                  </a:txBody>
                  <a:tcPr marL="90703" marR="90703" marT="45351" marB="45351"/>
                </a:tc>
                <a:extLst>
                  <a:ext uri="{0D108BD9-81ED-4DB2-BD59-A6C34878D82A}">
                    <a16:rowId xmlns:a16="http://schemas.microsoft.com/office/drawing/2014/main" val="3611389991"/>
                  </a:ext>
                </a:extLst>
              </a:tr>
              <a:tr h="6335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 </a:t>
                      </a:r>
                      <a:r>
                        <a:rPr lang="ko-KR" alt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2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캐릭터 움직임 구현</a:t>
                      </a:r>
                      <a:endParaRPr lang="en-US" altLang="ko-KR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64" marR="91464" marT="45733" marB="45733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캐릭터의 기본적인 움직임을 구현 한다</a:t>
                      </a:r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달리기나 점프 등등</a:t>
                      </a:r>
                      <a:endParaRPr lang="en-US" altLang="ko-KR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/>
                </a:tc>
                <a:extLst>
                  <a:ext uri="{0D108BD9-81ED-4DB2-BD59-A6C34878D82A}">
                    <a16:rowId xmlns:a16="http://schemas.microsoft.com/office/drawing/2014/main" val="390749390"/>
                  </a:ext>
                </a:extLst>
              </a:tr>
              <a:tr h="594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64" marR="91464"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(90 %) </a:t>
                      </a:r>
                      <a:r>
                        <a:rPr lang="ko-KR" altLang="en-US" dirty="0"/>
                        <a:t>달리기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구현 완료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점프는 이미지만 등록됨</a:t>
                      </a:r>
                    </a:p>
                  </a:txBody>
                  <a:tcPr marL="90703" marR="90703" marT="45351" marB="45351"/>
                </a:tc>
                <a:extLst>
                  <a:ext uri="{0D108BD9-81ED-4DB2-BD59-A6C34878D82A}">
                    <a16:rowId xmlns:a16="http://schemas.microsoft.com/office/drawing/2014/main" val="3265325324"/>
                  </a:ext>
                </a:extLst>
              </a:tr>
              <a:tr h="63355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 </a:t>
                      </a:r>
                      <a:r>
                        <a:rPr lang="ko-KR" alt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2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적 </a:t>
                      </a:r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or 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적 오브젝트</a:t>
                      </a:r>
                      <a:endParaRPr lang="en-US" altLang="ko-KR" sz="180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추가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64" marR="91464" marT="45733" marB="45733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1 . 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달리기 맵 에 필요한 장애물 등을 잘 배치 하여 충돌체크까지 한다</a:t>
                      </a:r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2 . 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충돌 시 체력 닳는 부분 추가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/>
                </a:tc>
                <a:extLst>
                  <a:ext uri="{0D108BD9-81ED-4DB2-BD59-A6C34878D82A}">
                    <a16:rowId xmlns:a16="http://schemas.microsoft.com/office/drawing/2014/main" val="3184001986"/>
                  </a:ext>
                </a:extLst>
              </a:tr>
              <a:tr h="5944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64" marR="91464" marT="45733" marB="4573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(100 %) Bounding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Box</a:t>
                      </a:r>
                      <a:r>
                        <a:rPr lang="ko-KR" altLang="en-US" dirty="0"/>
                        <a:t>를 이용해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충돌체크 확인 완료 </a:t>
                      </a:r>
                    </a:p>
                  </a:txBody>
                  <a:tcPr marL="90703" marR="90703" marT="45351" marB="45351"/>
                </a:tc>
                <a:extLst>
                  <a:ext uri="{0D108BD9-81ED-4DB2-BD59-A6C34878D82A}">
                    <a16:rowId xmlns:a16="http://schemas.microsoft.com/office/drawing/2014/main" val="3149376284"/>
                  </a:ext>
                </a:extLst>
              </a:tr>
              <a:tr h="2733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 </a:t>
                      </a:r>
                      <a:r>
                        <a:rPr lang="ko-KR" alt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2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중간 점검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계획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64" marR="91464" marT="45733" marB="45733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1 . 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모든 방향으로 이동 가능한지 살펴 본다</a:t>
                      </a:r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2 . 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적들과 정확히 충돌 하는지 살펴 본다</a:t>
                      </a:r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0703" marR="90703" marT="45351" marB="45351"/>
                </a:tc>
                <a:extLst>
                  <a:ext uri="{0D108BD9-81ED-4DB2-BD59-A6C34878D82A}">
                    <a16:rowId xmlns:a16="http://schemas.microsoft.com/office/drawing/2014/main" val="499661457"/>
                  </a:ext>
                </a:extLst>
              </a:tr>
              <a:tr h="3624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결과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marL="91464" marR="91464" marT="45733" marB="45733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(100%) </a:t>
                      </a:r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모든 방향으로 이동 가능</a:t>
                      </a:r>
                      <a:r>
                        <a:rPr lang="en-US" altLang="ko-KR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적과 정확히 충돌 체크 확인</a:t>
                      </a:r>
                    </a:p>
                  </a:txBody>
                  <a:tcPr marL="90703" marR="90703" marT="45351" marB="45351"/>
                </a:tc>
                <a:extLst>
                  <a:ext uri="{0D108BD9-81ED-4DB2-BD59-A6C34878D82A}">
                    <a16:rowId xmlns:a16="http://schemas.microsoft.com/office/drawing/2014/main" val="229045203"/>
                  </a:ext>
                </a:extLst>
              </a:tr>
            </a:tbl>
          </a:graphicData>
        </a:graphic>
      </p:graphicFrame>
      <p:sp>
        <p:nvSpPr>
          <p:cNvPr id="9" name="제목 5">
            <a:extLst>
              <a:ext uri="{FF2B5EF4-FFF2-40B4-BE49-F238E27FC236}">
                <a16:creationId xmlns:a16="http://schemas.microsoft.com/office/drawing/2014/main" id="{5A066C37-AE16-45BA-B946-236275E197A5}"/>
              </a:ext>
            </a:extLst>
          </p:cNvPr>
          <p:cNvSpPr txBox="1">
            <a:spLocks/>
          </p:cNvSpPr>
          <p:nvPr/>
        </p:nvSpPr>
        <p:spPr>
          <a:xfrm>
            <a:off x="1751011" y="117446"/>
            <a:ext cx="8676222" cy="657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DEVELOPMENT schedule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7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E7884E-2F4F-4421-BF76-FB501CE9E89E}"/>
              </a:ext>
            </a:extLst>
          </p:cNvPr>
          <p:cNvSpPr/>
          <p:nvPr/>
        </p:nvSpPr>
        <p:spPr>
          <a:xfrm>
            <a:off x="100668" y="117446"/>
            <a:ext cx="11996257" cy="663569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EE1D83C-D327-43FA-BB73-D40E37768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30743"/>
              </p:ext>
            </p:extLst>
          </p:nvPr>
        </p:nvGraphicFramePr>
        <p:xfrm>
          <a:off x="185262" y="1215086"/>
          <a:ext cx="11906070" cy="254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172">
                  <a:extLst>
                    <a:ext uri="{9D8B030D-6E8A-4147-A177-3AD203B41FA5}">
                      <a16:colId xmlns:a16="http://schemas.microsoft.com/office/drawing/2014/main" val="3713241531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92352405"/>
                    </a:ext>
                  </a:extLst>
                </a:gridCol>
                <a:gridCol w="7471955">
                  <a:extLst>
                    <a:ext uri="{9D8B030D-6E8A-4147-A177-3AD203B41FA5}">
                      <a16:colId xmlns:a16="http://schemas.microsoft.com/office/drawing/2014/main" val="3737090539"/>
                    </a:ext>
                  </a:extLst>
                </a:gridCol>
              </a:tblGrid>
              <a:tr h="634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 </a:t>
                      </a:r>
                      <a:r>
                        <a:rPr lang="ko-KR" altLang="en-US" sz="20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20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UI </a:t>
                      </a:r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등록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 . UI</a:t>
                      </a:r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등록 </a:t>
                      </a:r>
                      <a:r>
                        <a:rPr lang="en-US" altLang="ko-KR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+ UI</a:t>
                      </a:r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회전 을 구현한다</a:t>
                      </a:r>
                      <a:endParaRPr lang="en-US" altLang="ko-KR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ko-KR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2 . </a:t>
                      </a:r>
                      <a:r>
                        <a:rPr lang="ko-KR" altLang="en-US" sz="18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스코어부분 추가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523533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ko-KR" alt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 주차</a:t>
                      </a:r>
                      <a:endParaRPr lang="en-US" altLang="ko-KR" sz="2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음악 요소 추가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구현한 시스템에 필요한 소리들을 추가한다</a:t>
                      </a:r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655720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8 </a:t>
                      </a:r>
                      <a:r>
                        <a:rPr lang="ko-KR" alt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2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피드백 받기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여러 사람들에게 테스트 후 수정할 부분 또는 추가할 부분을 찾아 수정</a:t>
                      </a:r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추가한다</a:t>
                      </a:r>
                      <a:r>
                        <a:rPr lang="en-US" altLang="ko-KR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80468"/>
                  </a:ext>
                </a:extLst>
              </a:tr>
              <a:tr h="6344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9 </a:t>
                      </a:r>
                      <a:r>
                        <a:rPr lang="ko-KR" altLang="en-US" sz="2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en-US" altLang="ko-KR" sz="20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마무리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최종 점검 및 릴리즈</a:t>
                      </a:r>
                      <a:endParaRPr lang="ko-KR" altLang="en-US" sz="1800" b="1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08382"/>
                  </a:ext>
                </a:extLst>
              </a:tr>
            </a:tbl>
          </a:graphicData>
        </a:graphic>
      </p:graphicFrame>
      <p:sp>
        <p:nvSpPr>
          <p:cNvPr id="9" name="제목 5">
            <a:extLst>
              <a:ext uri="{FF2B5EF4-FFF2-40B4-BE49-F238E27FC236}">
                <a16:creationId xmlns:a16="http://schemas.microsoft.com/office/drawing/2014/main" id="{AA9EF36B-31FC-4BBB-9E2F-993E233D34F9}"/>
              </a:ext>
            </a:extLst>
          </p:cNvPr>
          <p:cNvSpPr txBox="1">
            <a:spLocks/>
          </p:cNvSpPr>
          <p:nvPr/>
        </p:nvSpPr>
        <p:spPr>
          <a:xfrm>
            <a:off x="1751011" y="117446"/>
            <a:ext cx="8676222" cy="6576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457200" rtl="0" eaLnBrk="1" latinLnBrk="1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DEVELOPMENT schedule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6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E7884E-2F4F-4421-BF76-FB501CE9E89E}"/>
              </a:ext>
            </a:extLst>
          </p:cNvPr>
          <p:cNvSpPr/>
          <p:nvPr/>
        </p:nvSpPr>
        <p:spPr>
          <a:xfrm>
            <a:off x="97871" y="111154"/>
            <a:ext cx="11996257" cy="663569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C89C5-001F-41F7-9871-042753A75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2017180003 </a:t>
            </a:r>
            <a:r>
              <a:rPr lang="ko-KR" altLang="en-US" dirty="0">
                <a:solidFill>
                  <a:schemeClr val="bg1"/>
                </a:solidFill>
              </a:rPr>
              <a:t>김민규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8A40B2-2547-47B7-8C9C-1C4C7986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1" y="130748"/>
            <a:ext cx="11996256" cy="66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9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E7884E-2F4F-4421-BF76-FB501CE9E89E}"/>
              </a:ext>
            </a:extLst>
          </p:cNvPr>
          <p:cNvSpPr/>
          <p:nvPr/>
        </p:nvSpPr>
        <p:spPr>
          <a:xfrm>
            <a:off x="100668" y="117446"/>
            <a:ext cx="11996257" cy="663569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E8A927-787F-4471-9B38-9F1313695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879565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영상 시청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C89C5-001F-41F7-9871-042753A75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2017180003 </a:t>
            </a:r>
            <a:r>
              <a:rPr lang="ko-KR" altLang="en-US" dirty="0">
                <a:solidFill>
                  <a:schemeClr val="bg1"/>
                </a:solidFill>
              </a:rPr>
              <a:t>김민규</a:t>
            </a:r>
          </a:p>
        </p:txBody>
      </p:sp>
    </p:spTree>
    <p:extLst>
      <p:ext uri="{BB962C8B-B14F-4D97-AF65-F5344CB8AC3E}">
        <p14:creationId xmlns:p14="http://schemas.microsoft.com/office/powerpoint/2010/main" val="43919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E7884E-2F4F-4421-BF76-FB501CE9E89E}"/>
              </a:ext>
            </a:extLst>
          </p:cNvPr>
          <p:cNvSpPr/>
          <p:nvPr/>
        </p:nvSpPr>
        <p:spPr>
          <a:xfrm>
            <a:off x="100668" y="117446"/>
            <a:ext cx="11996257" cy="663569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E8A927-787F-4471-9B38-9F1313695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409701"/>
            <a:ext cx="8676222" cy="2410436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감사합니다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Kim-MUK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6C89C5-001F-41F7-9871-042753A75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2D Game Programming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2017180003 </a:t>
            </a:r>
            <a:r>
              <a:rPr lang="ko-KR" altLang="en-US" dirty="0">
                <a:solidFill>
                  <a:schemeClr val="bg1"/>
                </a:solidFill>
              </a:rPr>
              <a:t>김민규</a:t>
            </a:r>
          </a:p>
        </p:txBody>
      </p:sp>
    </p:spTree>
    <p:extLst>
      <p:ext uri="{BB962C8B-B14F-4D97-AF65-F5344CB8AC3E}">
        <p14:creationId xmlns:p14="http://schemas.microsoft.com/office/powerpoint/2010/main" val="4036204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그물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TM03457485[[fn=그물]]</Template>
  <TotalTime>242</TotalTime>
  <Words>460</Words>
  <Application>Microsoft Office PowerPoint</Application>
  <PresentationFormat>와이드스크린</PresentationFormat>
  <Paragraphs>108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그물</vt:lpstr>
      <vt:lpstr>Kim-MUK</vt:lpstr>
      <vt:lpstr>Concepts of game</vt:lpstr>
      <vt:lpstr>Development table</vt:lpstr>
      <vt:lpstr>PowerPoint 프레젠테이션</vt:lpstr>
      <vt:lpstr>PowerPoint 프레젠테이션</vt:lpstr>
      <vt:lpstr>PowerPoint 프레젠테이션</vt:lpstr>
      <vt:lpstr>영상 시청</vt:lpstr>
      <vt:lpstr>감사합니다!  Kim-MUK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Kim-MUK</dc:title>
  <dc:creator>김민규</dc:creator>
  <cp:lastModifiedBy>김민규</cp:lastModifiedBy>
  <cp:revision>10</cp:revision>
  <dcterms:created xsi:type="dcterms:W3CDTF">2018-11-05T08:51:56Z</dcterms:created>
  <dcterms:modified xsi:type="dcterms:W3CDTF">2018-11-05T12:59:17Z</dcterms:modified>
</cp:coreProperties>
</file>