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61B94-8CE2-40F5-8A03-D88EA9AAE3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77A00E4-F1A7-4D17-B8CA-F98008EDCE07}">
      <dgm:prSet/>
      <dgm:spPr/>
      <dgm:t>
        <a:bodyPr/>
        <a:lstStyle/>
        <a:p>
          <a:r>
            <a:rPr lang="en-US"/>
            <a:t>We created the game using a Java Applet</a:t>
          </a:r>
        </a:p>
      </dgm:t>
    </dgm:pt>
    <dgm:pt modelId="{552AF400-E776-4951-90CB-826A1DC8AA01}" type="parTrans" cxnId="{64BEEE8A-782C-46D6-B582-8E0651BF39E7}">
      <dgm:prSet/>
      <dgm:spPr/>
      <dgm:t>
        <a:bodyPr/>
        <a:lstStyle/>
        <a:p>
          <a:endParaRPr lang="en-US"/>
        </a:p>
      </dgm:t>
    </dgm:pt>
    <dgm:pt modelId="{AC58177B-EEFB-4B94-A3CC-4C39FF3B9342}" type="sibTrans" cxnId="{64BEEE8A-782C-46D6-B582-8E0651BF39E7}">
      <dgm:prSet/>
      <dgm:spPr/>
      <dgm:t>
        <a:bodyPr/>
        <a:lstStyle/>
        <a:p>
          <a:endParaRPr lang="en-US"/>
        </a:p>
      </dgm:t>
    </dgm:pt>
    <dgm:pt modelId="{785394D8-B583-46AE-9BFB-1CED5E71AC10}">
      <dgm:prSet/>
      <dgm:spPr/>
      <dgm:t>
        <a:bodyPr/>
        <a:lstStyle/>
        <a:p>
          <a:r>
            <a:rPr lang="en-US" dirty="0"/>
            <a:t>We mimicked a board game where, as you answer questions correctly, your piece moves along the board. It uses the 5</a:t>
          </a:r>
          <a:r>
            <a:rPr lang="en-US" baseline="30000" dirty="0"/>
            <a:t>th</a:t>
          </a:r>
          <a:r>
            <a:rPr lang="en-US" dirty="0"/>
            <a:t> and 6</a:t>
          </a:r>
          <a:r>
            <a:rPr lang="en-US" baseline="30000" dirty="0"/>
            <a:t>th</a:t>
          </a:r>
          <a:r>
            <a:rPr lang="en-US" dirty="0"/>
            <a:t> grade Math Curriculum</a:t>
          </a:r>
        </a:p>
      </dgm:t>
    </dgm:pt>
    <dgm:pt modelId="{235F7098-CA7A-43A7-9DAC-C5ECE54F9FF4}" type="parTrans" cxnId="{BC93672B-F05D-469E-8984-22BB544AFFEE}">
      <dgm:prSet/>
      <dgm:spPr/>
      <dgm:t>
        <a:bodyPr/>
        <a:lstStyle/>
        <a:p>
          <a:endParaRPr lang="en-US"/>
        </a:p>
      </dgm:t>
    </dgm:pt>
    <dgm:pt modelId="{F75C6635-5A41-407E-86B4-D64DE5B5AACF}" type="sibTrans" cxnId="{BC93672B-F05D-469E-8984-22BB544AFFEE}">
      <dgm:prSet/>
      <dgm:spPr/>
      <dgm:t>
        <a:bodyPr/>
        <a:lstStyle/>
        <a:p>
          <a:endParaRPr lang="en-US"/>
        </a:p>
      </dgm:t>
    </dgm:pt>
    <dgm:pt modelId="{B3C9B972-2E6F-41F3-A821-DAC4F7FF683E}">
      <dgm:prSet/>
      <dgm:spPr/>
      <dgm:t>
        <a:bodyPr/>
        <a:lstStyle/>
        <a:p>
          <a:r>
            <a:rPr lang="en-US" dirty="0"/>
            <a:t>The game adds 5 points for every correct answer, and takes 1 point away for every correct answer</a:t>
          </a:r>
        </a:p>
      </dgm:t>
    </dgm:pt>
    <dgm:pt modelId="{33930713-3E75-4688-9259-4B8DFBC0895B}" type="parTrans" cxnId="{8F0AD276-0BE4-4FC8-9F1C-79E0F33AEF9D}">
      <dgm:prSet/>
      <dgm:spPr/>
      <dgm:t>
        <a:bodyPr/>
        <a:lstStyle/>
        <a:p>
          <a:endParaRPr lang="en-US"/>
        </a:p>
      </dgm:t>
    </dgm:pt>
    <dgm:pt modelId="{EF6800A7-4EC5-4A96-8988-C439A9CF615D}" type="sibTrans" cxnId="{8F0AD276-0BE4-4FC8-9F1C-79E0F33AEF9D}">
      <dgm:prSet/>
      <dgm:spPr/>
      <dgm:t>
        <a:bodyPr/>
        <a:lstStyle/>
        <a:p>
          <a:endParaRPr lang="en-US"/>
        </a:p>
      </dgm:t>
    </dgm:pt>
    <dgm:pt modelId="{E487B8FB-41E4-4ECD-999D-AF28DC2BE91C}">
      <dgm:prSet/>
      <dgm:spPr/>
      <dgm:t>
        <a:bodyPr/>
        <a:lstStyle/>
        <a:p>
          <a:r>
            <a:rPr lang="en-US"/>
            <a:t>At the end, the game will display the final score received</a:t>
          </a:r>
        </a:p>
      </dgm:t>
    </dgm:pt>
    <dgm:pt modelId="{91BDAEEB-4192-40FD-B0ED-AF598AD21AFA}" type="parTrans" cxnId="{E1CE77ED-6EC8-4E01-904F-7A9E9D143A3E}">
      <dgm:prSet/>
      <dgm:spPr/>
      <dgm:t>
        <a:bodyPr/>
        <a:lstStyle/>
        <a:p>
          <a:endParaRPr lang="en-US"/>
        </a:p>
      </dgm:t>
    </dgm:pt>
    <dgm:pt modelId="{5E7ED4AB-BF86-44FC-A2E8-A48F19AE9ADF}" type="sibTrans" cxnId="{E1CE77ED-6EC8-4E01-904F-7A9E9D143A3E}">
      <dgm:prSet/>
      <dgm:spPr/>
      <dgm:t>
        <a:bodyPr/>
        <a:lstStyle/>
        <a:p>
          <a:endParaRPr lang="en-US"/>
        </a:p>
      </dgm:t>
    </dgm:pt>
    <dgm:pt modelId="{B0B09C92-B1E6-42D4-B85E-A0C4BC54C473}" type="pres">
      <dgm:prSet presAssocID="{5F261B94-8CE2-40F5-8A03-D88EA9AAE361}" presName="root" presStyleCnt="0">
        <dgm:presLayoutVars>
          <dgm:dir/>
          <dgm:resizeHandles val="exact"/>
        </dgm:presLayoutVars>
      </dgm:prSet>
      <dgm:spPr/>
    </dgm:pt>
    <dgm:pt modelId="{7CA7D2D4-6BA9-4F13-BDD0-61D7EE108C62}" type="pres">
      <dgm:prSet presAssocID="{477A00E4-F1A7-4D17-B8CA-F98008EDCE07}" presName="compNode" presStyleCnt="0"/>
      <dgm:spPr/>
    </dgm:pt>
    <dgm:pt modelId="{772F1984-CF4C-49E0-A8D1-6C7335942BBC}" type="pres">
      <dgm:prSet presAssocID="{477A00E4-F1A7-4D17-B8CA-F98008EDCE07}" presName="bgRect" presStyleLbl="bgShp" presStyleIdx="0" presStyleCnt="4"/>
      <dgm:spPr/>
    </dgm:pt>
    <dgm:pt modelId="{6A7197B4-4015-4A8F-B7A6-93CC42210C40}" type="pres">
      <dgm:prSet presAssocID="{477A00E4-F1A7-4D17-B8CA-F98008EDCE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2178ED7-97FF-4022-8BE0-F824C00AAE04}" type="pres">
      <dgm:prSet presAssocID="{477A00E4-F1A7-4D17-B8CA-F98008EDCE07}" presName="spaceRect" presStyleCnt="0"/>
      <dgm:spPr/>
    </dgm:pt>
    <dgm:pt modelId="{087D29E9-347F-4B9C-9721-BBCF3D570E44}" type="pres">
      <dgm:prSet presAssocID="{477A00E4-F1A7-4D17-B8CA-F98008EDCE07}" presName="parTx" presStyleLbl="revTx" presStyleIdx="0" presStyleCnt="4">
        <dgm:presLayoutVars>
          <dgm:chMax val="0"/>
          <dgm:chPref val="0"/>
        </dgm:presLayoutVars>
      </dgm:prSet>
      <dgm:spPr/>
    </dgm:pt>
    <dgm:pt modelId="{751D060C-F9B6-4057-8F49-769B2C87AFD4}" type="pres">
      <dgm:prSet presAssocID="{AC58177B-EEFB-4B94-A3CC-4C39FF3B9342}" presName="sibTrans" presStyleCnt="0"/>
      <dgm:spPr/>
    </dgm:pt>
    <dgm:pt modelId="{D904106D-2E43-4FAD-86E5-6FEEBFFA2B88}" type="pres">
      <dgm:prSet presAssocID="{785394D8-B583-46AE-9BFB-1CED5E71AC10}" presName="compNode" presStyleCnt="0"/>
      <dgm:spPr/>
    </dgm:pt>
    <dgm:pt modelId="{6E7B9C15-BFB0-4104-BB62-1E373C55E70D}" type="pres">
      <dgm:prSet presAssocID="{785394D8-B583-46AE-9BFB-1CED5E71AC10}" presName="bgRect" presStyleLbl="bgShp" presStyleIdx="1" presStyleCnt="4"/>
      <dgm:spPr/>
    </dgm:pt>
    <dgm:pt modelId="{60C92F6D-98B6-41B3-B8FC-310BF194EAF5}" type="pres">
      <dgm:prSet presAssocID="{785394D8-B583-46AE-9BFB-1CED5E71A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Outline"/>
        </a:ext>
      </dgm:extLst>
    </dgm:pt>
    <dgm:pt modelId="{2E4A9A8E-4AB0-4DD4-B616-F4EDF5036866}" type="pres">
      <dgm:prSet presAssocID="{785394D8-B583-46AE-9BFB-1CED5E71AC10}" presName="spaceRect" presStyleCnt="0"/>
      <dgm:spPr/>
    </dgm:pt>
    <dgm:pt modelId="{1E145F40-A35D-485D-AAB9-D75B816868DF}" type="pres">
      <dgm:prSet presAssocID="{785394D8-B583-46AE-9BFB-1CED5E71AC10}" presName="parTx" presStyleLbl="revTx" presStyleIdx="1" presStyleCnt="4">
        <dgm:presLayoutVars>
          <dgm:chMax val="0"/>
          <dgm:chPref val="0"/>
        </dgm:presLayoutVars>
      </dgm:prSet>
      <dgm:spPr/>
    </dgm:pt>
    <dgm:pt modelId="{E571B8D3-DE40-4D4D-8BBC-5A98A16D7231}" type="pres">
      <dgm:prSet presAssocID="{F75C6635-5A41-407E-86B4-D64DE5B5AACF}" presName="sibTrans" presStyleCnt="0"/>
      <dgm:spPr/>
    </dgm:pt>
    <dgm:pt modelId="{504506A6-AACA-48CD-BEAF-BE2C72EBB63C}" type="pres">
      <dgm:prSet presAssocID="{B3C9B972-2E6F-41F3-A821-DAC4F7FF683E}" presName="compNode" presStyleCnt="0"/>
      <dgm:spPr/>
    </dgm:pt>
    <dgm:pt modelId="{7FF4BC20-D93A-48B8-A75F-16D589B7D31A}" type="pres">
      <dgm:prSet presAssocID="{B3C9B972-2E6F-41F3-A821-DAC4F7FF683E}" presName="bgRect" presStyleLbl="bgShp" presStyleIdx="2" presStyleCnt="4"/>
      <dgm:spPr/>
    </dgm:pt>
    <dgm:pt modelId="{F0F7C74D-0B06-4FFE-A8C0-5F3B9D633B48}" type="pres">
      <dgm:prSet presAssocID="{B3C9B972-2E6F-41F3-A821-DAC4F7FF68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FFCBE0F-F5D9-48A6-8205-96EDB587D4DF}" type="pres">
      <dgm:prSet presAssocID="{B3C9B972-2E6F-41F3-A821-DAC4F7FF683E}" presName="spaceRect" presStyleCnt="0"/>
      <dgm:spPr/>
    </dgm:pt>
    <dgm:pt modelId="{69B614BE-D9EA-44ED-BC6B-4D3BAA3320F3}" type="pres">
      <dgm:prSet presAssocID="{B3C9B972-2E6F-41F3-A821-DAC4F7FF683E}" presName="parTx" presStyleLbl="revTx" presStyleIdx="2" presStyleCnt="4">
        <dgm:presLayoutVars>
          <dgm:chMax val="0"/>
          <dgm:chPref val="0"/>
        </dgm:presLayoutVars>
      </dgm:prSet>
      <dgm:spPr/>
    </dgm:pt>
    <dgm:pt modelId="{A16988D0-34B8-4AD9-A498-9E5A4AE62DA7}" type="pres">
      <dgm:prSet presAssocID="{EF6800A7-4EC5-4A96-8988-C439A9CF615D}" presName="sibTrans" presStyleCnt="0"/>
      <dgm:spPr/>
    </dgm:pt>
    <dgm:pt modelId="{0FA1190B-4062-4586-8FEE-FE7B856AE421}" type="pres">
      <dgm:prSet presAssocID="{E487B8FB-41E4-4ECD-999D-AF28DC2BE91C}" presName="compNode" presStyleCnt="0"/>
      <dgm:spPr/>
    </dgm:pt>
    <dgm:pt modelId="{E9CD1169-419C-4BB8-8810-0A0B00691419}" type="pres">
      <dgm:prSet presAssocID="{E487B8FB-41E4-4ECD-999D-AF28DC2BE91C}" presName="bgRect" presStyleLbl="bgShp" presStyleIdx="3" presStyleCnt="4"/>
      <dgm:spPr/>
    </dgm:pt>
    <dgm:pt modelId="{392282F2-FC8E-48CB-9374-D89913561CDA}" type="pres">
      <dgm:prSet presAssocID="{E487B8FB-41E4-4ECD-999D-AF28DC2BE9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355B5C00-D673-436D-B9AC-C0FCFB2C2561}" type="pres">
      <dgm:prSet presAssocID="{E487B8FB-41E4-4ECD-999D-AF28DC2BE91C}" presName="spaceRect" presStyleCnt="0"/>
      <dgm:spPr/>
    </dgm:pt>
    <dgm:pt modelId="{B106E65E-FE6A-491A-ACF5-7E6F078F788D}" type="pres">
      <dgm:prSet presAssocID="{E487B8FB-41E4-4ECD-999D-AF28DC2BE91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14B26-10CF-4F2A-8B20-A417C9DE598F}" type="presOf" srcId="{5F261B94-8CE2-40F5-8A03-D88EA9AAE361}" destId="{B0B09C92-B1E6-42D4-B85E-A0C4BC54C473}" srcOrd="0" destOrd="0" presId="urn:microsoft.com/office/officeart/2018/2/layout/IconVerticalSolidList"/>
    <dgm:cxn modelId="{BC93672B-F05D-469E-8984-22BB544AFFEE}" srcId="{5F261B94-8CE2-40F5-8A03-D88EA9AAE361}" destId="{785394D8-B583-46AE-9BFB-1CED5E71AC10}" srcOrd="1" destOrd="0" parTransId="{235F7098-CA7A-43A7-9DAC-C5ECE54F9FF4}" sibTransId="{F75C6635-5A41-407E-86B4-D64DE5B5AACF}"/>
    <dgm:cxn modelId="{2179C841-9157-4A06-B321-7F9F57736DCF}" type="presOf" srcId="{477A00E4-F1A7-4D17-B8CA-F98008EDCE07}" destId="{087D29E9-347F-4B9C-9721-BBCF3D570E44}" srcOrd="0" destOrd="0" presId="urn:microsoft.com/office/officeart/2018/2/layout/IconVerticalSolidList"/>
    <dgm:cxn modelId="{EE2A8C54-D2CB-4BAE-B2AC-78F25D087881}" type="presOf" srcId="{785394D8-B583-46AE-9BFB-1CED5E71AC10}" destId="{1E145F40-A35D-485D-AAB9-D75B816868DF}" srcOrd="0" destOrd="0" presId="urn:microsoft.com/office/officeart/2018/2/layout/IconVerticalSolidList"/>
    <dgm:cxn modelId="{8F0AD276-0BE4-4FC8-9F1C-79E0F33AEF9D}" srcId="{5F261B94-8CE2-40F5-8A03-D88EA9AAE361}" destId="{B3C9B972-2E6F-41F3-A821-DAC4F7FF683E}" srcOrd="2" destOrd="0" parTransId="{33930713-3E75-4688-9259-4B8DFBC0895B}" sibTransId="{EF6800A7-4EC5-4A96-8988-C439A9CF615D}"/>
    <dgm:cxn modelId="{64BEEE8A-782C-46D6-B582-8E0651BF39E7}" srcId="{5F261B94-8CE2-40F5-8A03-D88EA9AAE361}" destId="{477A00E4-F1A7-4D17-B8CA-F98008EDCE07}" srcOrd="0" destOrd="0" parTransId="{552AF400-E776-4951-90CB-826A1DC8AA01}" sibTransId="{AC58177B-EEFB-4B94-A3CC-4C39FF3B9342}"/>
    <dgm:cxn modelId="{55A249CF-BB85-4188-80F4-7C0B74D2E341}" type="presOf" srcId="{B3C9B972-2E6F-41F3-A821-DAC4F7FF683E}" destId="{69B614BE-D9EA-44ED-BC6B-4D3BAA3320F3}" srcOrd="0" destOrd="0" presId="urn:microsoft.com/office/officeart/2018/2/layout/IconVerticalSolidList"/>
    <dgm:cxn modelId="{5B5FE7E7-3515-4D9F-BAC7-2361A8813187}" type="presOf" srcId="{E487B8FB-41E4-4ECD-999D-AF28DC2BE91C}" destId="{B106E65E-FE6A-491A-ACF5-7E6F078F788D}" srcOrd="0" destOrd="0" presId="urn:microsoft.com/office/officeart/2018/2/layout/IconVerticalSolidList"/>
    <dgm:cxn modelId="{E1CE77ED-6EC8-4E01-904F-7A9E9D143A3E}" srcId="{5F261B94-8CE2-40F5-8A03-D88EA9AAE361}" destId="{E487B8FB-41E4-4ECD-999D-AF28DC2BE91C}" srcOrd="3" destOrd="0" parTransId="{91BDAEEB-4192-40FD-B0ED-AF598AD21AFA}" sibTransId="{5E7ED4AB-BF86-44FC-A2E8-A48F19AE9ADF}"/>
    <dgm:cxn modelId="{A8FF5C18-A155-4EC2-8AF3-FC3C8D2BDE71}" type="presParOf" srcId="{B0B09C92-B1E6-42D4-B85E-A0C4BC54C473}" destId="{7CA7D2D4-6BA9-4F13-BDD0-61D7EE108C62}" srcOrd="0" destOrd="0" presId="urn:microsoft.com/office/officeart/2018/2/layout/IconVerticalSolidList"/>
    <dgm:cxn modelId="{E1AB67B7-5941-44CD-B3E0-80D4D4F599D8}" type="presParOf" srcId="{7CA7D2D4-6BA9-4F13-BDD0-61D7EE108C62}" destId="{772F1984-CF4C-49E0-A8D1-6C7335942BBC}" srcOrd="0" destOrd="0" presId="urn:microsoft.com/office/officeart/2018/2/layout/IconVerticalSolidList"/>
    <dgm:cxn modelId="{C5723594-E9FD-4719-BABA-339527903147}" type="presParOf" srcId="{7CA7D2D4-6BA9-4F13-BDD0-61D7EE108C62}" destId="{6A7197B4-4015-4A8F-B7A6-93CC42210C40}" srcOrd="1" destOrd="0" presId="urn:microsoft.com/office/officeart/2018/2/layout/IconVerticalSolidList"/>
    <dgm:cxn modelId="{D53E871F-4FD6-4C45-A2BE-7A966F68A58A}" type="presParOf" srcId="{7CA7D2D4-6BA9-4F13-BDD0-61D7EE108C62}" destId="{F2178ED7-97FF-4022-8BE0-F824C00AAE04}" srcOrd="2" destOrd="0" presId="urn:microsoft.com/office/officeart/2018/2/layout/IconVerticalSolidList"/>
    <dgm:cxn modelId="{3034CE08-F6CD-4425-AA89-727635BAF7FB}" type="presParOf" srcId="{7CA7D2D4-6BA9-4F13-BDD0-61D7EE108C62}" destId="{087D29E9-347F-4B9C-9721-BBCF3D570E44}" srcOrd="3" destOrd="0" presId="urn:microsoft.com/office/officeart/2018/2/layout/IconVerticalSolidList"/>
    <dgm:cxn modelId="{F2A9C609-7613-460D-BEA1-286BF154F9E3}" type="presParOf" srcId="{B0B09C92-B1E6-42D4-B85E-A0C4BC54C473}" destId="{751D060C-F9B6-4057-8F49-769B2C87AFD4}" srcOrd="1" destOrd="0" presId="urn:microsoft.com/office/officeart/2018/2/layout/IconVerticalSolidList"/>
    <dgm:cxn modelId="{88530D5E-B48B-4CAC-81B6-47CE11604724}" type="presParOf" srcId="{B0B09C92-B1E6-42D4-B85E-A0C4BC54C473}" destId="{D904106D-2E43-4FAD-86E5-6FEEBFFA2B88}" srcOrd="2" destOrd="0" presId="urn:microsoft.com/office/officeart/2018/2/layout/IconVerticalSolidList"/>
    <dgm:cxn modelId="{70CDF420-28EE-4731-9F0C-00657500C1C1}" type="presParOf" srcId="{D904106D-2E43-4FAD-86E5-6FEEBFFA2B88}" destId="{6E7B9C15-BFB0-4104-BB62-1E373C55E70D}" srcOrd="0" destOrd="0" presId="urn:microsoft.com/office/officeart/2018/2/layout/IconVerticalSolidList"/>
    <dgm:cxn modelId="{EA4B11A9-3B92-4DC6-9063-A2E050D85670}" type="presParOf" srcId="{D904106D-2E43-4FAD-86E5-6FEEBFFA2B88}" destId="{60C92F6D-98B6-41B3-B8FC-310BF194EAF5}" srcOrd="1" destOrd="0" presId="urn:microsoft.com/office/officeart/2018/2/layout/IconVerticalSolidList"/>
    <dgm:cxn modelId="{424C3193-D0FF-4D22-9B4C-F1B3B5210548}" type="presParOf" srcId="{D904106D-2E43-4FAD-86E5-6FEEBFFA2B88}" destId="{2E4A9A8E-4AB0-4DD4-B616-F4EDF5036866}" srcOrd="2" destOrd="0" presId="urn:microsoft.com/office/officeart/2018/2/layout/IconVerticalSolidList"/>
    <dgm:cxn modelId="{B9F9F0B7-44C0-4A91-AE0D-BBF7572CF8AB}" type="presParOf" srcId="{D904106D-2E43-4FAD-86E5-6FEEBFFA2B88}" destId="{1E145F40-A35D-485D-AAB9-D75B816868DF}" srcOrd="3" destOrd="0" presId="urn:microsoft.com/office/officeart/2018/2/layout/IconVerticalSolidList"/>
    <dgm:cxn modelId="{537517C5-6B1B-4FD8-8518-8CA2B864E70E}" type="presParOf" srcId="{B0B09C92-B1E6-42D4-B85E-A0C4BC54C473}" destId="{E571B8D3-DE40-4D4D-8BBC-5A98A16D7231}" srcOrd="3" destOrd="0" presId="urn:microsoft.com/office/officeart/2018/2/layout/IconVerticalSolidList"/>
    <dgm:cxn modelId="{346580F2-BFBB-487C-8652-E3639E5666DA}" type="presParOf" srcId="{B0B09C92-B1E6-42D4-B85E-A0C4BC54C473}" destId="{504506A6-AACA-48CD-BEAF-BE2C72EBB63C}" srcOrd="4" destOrd="0" presId="urn:microsoft.com/office/officeart/2018/2/layout/IconVerticalSolidList"/>
    <dgm:cxn modelId="{03C54F48-9F11-4BE7-B40B-0564CAA27921}" type="presParOf" srcId="{504506A6-AACA-48CD-BEAF-BE2C72EBB63C}" destId="{7FF4BC20-D93A-48B8-A75F-16D589B7D31A}" srcOrd="0" destOrd="0" presId="urn:microsoft.com/office/officeart/2018/2/layout/IconVerticalSolidList"/>
    <dgm:cxn modelId="{884083FA-9206-45C8-94DD-C7C606AB6C32}" type="presParOf" srcId="{504506A6-AACA-48CD-BEAF-BE2C72EBB63C}" destId="{F0F7C74D-0B06-4FFE-A8C0-5F3B9D633B48}" srcOrd="1" destOrd="0" presId="urn:microsoft.com/office/officeart/2018/2/layout/IconVerticalSolidList"/>
    <dgm:cxn modelId="{2B67EA36-96A8-4861-999D-E131701395A1}" type="presParOf" srcId="{504506A6-AACA-48CD-BEAF-BE2C72EBB63C}" destId="{8FFCBE0F-F5D9-48A6-8205-96EDB587D4DF}" srcOrd="2" destOrd="0" presId="urn:microsoft.com/office/officeart/2018/2/layout/IconVerticalSolidList"/>
    <dgm:cxn modelId="{DD14AFD9-332E-428E-B643-21085F389551}" type="presParOf" srcId="{504506A6-AACA-48CD-BEAF-BE2C72EBB63C}" destId="{69B614BE-D9EA-44ED-BC6B-4D3BAA3320F3}" srcOrd="3" destOrd="0" presId="urn:microsoft.com/office/officeart/2018/2/layout/IconVerticalSolidList"/>
    <dgm:cxn modelId="{5C6AC924-D3EE-42E2-9713-005E88E6A2AE}" type="presParOf" srcId="{B0B09C92-B1E6-42D4-B85E-A0C4BC54C473}" destId="{A16988D0-34B8-4AD9-A498-9E5A4AE62DA7}" srcOrd="5" destOrd="0" presId="urn:microsoft.com/office/officeart/2018/2/layout/IconVerticalSolidList"/>
    <dgm:cxn modelId="{B64F2B27-C8BE-4A12-B1C6-2732566FDE93}" type="presParOf" srcId="{B0B09C92-B1E6-42D4-B85E-A0C4BC54C473}" destId="{0FA1190B-4062-4586-8FEE-FE7B856AE421}" srcOrd="6" destOrd="0" presId="urn:microsoft.com/office/officeart/2018/2/layout/IconVerticalSolidList"/>
    <dgm:cxn modelId="{6FDA57DF-5050-4CD2-A53E-F8591328BCC0}" type="presParOf" srcId="{0FA1190B-4062-4586-8FEE-FE7B856AE421}" destId="{E9CD1169-419C-4BB8-8810-0A0B00691419}" srcOrd="0" destOrd="0" presId="urn:microsoft.com/office/officeart/2018/2/layout/IconVerticalSolidList"/>
    <dgm:cxn modelId="{96B77B65-85EB-4720-9E4E-4AE4D251E750}" type="presParOf" srcId="{0FA1190B-4062-4586-8FEE-FE7B856AE421}" destId="{392282F2-FC8E-48CB-9374-D89913561CDA}" srcOrd="1" destOrd="0" presId="urn:microsoft.com/office/officeart/2018/2/layout/IconVerticalSolidList"/>
    <dgm:cxn modelId="{45C4F16F-F57A-429B-92C3-CAFE6014AFDC}" type="presParOf" srcId="{0FA1190B-4062-4586-8FEE-FE7B856AE421}" destId="{355B5C00-D673-436D-B9AC-C0FCFB2C2561}" srcOrd="2" destOrd="0" presId="urn:microsoft.com/office/officeart/2018/2/layout/IconVerticalSolidList"/>
    <dgm:cxn modelId="{A92939D2-783B-4AF0-AB47-57C143679B96}" type="presParOf" srcId="{0FA1190B-4062-4586-8FEE-FE7B856AE421}" destId="{B106E65E-FE6A-491A-ACF5-7E6F078F78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433DA0-6C8B-479E-9B8E-8749591E58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AA7AFF-E9B6-4653-AC2A-67C9BE6D006A}">
      <dgm:prSet/>
      <dgm:spPr/>
      <dgm:t>
        <a:bodyPr/>
        <a:lstStyle/>
        <a:p>
          <a:r>
            <a:rPr lang="en-US" dirty="0"/>
            <a:t>We allow the user to submit reviews of the game and how they felt about it, along with park reviews</a:t>
          </a:r>
        </a:p>
      </dgm:t>
    </dgm:pt>
    <dgm:pt modelId="{6DF95C4A-DAB7-4FA5-8712-F7A7E6F113D2}" type="parTrans" cxnId="{8E40D760-3A6A-4E9D-83B8-5CA1DE138CEE}">
      <dgm:prSet/>
      <dgm:spPr/>
      <dgm:t>
        <a:bodyPr/>
        <a:lstStyle/>
        <a:p>
          <a:endParaRPr lang="en-US"/>
        </a:p>
      </dgm:t>
    </dgm:pt>
    <dgm:pt modelId="{A851F8DF-E504-4065-9947-8A36874B3BB8}" type="sibTrans" cxnId="{8E40D760-3A6A-4E9D-83B8-5CA1DE138CEE}">
      <dgm:prSet/>
      <dgm:spPr/>
      <dgm:t>
        <a:bodyPr/>
        <a:lstStyle/>
        <a:p>
          <a:endParaRPr lang="en-US"/>
        </a:p>
      </dgm:t>
    </dgm:pt>
    <dgm:pt modelId="{B31F0925-F881-4282-AB05-0B52ADB0014E}">
      <dgm:prSet/>
      <dgm:spPr/>
      <dgm:t>
        <a:bodyPr/>
        <a:lstStyle/>
        <a:p>
          <a:r>
            <a:rPr lang="en-US" dirty="0"/>
            <a:t>We did not include user images because we could not figure out how to create a filter to get around possibly inappropriate posts, so we just decided to not include it in the end</a:t>
          </a:r>
        </a:p>
      </dgm:t>
    </dgm:pt>
    <dgm:pt modelId="{670424BD-68F5-49B8-9475-D6BB23E70E4D}" type="parTrans" cxnId="{358C9001-04B1-4ECD-94D3-EFFFF17584F6}">
      <dgm:prSet/>
      <dgm:spPr/>
      <dgm:t>
        <a:bodyPr/>
        <a:lstStyle/>
        <a:p>
          <a:endParaRPr lang="en-US"/>
        </a:p>
      </dgm:t>
    </dgm:pt>
    <dgm:pt modelId="{A64A48B8-F99D-4097-A610-19F2834D48F8}" type="sibTrans" cxnId="{358C9001-04B1-4ECD-94D3-EFFFF17584F6}">
      <dgm:prSet/>
      <dgm:spPr/>
      <dgm:t>
        <a:bodyPr/>
        <a:lstStyle/>
        <a:p>
          <a:endParaRPr lang="en-US"/>
        </a:p>
      </dgm:t>
    </dgm:pt>
    <dgm:pt modelId="{301D0188-2B13-4BDB-B6ED-77838C55AA4A}" type="pres">
      <dgm:prSet presAssocID="{4D433DA0-6C8B-479E-9B8E-8749591E58C0}" presName="root" presStyleCnt="0">
        <dgm:presLayoutVars>
          <dgm:dir/>
          <dgm:resizeHandles val="exact"/>
        </dgm:presLayoutVars>
      </dgm:prSet>
      <dgm:spPr/>
    </dgm:pt>
    <dgm:pt modelId="{1BD01D8C-486F-42D2-9A71-7CEC280DF5F9}" type="pres">
      <dgm:prSet presAssocID="{F3AA7AFF-E9B6-4653-AC2A-67C9BE6D006A}" presName="compNode" presStyleCnt="0"/>
      <dgm:spPr/>
    </dgm:pt>
    <dgm:pt modelId="{7E2C523B-1EA9-41BC-8F4A-D8074BDF8AE9}" type="pres">
      <dgm:prSet presAssocID="{F3AA7AFF-E9B6-4653-AC2A-67C9BE6D006A}" presName="bgRect" presStyleLbl="bgShp" presStyleIdx="0" presStyleCnt="2"/>
      <dgm:spPr/>
    </dgm:pt>
    <dgm:pt modelId="{AB180BFE-C9ED-475D-8480-8592DE1D347A}" type="pres">
      <dgm:prSet presAssocID="{F3AA7AFF-E9B6-4653-AC2A-67C9BE6D00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ortHacked"/>
        </a:ext>
      </dgm:extLst>
    </dgm:pt>
    <dgm:pt modelId="{2B7519D3-98E0-4AFA-B0A6-5136C1DE8BF0}" type="pres">
      <dgm:prSet presAssocID="{F3AA7AFF-E9B6-4653-AC2A-67C9BE6D006A}" presName="spaceRect" presStyleCnt="0"/>
      <dgm:spPr/>
    </dgm:pt>
    <dgm:pt modelId="{8FB0E3E4-2B2D-4473-906F-BFDE56C097AB}" type="pres">
      <dgm:prSet presAssocID="{F3AA7AFF-E9B6-4653-AC2A-67C9BE6D006A}" presName="parTx" presStyleLbl="revTx" presStyleIdx="0" presStyleCnt="2">
        <dgm:presLayoutVars>
          <dgm:chMax val="0"/>
          <dgm:chPref val="0"/>
        </dgm:presLayoutVars>
      </dgm:prSet>
      <dgm:spPr/>
    </dgm:pt>
    <dgm:pt modelId="{6D35078F-7FDC-44D3-B99E-8009590B2CA6}" type="pres">
      <dgm:prSet presAssocID="{A851F8DF-E504-4065-9947-8A36874B3BB8}" presName="sibTrans" presStyleCnt="0"/>
      <dgm:spPr/>
    </dgm:pt>
    <dgm:pt modelId="{A693C473-1694-4315-947A-A614B6BCC2E1}" type="pres">
      <dgm:prSet presAssocID="{B31F0925-F881-4282-AB05-0B52ADB0014E}" presName="compNode" presStyleCnt="0"/>
      <dgm:spPr/>
    </dgm:pt>
    <dgm:pt modelId="{F8F17FFE-52EA-41DB-BE91-B1CFDA7435D8}" type="pres">
      <dgm:prSet presAssocID="{B31F0925-F881-4282-AB05-0B52ADB0014E}" presName="bgRect" presStyleLbl="bgShp" presStyleIdx="1" presStyleCnt="2"/>
      <dgm:spPr/>
    </dgm:pt>
    <dgm:pt modelId="{35EFE824-031F-4ABF-867A-A0B3B581157A}" type="pres">
      <dgm:prSet presAssocID="{B31F0925-F881-4282-AB05-0B52ADB001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8857FFB3-CF99-4079-B857-814D6DD439B5}" type="pres">
      <dgm:prSet presAssocID="{B31F0925-F881-4282-AB05-0B52ADB0014E}" presName="spaceRect" presStyleCnt="0"/>
      <dgm:spPr/>
    </dgm:pt>
    <dgm:pt modelId="{C6E881B5-76C1-4D37-944B-4DA72847EBBF}" type="pres">
      <dgm:prSet presAssocID="{B31F0925-F881-4282-AB05-0B52ADB0014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58C9001-04B1-4ECD-94D3-EFFFF17584F6}" srcId="{4D433DA0-6C8B-479E-9B8E-8749591E58C0}" destId="{B31F0925-F881-4282-AB05-0B52ADB0014E}" srcOrd="1" destOrd="0" parTransId="{670424BD-68F5-49B8-9475-D6BB23E70E4D}" sibTransId="{A64A48B8-F99D-4097-A610-19F2834D48F8}"/>
    <dgm:cxn modelId="{B0FB7734-FEDB-41FE-AAC2-93AB943380C0}" type="presOf" srcId="{4D433DA0-6C8B-479E-9B8E-8749591E58C0}" destId="{301D0188-2B13-4BDB-B6ED-77838C55AA4A}" srcOrd="0" destOrd="0" presId="urn:microsoft.com/office/officeart/2018/2/layout/IconVerticalSolidList"/>
    <dgm:cxn modelId="{8E40D760-3A6A-4E9D-83B8-5CA1DE138CEE}" srcId="{4D433DA0-6C8B-479E-9B8E-8749591E58C0}" destId="{F3AA7AFF-E9B6-4653-AC2A-67C9BE6D006A}" srcOrd="0" destOrd="0" parTransId="{6DF95C4A-DAB7-4FA5-8712-F7A7E6F113D2}" sibTransId="{A851F8DF-E504-4065-9947-8A36874B3BB8}"/>
    <dgm:cxn modelId="{C1580478-9F70-4AD6-8754-655660945522}" type="presOf" srcId="{F3AA7AFF-E9B6-4653-AC2A-67C9BE6D006A}" destId="{8FB0E3E4-2B2D-4473-906F-BFDE56C097AB}" srcOrd="0" destOrd="0" presId="urn:microsoft.com/office/officeart/2018/2/layout/IconVerticalSolidList"/>
    <dgm:cxn modelId="{0285C7B9-95D2-4546-9A01-58A39C48EF6F}" type="presOf" srcId="{B31F0925-F881-4282-AB05-0B52ADB0014E}" destId="{C6E881B5-76C1-4D37-944B-4DA72847EBBF}" srcOrd="0" destOrd="0" presId="urn:microsoft.com/office/officeart/2018/2/layout/IconVerticalSolidList"/>
    <dgm:cxn modelId="{4BBA7909-B133-4106-AFB1-D4D3DC72C14C}" type="presParOf" srcId="{301D0188-2B13-4BDB-B6ED-77838C55AA4A}" destId="{1BD01D8C-486F-42D2-9A71-7CEC280DF5F9}" srcOrd="0" destOrd="0" presId="urn:microsoft.com/office/officeart/2018/2/layout/IconVerticalSolidList"/>
    <dgm:cxn modelId="{0E7F11BB-7489-4C43-A53F-3E38D7F59333}" type="presParOf" srcId="{1BD01D8C-486F-42D2-9A71-7CEC280DF5F9}" destId="{7E2C523B-1EA9-41BC-8F4A-D8074BDF8AE9}" srcOrd="0" destOrd="0" presId="urn:microsoft.com/office/officeart/2018/2/layout/IconVerticalSolidList"/>
    <dgm:cxn modelId="{B1513E9A-F823-4C9C-9186-D1A840F67853}" type="presParOf" srcId="{1BD01D8C-486F-42D2-9A71-7CEC280DF5F9}" destId="{AB180BFE-C9ED-475D-8480-8592DE1D347A}" srcOrd="1" destOrd="0" presId="urn:microsoft.com/office/officeart/2018/2/layout/IconVerticalSolidList"/>
    <dgm:cxn modelId="{46932074-B038-4D6E-AB99-9B5ACABC92CE}" type="presParOf" srcId="{1BD01D8C-486F-42D2-9A71-7CEC280DF5F9}" destId="{2B7519D3-98E0-4AFA-B0A6-5136C1DE8BF0}" srcOrd="2" destOrd="0" presId="urn:microsoft.com/office/officeart/2018/2/layout/IconVerticalSolidList"/>
    <dgm:cxn modelId="{858085A0-DEB6-42AC-8A5F-8087DE999D7F}" type="presParOf" srcId="{1BD01D8C-486F-42D2-9A71-7CEC280DF5F9}" destId="{8FB0E3E4-2B2D-4473-906F-BFDE56C097AB}" srcOrd="3" destOrd="0" presId="urn:microsoft.com/office/officeart/2018/2/layout/IconVerticalSolidList"/>
    <dgm:cxn modelId="{656604FD-6F53-4FEE-BB1C-71F47D263500}" type="presParOf" srcId="{301D0188-2B13-4BDB-B6ED-77838C55AA4A}" destId="{6D35078F-7FDC-44D3-B99E-8009590B2CA6}" srcOrd="1" destOrd="0" presId="urn:microsoft.com/office/officeart/2018/2/layout/IconVerticalSolidList"/>
    <dgm:cxn modelId="{86D089F4-8CA7-4A8D-9FB8-5CF23643BF39}" type="presParOf" srcId="{301D0188-2B13-4BDB-B6ED-77838C55AA4A}" destId="{A693C473-1694-4315-947A-A614B6BCC2E1}" srcOrd="2" destOrd="0" presId="urn:microsoft.com/office/officeart/2018/2/layout/IconVerticalSolidList"/>
    <dgm:cxn modelId="{E15652A8-1328-415C-B74D-2EBD9CBC32E9}" type="presParOf" srcId="{A693C473-1694-4315-947A-A614B6BCC2E1}" destId="{F8F17FFE-52EA-41DB-BE91-B1CFDA7435D8}" srcOrd="0" destOrd="0" presId="urn:microsoft.com/office/officeart/2018/2/layout/IconVerticalSolidList"/>
    <dgm:cxn modelId="{9A443E29-8443-4B5F-AF62-5EC900A41542}" type="presParOf" srcId="{A693C473-1694-4315-947A-A614B6BCC2E1}" destId="{35EFE824-031F-4ABF-867A-A0B3B581157A}" srcOrd="1" destOrd="0" presId="urn:microsoft.com/office/officeart/2018/2/layout/IconVerticalSolidList"/>
    <dgm:cxn modelId="{5456A6DD-1A0E-4BAC-BC3B-26F67020ECDA}" type="presParOf" srcId="{A693C473-1694-4315-947A-A614B6BCC2E1}" destId="{8857FFB3-CF99-4079-B857-814D6DD439B5}" srcOrd="2" destOrd="0" presId="urn:microsoft.com/office/officeart/2018/2/layout/IconVerticalSolidList"/>
    <dgm:cxn modelId="{1F0115B6-BD27-44EA-9C5B-F8F1E02E6A21}" type="presParOf" srcId="{A693C473-1694-4315-947A-A614B6BCC2E1}" destId="{C6E881B5-76C1-4D37-944B-4DA72847E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8B0BC8-B8AA-41F9-9D1A-78CEF4C594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379CC6-CE4A-4D53-927A-8F5B4F0090AB}">
      <dgm:prSet/>
      <dgm:spPr/>
      <dgm:t>
        <a:bodyPr/>
        <a:lstStyle/>
        <a:p>
          <a:r>
            <a:rPr lang="en-US" dirty="0"/>
            <a:t>We have a whole page dedicated to ticketing on our website</a:t>
          </a:r>
        </a:p>
      </dgm:t>
    </dgm:pt>
    <dgm:pt modelId="{04EAD19C-52EF-429C-8619-653D5E7E51B4}" type="parTrans" cxnId="{B297FA94-ADFC-455B-A135-C780777885EA}">
      <dgm:prSet/>
      <dgm:spPr/>
      <dgm:t>
        <a:bodyPr/>
        <a:lstStyle/>
        <a:p>
          <a:endParaRPr lang="en-US"/>
        </a:p>
      </dgm:t>
    </dgm:pt>
    <dgm:pt modelId="{A8D1FAAE-643E-4507-9AB9-17F53955BC52}" type="sibTrans" cxnId="{B297FA94-ADFC-455B-A135-C780777885EA}">
      <dgm:prSet/>
      <dgm:spPr/>
      <dgm:t>
        <a:bodyPr/>
        <a:lstStyle/>
        <a:p>
          <a:endParaRPr lang="en-US"/>
        </a:p>
      </dgm:t>
    </dgm:pt>
    <dgm:pt modelId="{5ED63900-4DD4-490D-A48D-71619497FC9E}">
      <dgm:prSet/>
      <dgm:spPr/>
      <dgm:t>
        <a:bodyPr/>
        <a:lstStyle/>
        <a:p>
          <a:r>
            <a:rPr lang="en-US"/>
            <a:t>Our ticketing page allows users to go and buy tickets from any of the 3 parks. You also may be able to enter a discount code if you do well enough in the game</a:t>
          </a:r>
        </a:p>
      </dgm:t>
    </dgm:pt>
    <dgm:pt modelId="{252C6882-83E7-43C3-82BC-2FA71CB32EB3}" type="parTrans" cxnId="{06A14D9F-AC90-4733-8DD1-EC99F96ABB33}">
      <dgm:prSet/>
      <dgm:spPr/>
      <dgm:t>
        <a:bodyPr/>
        <a:lstStyle/>
        <a:p>
          <a:endParaRPr lang="en-US"/>
        </a:p>
      </dgm:t>
    </dgm:pt>
    <dgm:pt modelId="{968185C0-9B54-404E-B2B4-DDEEA29CE981}" type="sibTrans" cxnId="{06A14D9F-AC90-4733-8DD1-EC99F96ABB33}">
      <dgm:prSet/>
      <dgm:spPr/>
      <dgm:t>
        <a:bodyPr/>
        <a:lstStyle/>
        <a:p>
          <a:endParaRPr lang="en-US"/>
        </a:p>
      </dgm:t>
    </dgm:pt>
    <dgm:pt modelId="{527B0AFA-25AA-4C35-8F18-D1AB2174FF93}" type="pres">
      <dgm:prSet presAssocID="{2E8B0BC8-B8AA-41F9-9D1A-78CEF4C594BB}" presName="root" presStyleCnt="0">
        <dgm:presLayoutVars>
          <dgm:dir/>
          <dgm:resizeHandles val="exact"/>
        </dgm:presLayoutVars>
      </dgm:prSet>
      <dgm:spPr/>
    </dgm:pt>
    <dgm:pt modelId="{87BE4B23-DDF0-4F2D-91DB-BCFD682F6B11}" type="pres">
      <dgm:prSet presAssocID="{B8379CC6-CE4A-4D53-927A-8F5B4F0090AB}" presName="compNode" presStyleCnt="0"/>
      <dgm:spPr/>
    </dgm:pt>
    <dgm:pt modelId="{D601DE37-24B7-43E6-AD2F-E6A466CFA0A7}" type="pres">
      <dgm:prSet presAssocID="{B8379CC6-CE4A-4D53-927A-8F5B4F0090AB}" presName="bgRect" presStyleLbl="bgShp" presStyleIdx="0" presStyleCnt="2"/>
      <dgm:spPr/>
    </dgm:pt>
    <dgm:pt modelId="{05316E0C-01D9-4F76-B0A5-1E25C2F36C7E}" type="pres">
      <dgm:prSet presAssocID="{B8379CC6-CE4A-4D53-927A-8F5B4F0090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D515085-8CFD-44BA-BD25-63004E4E4B0F}" type="pres">
      <dgm:prSet presAssocID="{B8379CC6-CE4A-4D53-927A-8F5B4F0090AB}" presName="spaceRect" presStyleCnt="0"/>
      <dgm:spPr/>
    </dgm:pt>
    <dgm:pt modelId="{BB687887-7D29-49ED-8E39-6BCCB24A8FA8}" type="pres">
      <dgm:prSet presAssocID="{B8379CC6-CE4A-4D53-927A-8F5B4F0090AB}" presName="parTx" presStyleLbl="revTx" presStyleIdx="0" presStyleCnt="2">
        <dgm:presLayoutVars>
          <dgm:chMax val="0"/>
          <dgm:chPref val="0"/>
        </dgm:presLayoutVars>
      </dgm:prSet>
      <dgm:spPr/>
    </dgm:pt>
    <dgm:pt modelId="{081E5328-C80B-4F2D-8E90-1CF4623949D2}" type="pres">
      <dgm:prSet presAssocID="{A8D1FAAE-643E-4507-9AB9-17F53955BC52}" presName="sibTrans" presStyleCnt="0"/>
      <dgm:spPr/>
    </dgm:pt>
    <dgm:pt modelId="{BAB7DFDE-6DB8-4A6C-9851-04DF31CB65D4}" type="pres">
      <dgm:prSet presAssocID="{5ED63900-4DD4-490D-A48D-71619497FC9E}" presName="compNode" presStyleCnt="0"/>
      <dgm:spPr/>
    </dgm:pt>
    <dgm:pt modelId="{71C8EF0D-453A-4C88-94EB-C7E06015F1E9}" type="pres">
      <dgm:prSet presAssocID="{5ED63900-4DD4-490D-A48D-71619497FC9E}" presName="bgRect" presStyleLbl="bgShp" presStyleIdx="1" presStyleCnt="2"/>
      <dgm:spPr/>
    </dgm:pt>
    <dgm:pt modelId="{5B04880F-FD40-4074-9039-03D989D47C3B}" type="pres">
      <dgm:prSet presAssocID="{5ED63900-4DD4-490D-A48D-71619497FC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D21CD47-4973-4FF6-8D31-F93DC5CCC2AD}" type="pres">
      <dgm:prSet presAssocID="{5ED63900-4DD4-490D-A48D-71619497FC9E}" presName="spaceRect" presStyleCnt="0"/>
      <dgm:spPr/>
    </dgm:pt>
    <dgm:pt modelId="{972836FA-BA51-4792-A37C-8C0BFBC99DF5}" type="pres">
      <dgm:prSet presAssocID="{5ED63900-4DD4-490D-A48D-71619497FC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2E7C4D-FC57-4E8F-9AE6-96336B1D47D8}" type="presOf" srcId="{2E8B0BC8-B8AA-41F9-9D1A-78CEF4C594BB}" destId="{527B0AFA-25AA-4C35-8F18-D1AB2174FF93}" srcOrd="0" destOrd="0" presId="urn:microsoft.com/office/officeart/2018/2/layout/IconVerticalSolidList"/>
    <dgm:cxn modelId="{B297FA94-ADFC-455B-A135-C780777885EA}" srcId="{2E8B0BC8-B8AA-41F9-9D1A-78CEF4C594BB}" destId="{B8379CC6-CE4A-4D53-927A-8F5B4F0090AB}" srcOrd="0" destOrd="0" parTransId="{04EAD19C-52EF-429C-8619-653D5E7E51B4}" sibTransId="{A8D1FAAE-643E-4507-9AB9-17F53955BC52}"/>
    <dgm:cxn modelId="{58D16C99-0535-454C-8114-2BFDD0D1ACBD}" type="presOf" srcId="{5ED63900-4DD4-490D-A48D-71619497FC9E}" destId="{972836FA-BA51-4792-A37C-8C0BFBC99DF5}" srcOrd="0" destOrd="0" presId="urn:microsoft.com/office/officeart/2018/2/layout/IconVerticalSolidList"/>
    <dgm:cxn modelId="{06A14D9F-AC90-4733-8DD1-EC99F96ABB33}" srcId="{2E8B0BC8-B8AA-41F9-9D1A-78CEF4C594BB}" destId="{5ED63900-4DD4-490D-A48D-71619497FC9E}" srcOrd="1" destOrd="0" parTransId="{252C6882-83E7-43C3-82BC-2FA71CB32EB3}" sibTransId="{968185C0-9B54-404E-B2B4-DDEEA29CE981}"/>
    <dgm:cxn modelId="{364A8CE6-4EE4-43F7-ADB2-BE53C9758916}" type="presOf" srcId="{B8379CC6-CE4A-4D53-927A-8F5B4F0090AB}" destId="{BB687887-7D29-49ED-8E39-6BCCB24A8FA8}" srcOrd="0" destOrd="0" presId="urn:microsoft.com/office/officeart/2018/2/layout/IconVerticalSolidList"/>
    <dgm:cxn modelId="{B23DDB43-839D-4D61-A0BC-71E305681796}" type="presParOf" srcId="{527B0AFA-25AA-4C35-8F18-D1AB2174FF93}" destId="{87BE4B23-DDF0-4F2D-91DB-BCFD682F6B11}" srcOrd="0" destOrd="0" presId="urn:microsoft.com/office/officeart/2018/2/layout/IconVerticalSolidList"/>
    <dgm:cxn modelId="{E12148F0-7656-4654-8D8F-102560B0E76F}" type="presParOf" srcId="{87BE4B23-DDF0-4F2D-91DB-BCFD682F6B11}" destId="{D601DE37-24B7-43E6-AD2F-E6A466CFA0A7}" srcOrd="0" destOrd="0" presId="urn:microsoft.com/office/officeart/2018/2/layout/IconVerticalSolidList"/>
    <dgm:cxn modelId="{1076D9E1-30FD-47C5-BDB3-D47E4152B90F}" type="presParOf" srcId="{87BE4B23-DDF0-4F2D-91DB-BCFD682F6B11}" destId="{05316E0C-01D9-4F76-B0A5-1E25C2F36C7E}" srcOrd="1" destOrd="0" presId="urn:microsoft.com/office/officeart/2018/2/layout/IconVerticalSolidList"/>
    <dgm:cxn modelId="{CDCBA93B-A280-4B76-8FF6-393B1B7864D2}" type="presParOf" srcId="{87BE4B23-DDF0-4F2D-91DB-BCFD682F6B11}" destId="{1D515085-8CFD-44BA-BD25-63004E4E4B0F}" srcOrd="2" destOrd="0" presId="urn:microsoft.com/office/officeart/2018/2/layout/IconVerticalSolidList"/>
    <dgm:cxn modelId="{6CDDDEA6-17CD-4138-922E-B910AD6A8AC7}" type="presParOf" srcId="{87BE4B23-DDF0-4F2D-91DB-BCFD682F6B11}" destId="{BB687887-7D29-49ED-8E39-6BCCB24A8FA8}" srcOrd="3" destOrd="0" presId="urn:microsoft.com/office/officeart/2018/2/layout/IconVerticalSolidList"/>
    <dgm:cxn modelId="{C28CFE94-2DDA-4CD3-B885-BAFF59A4B43F}" type="presParOf" srcId="{527B0AFA-25AA-4C35-8F18-D1AB2174FF93}" destId="{081E5328-C80B-4F2D-8E90-1CF4623949D2}" srcOrd="1" destOrd="0" presId="urn:microsoft.com/office/officeart/2018/2/layout/IconVerticalSolidList"/>
    <dgm:cxn modelId="{6EBB3375-C81F-4600-B29D-2908EAF2D8C6}" type="presParOf" srcId="{527B0AFA-25AA-4C35-8F18-D1AB2174FF93}" destId="{BAB7DFDE-6DB8-4A6C-9851-04DF31CB65D4}" srcOrd="2" destOrd="0" presId="urn:microsoft.com/office/officeart/2018/2/layout/IconVerticalSolidList"/>
    <dgm:cxn modelId="{B56D63AA-63DC-41BB-8AC6-FB4F0DE29563}" type="presParOf" srcId="{BAB7DFDE-6DB8-4A6C-9851-04DF31CB65D4}" destId="{71C8EF0D-453A-4C88-94EB-C7E06015F1E9}" srcOrd="0" destOrd="0" presId="urn:microsoft.com/office/officeart/2018/2/layout/IconVerticalSolidList"/>
    <dgm:cxn modelId="{978DFF07-350B-49FC-B4B6-881586C5998D}" type="presParOf" srcId="{BAB7DFDE-6DB8-4A6C-9851-04DF31CB65D4}" destId="{5B04880F-FD40-4074-9039-03D989D47C3B}" srcOrd="1" destOrd="0" presId="urn:microsoft.com/office/officeart/2018/2/layout/IconVerticalSolidList"/>
    <dgm:cxn modelId="{F04557AD-21F8-4B7B-A2DA-3B4921004A12}" type="presParOf" srcId="{BAB7DFDE-6DB8-4A6C-9851-04DF31CB65D4}" destId="{FD21CD47-4973-4FF6-8D31-F93DC5CCC2AD}" srcOrd="2" destOrd="0" presId="urn:microsoft.com/office/officeart/2018/2/layout/IconVerticalSolidList"/>
    <dgm:cxn modelId="{D6401712-7593-4BE0-8545-F12DB661ED81}" type="presParOf" srcId="{BAB7DFDE-6DB8-4A6C-9851-04DF31CB65D4}" destId="{972836FA-BA51-4792-A37C-8C0BFBC99D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F67E95-DEFE-48A3-909B-D8C3ECDBD9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399151-7274-4A46-9A7E-4F4C92F32C58}">
      <dgm:prSet/>
      <dgm:spPr/>
      <dgm:t>
        <a:bodyPr/>
        <a:lstStyle/>
        <a:p>
          <a:r>
            <a:rPr lang="en-US"/>
            <a:t>We did not fully integrate our game in the website, so there is no data for students to be searched up</a:t>
          </a:r>
        </a:p>
      </dgm:t>
    </dgm:pt>
    <dgm:pt modelId="{DCD1CDA3-278B-4B17-A27F-DBAEBE251096}" type="parTrans" cxnId="{14BC8048-4159-4E4B-92B2-8D6424040735}">
      <dgm:prSet/>
      <dgm:spPr/>
      <dgm:t>
        <a:bodyPr/>
        <a:lstStyle/>
        <a:p>
          <a:endParaRPr lang="en-US"/>
        </a:p>
      </dgm:t>
    </dgm:pt>
    <dgm:pt modelId="{8D068285-D273-4D6A-93B3-2A358349CE99}" type="sibTrans" cxnId="{14BC8048-4159-4E4B-92B2-8D6424040735}">
      <dgm:prSet/>
      <dgm:spPr/>
      <dgm:t>
        <a:bodyPr/>
        <a:lstStyle/>
        <a:p>
          <a:endParaRPr lang="en-US"/>
        </a:p>
      </dgm:t>
    </dgm:pt>
    <dgm:pt modelId="{A1E544A5-FDBD-43F4-9C94-9740F2624B85}">
      <dgm:prSet/>
      <dgm:spPr/>
      <dgm:t>
        <a:bodyPr/>
        <a:lstStyle/>
        <a:p>
          <a:r>
            <a:rPr lang="en-US"/>
            <a:t>This came about because we put the game in the website, but a Java Applet does not run on Google Chrome or Firefox, so we removed it to try and find another option for how to run the game</a:t>
          </a:r>
        </a:p>
      </dgm:t>
    </dgm:pt>
    <dgm:pt modelId="{9A427E37-A876-4FF6-8F8E-1B8F8DB1E280}" type="parTrans" cxnId="{C2E1C728-7335-4147-9D3F-7C23D9ADCF5B}">
      <dgm:prSet/>
      <dgm:spPr/>
      <dgm:t>
        <a:bodyPr/>
        <a:lstStyle/>
        <a:p>
          <a:endParaRPr lang="en-US"/>
        </a:p>
      </dgm:t>
    </dgm:pt>
    <dgm:pt modelId="{3336B0FB-F8C0-4970-B1CC-9441FDB8DD8A}" type="sibTrans" cxnId="{C2E1C728-7335-4147-9D3F-7C23D9ADCF5B}">
      <dgm:prSet/>
      <dgm:spPr/>
      <dgm:t>
        <a:bodyPr/>
        <a:lstStyle/>
        <a:p>
          <a:endParaRPr lang="en-US"/>
        </a:p>
      </dgm:t>
    </dgm:pt>
    <dgm:pt modelId="{A3ADD292-437D-4A9F-B049-2267ABE745D6}" type="pres">
      <dgm:prSet presAssocID="{99F67E95-DEFE-48A3-909B-D8C3ECDBD96D}" presName="root" presStyleCnt="0">
        <dgm:presLayoutVars>
          <dgm:dir/>
          <dgm:resizeHandles val="exact"/>
        </dgm:presLayoutVars>
      </dgm:prSet>
      <dgm:spPr/>
    </dgm:pt>
    <dgm:pt modelId="{316AD5E8-2559-4C68-9122-EF38750804A2}" type="pres">
      <dgm:prSet presAssocID="{58399151-7274-4A46-9A7E-4F4C92F32C58}" presName="compNode" presStyleCnt="0"/>
      <dgm:spPr/>
    </dgm:pt>
    <dgm:pt modelId="{423A1FBD-5392-4896-AA3D-2116A70DF113}" type="pres">
      <dgm:prSet presAssocID="{58399151-7274-4A46-9A7E-4F4C92F32C58}" presName="bgRect" presStyleLbl="bgShp" presStyleIdx="0" presStyleCnt="2"/>
      <dgm:spPr/>
    </dgm:pt>
    <dgm:pt modelId="{0544D91E-C58C-4057-8C02-AD48D6D5CFCC}" type="pres">
      <dgm:prSet presAssocID="{58399151-7274-4A46-9A7E-4F4C92F32C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1"/>
        </a:ext>
      </dgm:extLst>
    </dgm:pt>
    <dgm:pt modelId="{7FC0CC3B-E837-4F13-914E-B70CA5850589}" type="pres">
      <dgm:prSet presAssocID="{58399151-7274-4A46-9A7E-4F4C92F32C58}" presName="spaceRect" presStyleCnt="0"/>
      <dgm:spPr/>
    </dgm:pt>
    <dgm:pt modelId="{7ED9115C-5644-4DE2-B8DB-F1252A532A75}" type="pres">
      <dgm:prSet presAssocID="{58399151-7274-4A46-9A7E-4F4C92F32C58}" presName="parTx" presStyleLbl="revTx" presStyleIdx="0" presStyleCnt="2">
        <dgm:presLayoutVars>
          <dgm:chMax val="0"/>
          <dgm:chPref val="0"/>
        </dgm:presLayoutVars>
      </dgm:prSet>
      <dgm:spPr/>
    </dgm:pt>
    <dgm:pt modelId="{36AF9413-D95E-440F-8CB5-FF6B90F20EE8}" type="pres">
      <dgm:prSet presAssocID="{8D068285-D273-4D6A-93B3-2A358349CE99}" presName="sibTrans" presStyleCnt="0"/>
      <dgm:spPr/>
    </dgm:pt>
    <dgm:pt modelId="{2C185995-51E9-4E0E-8A81-D6477894C182}" type="pres">
      <dgm:prSet presAssocID="{A1E544A5-FDBD-43F4-9C94-9740F2624B85}" presName="compNode" presStyleCnt="0"/>
      <dgm:spPr/>
    </dgm:pt>
    <dgm:pt modelId="{A80D2FD3-C408-4E1D-BE8E-B8EF8C7B8FFD}" type="pres">
      <dgm:prSet presAssocID="{A1E544A5-FDBD-43F4-9C94-9740F2624B85}" presName="bgRect" presStyleLbl="bgShp" presStyleIdx="1" presStyleCnt="2"/>
      <dgm:spPr/>
    </dgm:pt>
    <dgm:pt modelId="{19AFB7B8-1FF8-4782-BFC3-31884D4AE2E2}" type="pres">
      <dgm:prSet presAssocID="{A1E544A5-FDBD-43F4-9C94-9740F2624B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66F775-AED4-4A0C-B4FD-29E1DC23E8A4}" type="pres">
      <dgm:prSet presAssocID="{A1E544A5-FDBD-43F4-9C94-9740F2624B85}" presName="spaceRect" presStyleCnt="0"/>
      <dgm:spPr/>
    </dgm:pt>
    <dgm:pt modelId="{1CDC2981-5528-4E16-B22F-BE06626F23C8}" type="pres">
      <dgm:prSet presAssocID="{A1E544A5-FDBD-43F4-9C94-9740F2624B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E1C728-7335-4147-9D3F-7C23D9ADCF5B}" srcId="{99F67E95-DEFE-48A3-909B-D8C3ECDBD96D}" destId="{A1E544A5-FDBD-43F4-9C94-9740F2624B85}" srcOrd="1" destOrd="0" parTransId="{9A427E37-A876-4FF6-8F8E-1B8F8DB1E280}" sibTransId="{3336B0FB-F8C0-4970-B1CC-9441FDB8DD8A}"/>
    <dgm:cxn modelId="{14BC8048-4159-4E4B-92B2-8D6424040735}" srcId="{99F67E95-DEFE-48A3-909B-D8C3ECDBD96D}" destId="{58399151-7274-4A46-9A7E-4F4C92F32C58}" srcOrd="0" destOrd="0" parTransId="{DCD1CDA3-278B-4B17-A27F-DBAEBE251096}" sibTransId="{8D068285-D273-4D6A-93B3-2A358349CE99}"/>
    <dgm:cxn modelId="{13EF3170-06AB-4032-B775-5CED39DD607B}" type="presOf" srcId="{A1E544A5-FDBD-43F4-9C94-9740F2624B85}" destId="{1CDC2981-5528-4E16-B22F-BE06626F23C8}" srcOrd="0" destOrd="0" presId="urn:microsoft.com/office/officeart/2018/2/layout/IconVerticalSolidList"/>
    <dgm:cxn modelId="{10F5C174-722C-4D4A-A613-D66EED785432}" type="presOf" srcId="{58399151-7274-4A46-9A7E-4F4C92F32C58}" destId="{7ED9115C-5644-4DE2-B8DB-F1252A532A75}" srcOrd="0" destOrd="0" presId="urn:microsoft.com/office/officeart/2018/2/layout/IconVerticalSolidList"/>
    <dgm:cxn modelId="{6A3320BA-A68E-4375-B693-14802F1775BF}" type="presOf" srcId="{99F67E95-DEFE-48A3-909B-D8C3ECDBD96D}" destId="{A3ADD292-437D-4A9F-B049-2267ABE745D6}" srcOrd="0" destOrd="0" presId="urn:microsoft.com/office/officeart/2018/2/layout/IconVerticalSolidList"/>
    <dgm:cxn modelId="{B5D98D4C-2EBB-4409-AE74-4B7041598528}" type="presParOf" srcId="{A3ADD292-437D-4A9F-B049-2267ABE745D6}" destId="{316AD5E8-2559-4C68-9122-EF38750804A2}" srcOrd="0" destOrd="0" presId="urn:microsoft.com/office/officeart/2018/2/layout/IconVerticalSolidList"/>
    <dgm:cxn modelId="{711C543F-6DC0-4210-A86D-E179482C53BB}" type="presParOf" srcId="{316AD5E8-2559-4C68-9122-EF38750804A2}" destId="{423A1FBD-5392-4896-AA3D-2116A70DF113}" srcOrd="0" destOrd="0" presId="urn:microsoft.com/office/officeart/2018/2/layout/IconVerticalSolidList"/>
    <dgm:cxn modelId="{8E62673B-5F39-4653-AC89-3B99E2CC3FF6}" type="presParOf" srcId="{316AD5E8-2559-4C68-9122-EF38750804A2}" destId="{0544D91E-C58C-4057-8C02-AD48D6D5CFCC}" srcOrd="1" destOrd="0" presId="urn:microsoft.com/office/officeart/2018/2/layout/IconVerticalSolidList"/>
    <dgm:cxn modelId="{34EDA5CA-D8B5-4BDF-8D72-94B8263CFBD1}" type="presParOf" srcId="{316AD5E8-2559-4C68-9122-EF38750804A2}" destId="{7FC0CC3B-E837-4F13-914E-B70CA5850589}" srcOrd="2" destOrd="0" presId="urn:microsoft.com/office/officeart/2018/2/layout/IconVerticalSolidList"/>
    <dgm:cxn modelId="{FCD9CA79-95A6-4BB0-B5A2-53C1C1D1A8C8}" type="presParOf" srcId="{316AD5E8-2559-4C68-9122-EF38750804A2}" destId="{7ED9115C-5644-4DE2-B8DB-F1252A532A75}" srcOrd="3" destOrd="0" presId="urn:microsoft.com/office/officeart/2018/2/layout/IconVerticalSolidList"/>
    <dgm:cxn modelId="{0609279F-F455-4D6C-B00B-D18B5729B82B}" type="presParOf" srcId="{A3ADD292-437D-4A9F-B049-2267ABE745D6}" destId="{36AF9413-D95E-440F-8CB5-FF6B90F20EE8}" srcOrd="1" destOrd="0" presId="urn:microsoft.com/office/officeart/2018/2/layout/IconVerticalSolidList"/>
    <dgm:cxn modelId="{389E3304-AA1A-4F19-9D14-1526F3EEAE62}" type="presParOf" srcId="{A3ADD292-437D-4A9F-B049-2267ABE745D6}" destId="{2C185995-51E9-4E0E-8A81-D6477894C182}" srcOrd="2" destOrd="0" presId="urn:microsoft.com/office/officeart/2018/2/layout/IconVerticalSolidList"/>
    <dgm:cxn modelId="{9BECC85D-B190-4A49-9BAF-94C6F5B4283B}" type="presParOf" srcId="{2C185995-51E9-4E0E-8A81-D6477894C182}" destId="{A80D2FD3-C408-4E1D-BE8E-B8EF8C7B8FFD}" srcOrd="0" destOrd="0" presId="urn:microsoft.com/office/officeart/2018/2/layout/IconVerticalSolidList"/>
    <dgm:cxn modelId="{A4D069A8-B490-47B0-AD99-6403FA9D3D8C}" type="presParOf" srcId="{2C185995-51E9-4E0E-8A81-D6477894C182}" destId="{19AFB7B8-1FF8-4782-BFC3-31884D4AE2E2}" srcOrd="1" destOrd="0" presId="urn:microsoft.com/office/officeart/2018/2/layout/IconVerticalSolidList"/>
    <dgm:cxn modelId="{5F87938E-8D42-4994-849B-DF8C92CF401C}" type="presParOf" srcId="{2C185995-51E9-4E0E-8A81-D6477894C182}" destId="{5166F775-AED4-4A0C-B4FD-29E1DC23E8A4}" srcOrd="2" destOrd="0" presId="urn:microsoft.com/office/officeart/2018/2/layout/IconVerticalSolidList"/>
    <dgm:cxn modelId="{72EF6DF7-B5DA-48D2-8BE6-8342105A1B60}" type="presParOf" srcId="{2C185995-51E9-4E0E-8A81-D6477894C182}" destId="{1CDC2981-5528-4E16-B22F-BE06626F23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89473E-8598-42A9-9580-B6FBEA7D91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44FB97-644B-409C-B753-42572BD1F723}">
      <dgm:prSet/>
      <dgm:spPr/>
      <dgm:t>
        <a:bodyPr/>
        <a:lstStyle/>
        <a:p>
          <a:r>
            <a:rPr lang="en-US" dirty="0"/>
            <a:t>We have all of our data stored within a MySQL database in our server</a:t>
          </a:r>
        </a:p>
      </dgm:t>
    </dgm:pt>
    <dgm:pt modelId="{C0482161-DA14-4CC7-9AFF-4E79765F91DD}" type="parTrans" cxnId="{9A9696F2-8E08-402B-A6A3-38998197C149}">
      <dgm:prSet/>
      <dgm:spPr/>
      <dgm:t>
        <a:bodyPr/>
        <a:lstStyle/>
        <a:p>
          <a:endParaRPr lang="en-US"/>
        </a:p>
      </dgm:t>
    </dgm:pt>
    <dgm:pt modelId="{226DE46A-19DD-4DC9-BD12-C8F0E671AFE4}" type="sibTrans" cxnId="{9A9696F2-8E08-402B-A6A3-38998197C149}">
      <dgm:prSet/>
      <dgm:spPr/>
      <dgm:t>
        <a:bodyPr/>
        <a:lstStyle/>
        <a:p>
          <a:endParaRPr lang="en-US"/>
        </a:p>
      </dgm:t>
    </dgm:pt>
    <dgm:pt modelId="{3B82B692-F049-4D62-AEC2-02E65CBC2B8A}">
      <dgm:prSet/>
      <dgm:spPr/>
      <dgm:t>
        <a:bodyPr/>
        <a:lstStyle/>
        <a:p>
          <a:r>
            <a:rPr lang="en-US" dirty="0"/>
            <a:t>This MySQL holds all data on users information</a:t>
          </a:r>
        </a:p>
      </dgm:t>
    </dgm:pt>
    <dgm:pt modelId="{1E8A45DB-0CFB-4375-B72B-3397BFD5A453}" type="parTrans" cxnId="{790521F4-7863-4649-AEC0-930A70FB9DC3}">
      <dgm:prSet/>
      <dgm:spPr/>
      <dgm:t>
        <a:bodyPr/>
        <a:lstStyle/>
        <a:p>
          <a:endParaRPr lang="en-US"/>
        </a:p>
      </dgm:t>
    </dgm:pt>
    <dgm:pt modelId="{486DECBC-5EFA-4B42-89AA-F3054C5A1BC2}" type="sibTrans" cxnId="{790521F4-7863-4649-AEC0-930A70FB9DC3}">
      <dgm:prSet/>
      <dgm:spPr/>
      <dgm:t>
        <a:bodyPr/>
        <a:lstStyle/>
        <a:p>
          <a:endParaRPr lang="en-US"/>
        </a:p>
      </dgm:t>
    </dgm:pt>
    <dgm:pt modelId="{A4E016CB-15D7-401A-BA2D-6FA2FF98C3B6}" type="pres">
      <dgm:prSet presAssocID="{2989473E-8598-42A9-9580-B6FBEA7D9119}" presName="root" presStyleCnt="0">
        <dgm:presLayoutVars>
          <dgm:dir/>
          <dgm:resizeHandles val="exact"/>
        </dgm:presLayoutVars>
      </dgm:prSet>
      <dgm:spPr/>
    </dgm:pt>
    <dgm:pt modelId="{0D7DD1CF-1421-40AA-B934-CD9B0FEB66BF}" type="pres">
      <dgm:prSet presAssocID="{1244FB97-644B-409C-B753-42572BD1F723}" presName="compNode" presStyleCnt="0"/>
      <dgm:spPr/>
    </dgm:pt>
    <dgm:pt modelId="{89EE5A48-14FE-4CF0-B6C9-1FB7A9B3AB9F}" type="pres">
      <dgm:prSet presAssocID="{1244FB97-644B-409C-B753-42572BD1F723}" presName="bgRect" presStyleLbl="bgShp" presStyleIdx="0" presStyleCnt="2"/>
      <dgm:spPr/>
    </dgm:pt>
    <dgm:pt modelId="{6339CA20-95AB-4014-8FE2-FE07463156EB}" type="pres">
      <dgm:prSet presAssocID="{1244FB97-644B-409C-B753-42572BD1F7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D95DEC2-3880-44F0-9956-EF99DFB61818}" type="pres">
      <dgm:prSet presAssocID="{1244FB97-644B-409C-B753-42572BD1F723}" presName="spaceRect" presStyleCnt="0"/>
      <dgm:spPr/>
    </dgm:pt>
    <dgm:pt modelId="{EAB48C28-1981-438D-ADD4-0838EFFAA3BE}" type="pres">
      <dgm:prSet presAssocID="{1244FB97-644B-409C-B753-42572BD1F723}" presName="parTx" presStyleLbl="revTx" presStyleIdx="0" presStyleCnt="2">
        <dgm:presLayoutVars>
          <dgm:chMax val="0"/>
          <dgm:chPref val="0"/>
        </dgm:presLayoutVars>
      </dgm:prSet>
      <dgm:spPr/>
    </dgm:pt>
    <dgm:pt modelId="{35DDBA4E-A0F1-4601-9B8C-455B2CE7DBC5}" type="pres">
      <dgm:prSet presAssocID="{226DE46A-19DD-4DC9-BD12-C8F0E671AFE4}" presName="sibTrans" presStyleCnt="0"/>
      <dgm:spPr/>
    </dgm:pt>
    <dgm:pt modelId="{6EA0D83B-93B6-4305-8F76-D66C0A55632A}" type="pres">
      <dgm:prSet presAssocID="{3B82B692-F049-4D62-AEC2-02E65CBC2B8A}" presName="compNode" presStyleCnt="0"/>
      <dgm:spPr/>
    </dgm:pt>
    <dgm:pt modelId="{CE7530F2-CC94-4FE5-91E1-0F8417D99D11}" type="pres">
      <dgm:prSet presAssocID="{3B82B692-F049-4D62-AEC2-02E65CBC2B8A}" presName="bgRect" presStyleLbl="bgShp" presStyleIdx="1" presStyleCnt="2"/>
      <dgm:spPr/>
    </dgm:pt>
    <dgm:pt modelId="{EEFAF9EA-8763-42AA-B282-EA5820E05433}" type="pres">
      <dgm:prSet presAssocID="{3B82B692-F049-4D62-AEC2-02E65CBC2B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71E4CC9-455B-4BD2-8744-4636C1A539C2}" type="pres">
      <dgm:prSet presAssocID="{3B82B692-F049-4D62-AEC2-02E65CBC2B8A}" presName="spaceRect" presStyleCnt="0"/>
      <dgm:spPr/>
    </dgm:pt>
    <dgm:pt modelId="{31B96CB5-F411-4EF7-93C8-B036D34C8A7C}" type="pres">
      <dgm:prSet presAssocID="{3B82B692-F049-4D62-AEC2-02E65CBC2B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0B1F354-6B7F-404A-9454-C8411DA9E4BB}" type="presOf" srcId="{2989473E-8598-42A9-9580-B6FBEA7D9119}" destId="{A4E016CB-15D7-401A-BA2D-6FA2FF98C3B6}" srcOrd="0" destOrd="0" presId="urn:microsoft.com/office/officeart/2018/2/layout/IconVerticalSolidList"/>
    <dgm:cxn modelId="{5E83DAA8-3439-43B7-83D8-1A3498403D7B}" type="presOf" srcId="{1244FB97-644B-409C-B753-42572BD1F723}" destId="{EAB48C28-1981-438D-ADD4-0838EFFAA3BE}" srcOrd="0" destOrd="0" presId="urn:microsoft.com/office/officeart/2018/2/layout/IconVerticalSolidList"/>
    <dgm:cxn modelId="{BAC13CD2-3911-42C4-AD05-BF9E11DDF943}" type="presOf" srcId="{3B82B692-F049-4D62-AEC2-02E65CBC2B8A}" destId="{31B96CB5-F411-4EF7-93C8-B036D34C8A7C}" srcOrd="0" destOrd="0" presId="urn:microsoft.com/office/officeart/2018/2/layout/IconVerticalSolidList"/>
    <dgm:cxn modelId="{9A9696F2-8E08-402B-A6A3-38998197C149}" srcId="{2989473E-8598-42A9-9580-B6FBEA7D9119}" destId="{1244FB97-644B-409C-B753-42572BD1F723}" srcOrd="0" destOrd="0" parTransId="{C0482161-DA14-4CC7-9AFF-4E79765F91DD}" sibTransId="{226DE46A-19DD-4DC9-BD12-C8F0E671AFE4}"/>
    <dgm:cxn modelId="{790521F4-7863-4649-AEC0-930A70FB9DC3}" srcId="{2989473E-8598-42A9-9580-B6FBEA7D9119}" destId="{3B82B692-F049-4D62-AEC2-02E65CBC2B8A}" srcOrd="1" destOrd="0" parTransId="{1E8A45DB-0CFB-4375-B72B-3397BFD5A453}" sibTransId="{486DECBC-5EFA-4B42-89AA-F3054C5A1BC2}"/>
    <dgm:cxn modelId="{64D9534A-FFE5-4E4F-B99C-DAE74DFBF788}" type="presParOf" srcId="{A4E016CB-15D7-401A-BA2D-6FA2FF98C3B6}" destId="{0D7DD1CF-1421-40AA-B934-CD9B0FEB66BF}" srcOrd="0" destOrd="0" presId="urn:microsoft.com/office/officeart/2018/2/layout/IconVerticalSolidList"/>
    <dgm:cxn modelId="{778D6EA4-D359-4EC4-BA95-E10515DF3D67}" type="presParOf" srcId="{0D7DD1CF-1421-40AA-B934-CD9B0FEB66BF}" destId="{89EE5A48-14FE-4CF0-B6C9-1FB7A9B3AB9F}" srcOrd="0" destOrd="0" presId="urn:microsoft.com/office/officeart/2018/2/layout/IconVerticalSolidList"/>
    <dgm:cxn modelId="{B70E7D65-E9C1-4D49-A3E8-0BED8538A674}" type="presParOf" srcId="{0D7DD1CF-1421-40AA-B934-CD9B0FEB66BF}" destId="{6339CA20-95AB-4014-8FE2-FE07463156EB}" srcOrd="1" destOrd="0" presId="urn:microsoft.com/office/officeart/2018/2/layout/IconVerticalSolidList"/>
    <dgm:cxn modelId="{E035B03C-1060-4930-96EF-A50535E266AD}" type="presParOf" srcId="{0D7DD1CF-1421-40AA-B934-CD9B0FEB66BF}" destId="{1D95DEC2-3880-44F0-9956-EF99DFB61818}" srcOrd="2" destOrd="0" presId="urn:microsoft.com/office/officeart/2018/2/layout/IconVerticalSolidList"/>
    <dgm:cxn modelId="{DD411F6A-7B97-471E-877A-33CA83A02FC5}" type="presParOf" srcId="{0D7DD1CF-1421-40AA-B934-CD9B0FEB66BF}" destId="{EAB48C28-1981-438D-ADD4-0838EFFAA3BE}" srcOrd="3" destOrd="0" presId="urn:microsoft.com/office/officeart/2018/2/layout/IconVerticalSolidList"/>
    <dgm:cxn modelId="{62BBB70C-B4D8-4209-B3BB-8554C3BF5A1E}" type="presParOf" srcId="{A4E016CB-15D7-401A-BA2D-6FA2FF98C3B6}" destId="{35DDBA4E-A0F1-4601-9B8C-455B2CE7DBC5}" srcOrd="1" destOrd="0" presId="urn:microsoft.com/office/officeart/2018/2/layout/IconVerticalSolidList"/>
    <dgm:cxn modelId="{513676AF-9FC9-405C-AC13-D49BA73E2DE1}" type="presParOf" srcId="{A4E016CB-15D7-401A-BA2D-6FA2FF98C3B6}" destId="{6EA0D83B-93B6-4305-8F76-D66C0A55632A}" srcOrd="2" destOrd="0" presId="urn:microsoft.com/office/officeart/2018/2/layout/IconVerticalSolidList"/>
    <dgm:cxn modelId="{5705284C-2F94-43B5-A578-EC002DB3A576}" type="presParOf" srcId="{6EA0D83B-93B6-4305-8F76-D66C0A55632A}" destId="{CE7530F2-CC94-4FE5-91E1-0F8417D99D11}" srcOrd="0" destOrd="0" presId="urn:microsoft.com/office/officeart/2018/2/layout/IconVerticalSolidList"/>
    <dgm:cxn modelId="{5548B551-D000-4F50-9D5B-3F00318A4332}" type="presParOf" srcId="{6EA0D83B-93B6-4305-8F76-D66C0A55632A}" destId="{EEFAF9EA-8763-42AA-B282-EA5820E05433}" srcOrd="1" destOrd="0" presId="urn:microsoft.com/office/officeart/2018/2/layout/IconVerticalSolidList"/>
    <dgm:cxn modelId="{655E0E55-3A3E-4F30-BF32-BFC99138340E}" type="presParOf" srcId="{6EA0D83B-93B6-4305-8F76-D66C0A55632A}" destId="{A71E4CC9-455B-4BD2-8744-4636C1A539C2}" srcOrd="2" destOrd="0" presId="urn:microsoft.com/office/officeart/2018/2/layout/IconVerticalSolidList"/>
    <dgm:cxn modelId="{BE67DE68-1D0A-40A7-87C4-54FB811DA23E}" type="presParOf" srcId="{6EA0D83B-93B6-4305-8F76-D66C0A55632A}" destId="{31B96CB5-F411-4EF7-93C8-B036D34C8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1BB7B9-ECF8-4160-827B-48634CE18F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1AA1FC-DBC3-4B40-8953-74824A5365CD}">
      <dgm:prSet/>
      <dgm:spPr/>
      <dgm:t>
        <a:bodyPr/>
        <a:lstStyle/>
        <a:p>
          <a:r>
            <a:rPr lang="en-US"/>
            <a:t>Plan meetings within Maryland first, grow in MD</a:t>
          </a:r>
        </a:p>
      </dgm:t>
    </dgm:pt>
    <dgm:pt modelId="{21057371-F4FF-4831-ABCD-E06CD3F29345}" type="parTrans" cxnId="{752834AF-38CB-4273-BF8F-5592EB48B3AF}">
      <dgm:prSet/>
      <dgm:spPr/>
      <dgm:t>
        <a:bodyPr/>
        <a:lstStyle/>
        <a:p>
          <a:endParaRPr lang="en-US"/>
        </a:p>
      </dgm:t>
    </dgm:pt>
    <dgm:pt modelId="{70DDC77C-4C75-4162-97FF-F0D561465E98}" type="sibTrans" cxnId="{752834AF-38CB-4273-BF8F-5592EB48B3AF}">
      <dgm:prSet/>
      <dgm:spPr/>
      <dgm:t>
        <a:bodyPr/>
        <a:lstStyle/>
        <a:p>
          <a:endParaRPr lang="en-US"/>
        </a:p>
      </dgm:t>
    </dgm:pt>
    <dgm:pt modelId="{5FC00AD7-2D73-496A-AEF6-50EA0CAE675A}">
      <dgm:prSet/>
      <dgm:spPr/>
      <dgm:t>
        <a:bodyPr/>
        <a:lstStyle/>
        <a:p>
          <a:r>
            <a:rPr lang="en-US"/>
            <a:t>Then spread across the country, meeting with different Board of Educations and adding more parks to the site</a:t>
          </a:r>
        </a:p>
      </dgm:t>
    </dgm:pt>
    <dgm:pt modelId="{285FD92F-A671-4B66-BED4-6F9CFC8F0FB3}" type="parTrans" cxnId="{004CDEDD-5762-41A2-937D-C45B2EE57811}">
      <dgm:prSet/>
      <dgm:spPr/>
      <dgm:t>
        <a:bodyPr/>
        <a:lstStyle/>
        <a:p>
          <a:endParaRPr lang="en-US"/>
        </a:p>
      </dgm:t>
    </dgm:pt>
    <dgm:pt modelId="{BC80ECC8-209B-4865-917A-9213B9F6DAB9}" type="sibTrans" cxnId="{004CDEDD-5762-41A2-937D-C45B2EE57811}">
      <dgm:prSet/>
      <dgm:spPr/>
      <dgm:t>
        <a:bodyPr/>
        <a:lstStyle/>
        <a:p>
          <a:endParaRPr lang="en-US"/>
        </a:p>
      </dgm:t>
    </dgm:pt>
    <dgm:pt modelId="{21903727-D124-4A4F-8BA1-E51944929943}">
      <dgm:prSet/>
      <dgm:spPr/>
      <dgm:t>
        <a:bodyPr/>
        <a:lstStyle/>
        <a:p>
          <a:r>
            <a:rPr lang="en-US"/>
            <a:t>When different Board of Eds want to join, they can reach out to us and request to be added to the site</a:t>
          </a:r>
        </a:p>
      </dgm:t>
    </dgm:pt>
    <dgm:pt modelId="{160F40D5-8DAA-4C7F-AD73-AB27FEF63C84}" type="parTrans" cxnId="{7A9E1CCE-0C07-427B-8E43-1932EED64D4D}">
      <dgm:prSet/>
      <dgm:spPr/>
      <dgm:t>
        <a:bodyPr/>
        <a:lstStyle/>
        <a:p>
          <a:endParaRPr lang="en-US"/>
        </a:p>
      </dgm:t>
    </dgm:pt>
    <dgm:pt modelId="{236E5B46-BBD0-450D-92FD-7436032BB4A7}" type="sibTrans" cxnId="{7A9E1CCE-0C07-427B-8E43-1932EED64D4D}">
      <dgm:prSet/>
      <dgm:spPr/>
      <dgm:t>
        <a:bodyPr/>
        <a:lstStyle/>
        <a:p>
          <a:endParaRPr lang="en-US"/>
        </a:p>
      </dgm:t>
    </dgm:pt>
    <dgm:pt modelId="{4DDC2F16-DD38-41E5-B71A-54AA97830C25}" type="pres">
      <dgm:prSet presAssocID="{5A1BB7B9-ECF8-4160-827B-48634CE18F3F}" presName="root" presStyleCnt="0">
        <dgm:presLayoutVars>
          <dgm:dir/>
          <dgm:resizeHandles val="exact"/>
        </dgm:presLayoutVars>
      </dgm:prSet>
      <dgm:spPr/>
    </dgm:pt>
    <dgm:pt modelId="{D1C3E7EB-1F1F-4777-BCA7-F474EE6A381B}" type="pres">
      <dgm:prSet presAssocID="{3B1AA1FC-DBC3-4B40-8953-74824A5365CD}" presName="compNode" presStyleCnt="0"/>
      <dgm:spPr/>
    </dgm:pt>
    <dgm:pt modelId="{6F1E7AF3-1C3E-4D37-94DD-113F6DCA3E91}" type="pres">
      <dgm:prSet presAssocID="{3B1AA1FC-DBC3-4B40-8953-74824A5365CD}" presName="bgRect" presStyleLbl="bgShp" presStyleIdx="0" presStyleCnt="3"/>
      <dgm:spPr/>
    </dgm:pt>
    <dgm:pt modelId="{B2BABC1C-5D9A-439A-8B80-1C3BA0ED7402}" type="pres">
      <dgm:prSet presAssocID="{3B1AA1FC-DBC3-4B40-8953-74824A5365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9ED2B10-8A3E-423B-BD6A-512B440CC5E8}" type="pres">
      <dgm:prSet presAssocID="{3B1AA1FC-DBC3-4B40-8953-74824A5365CD}" presName="spaceRect" presStyleCnt="0"/>
      <dgm:spPr/>
    </dgm:pt>
    <dgm:pt modelId="{2B5E5B08-E1C2-4E84-B02F-FC104ABD8730}" type="pres">
      <dgm:prSet presAssocID="{3B1AA1FC-DBC3-4B40-8953-74824A5365CD}" presName="parTx" presStyleLbl="revTx" presStyleIdx="0" presStyleCnt="3">
        <dgm:presLayoutVars>
          <dgm:chMax val="0"/>
          <dgm:chPref val="0"/>
        </dgm:presLayoutVars>
      </dgm:prSet>
      <dgm:spPr/>
    </dgm:pt>
    <dgm:pt modelId="{3728801E-D409-490D-A886-34B544DB0572}" type="pres">
      <dgm:prSet presAssocID="{70DDC77C-4C75-4162-97FF-F0D561465E98}" presName="sibTrans" presStyleCnt="0"/>
      <dgm:spPr/>
    </dgm:pt>
    <dgm:pt modelId="{984F3D2E-5133-403D-A7CC-EBDB95E7B51D}" type="pres">
      <dgm:prSet presAssocID="{5FC00AD7-2D73-496A-AEF6-50EA0CAE675A}" presName="compNode" presStyleCnt="0"/>
      <dgm:spPr/>
    </dgm:pt>
    <dgm:pt modelId="{CC880634-34E3-4D56-AFC2-2EEF345909A2}" type="pres">
      <dgm:prSet presAssocID="{5FC00AD7-2D73-496A-AEF6-50EA0CAE675A}" presName="bgRect" presStyleLbl="bgShp" presStyleIdx="1" presStyleCnt="3"/>
      <dgm:spPr/>
    </dgm:pt>
    <dgm:pt modelId="{DEAAFDDE-8D91-4CCB-8F13-30DF62FC3D5D}" type="pres">
      <dgm:prSet presAssocID="{5FC00AD7-2D73-496A-AEF6-50EA0CAE6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CD01854-EAA4-4EEF-9ECB-58BD708F2571}" type="pres">
      <dgm:prSet presAssocID="{5FC00AD7-2D73-496A-AEF6-50EA0CAE675A}" presName="spaceRect" presStyleCnt="0"/>
      <dgm:spPr/>
    </dgm:pt>
    <dgm:pt modelId="{6F595D50-00E0-4126-9799-F7D0AC6FCF8B}" type="pres">
      <dgm:prSet presAssocID="{5FC00AD7-2D73-496A-AEF6-50EA0CAE675A}" presName="parTx" presStyleLbl="revTx" presStyleIdx="1" presStyleCnt="3">
        <dgm:presLayoutVars>
          <dgm:chMax val="0"/>
          <dgm:chPref val="0"/>
        </dgm:presLayoutVars>
      </dgm:prSet>
      <dgm:spPr/>
    </dgm:pt>
    <dgm:pt modelId="{5F2043A5-F049-4D57-909F-C73B4FCEC004}" type="pres">
      <dgm:prSet presAssocID="{BC80ECC8-209B-4865-917A-9213B9F6DAB9}" presName="sibTrans" presStyleCnt="0"/>
      <dgm:spPr/>
    </dgm:pt>
    <dgm:pt modelId="{FFD5D938-A30E-409C-B405-BC17110DB8F1}" type="pres">
      <dgm:prSet presAssocID="{21903727-D124-4A4F-8BA1-E51944929943}" presName="compNode" presStyleCnt="0"/>
      <dgm:spPr/>
    </dgm:pt>
    <dgm:pt modelId="{32D174F9-B644-402F-AFD0-5E5C9463CE14}" type="pres">
      <dgm:prSet presAssocID="{21903727-D124-4A4F-8BA1-E51944929943}" presName="bgRect" presStyleLbl="bgShp" presStyleIdx="2" presStyleCnt="3"/>
      <dgm:spPr/>
    </dgm:pt>
    <dgm:pt modelId="{72CFBF54-4481-4DCC-9BF7-8C1013D51E31}" type="pres">
      <dgm:prSet presAssocID="{21903727-D124-4A4F-8BA1-E51944929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86B1B15-5696-4D8F-91B6-8F741BC98149}" type="pres">
      <dgm:prSet presAssocID="{21903727-D124-4A4F-8BA1-E51944929943}" presName="spaceRect" presStyleCnt="0"/>
      <dgm:spPr/>
    </dgm:pt>
    <dgm:pt modelId="{3A6D0F34-2767-4F2D-92EE-DD2C2E6EFB75}" type="pres">
      <dgm:prSet presAssocID="{21903727-D124-4A4F-8BA1-E519449299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FD551F-44FF-4AF9-B8F3-BA38E14E43D1}" type="presOf" srcId="{21903727-D124-4A4F-8BA1-E51944929943}" destId="{3A6D0F34-2767-4F2D-92EE-DD2C2E6EFB75}" srcOrd="0" destOrd="0" presId="urn:microsoft.com/office/officeart/2018/2/layout/IconVerticalSolidList"/>
    <dgm:cxn modelId="{CACC274F-A55D-4275-BA17-48A080689D0A}" type="presOf" srcId="{5FC00AD7-2D73-496A-AEF6-50EA0CAE675A}" destId="{6F595D50-00E0-4126-9799-F7D0AC6FCF8B}" srcOrd="0" destOrd="0" presId="urn:microsoft.com/office/officeart/2018/2/layout/IconVerticalSolidList"/>
    <dgm:cxn modelId="{752834AF-38CB-4273-BF8F-5592EB48B3AF}" srcId="{5A1BB7B9-ECF8-4160-827B-48634CE18F3F}" destId="{3B1AA1FC-DBC3-4B40-8953-74824A5365CD}" srcOrd="0" destOrd="0" parTransId="{21057371-F4FF-4831-ABCD-E06CD3F29345}" sibTransId="{70DDC77C-4C75-4162-97FF-F0D561465E98}"/>
    <dgm:cxn modelId="{7A9E1CCE-0C07-427B-8E43-1932EED64D4D}" srcId="{5A1BB7B9-ECF8-4160-827B-48634CE18F3F}" destId="{21903727-D124-4A4F-8BA1-E51944929943}" srcOrd="2" destOrd="0" parTransId="{160F40D5-8DAA-4C7F-AD73-AB27FEF63C84}" sibTransId="{236E5B46-BBD0-450D-92FD-7436032BB4A7}"/>
    <dgm:cxn modelId="{004CDEDD-5762-41A2-937D-C45B2EE57811}" srcId="{5A1BB7B9-ECF8-4160-827B-48634CE18F3F}" destId="{5FC00AD7-2D73-496A-AEF6-50EA0CAE675A}" srcOrd="1" destOrd="0" parTransId="{285FD92F-A671-4B66-BED4-6F9CFC8F0FB3}" sibTransId="{BC80ECC8-209B-4865-917A-9213B9F6DAB9}"/>
    <dgm:cxn modelId="{12F6BDE7-4F05-4390-9DAB-6CF1BDA276A1}" type="presOf" srcId="{5A1BB7B9-ECF8-4160-827B-48634CE18F3F}" destId="{4DDC2F16-DD38-41E5-B71A-54AA97830C25}" srcOrd="0" destOrd="0" presId="urn:microsoft.com/office/officeart/2018/2/layout/IconVerticalSolidList"/>
    <dgm:cxn modelId="{860478EB-244B-40E9-BBED-B57B45996FA4}" type="presOf" srcId="{3B1AA1FC-DBC3-4B40-8953-74824A5365CD}" destId="{2B5E5B08-E1C2-4E84-B02F-FC104ABD8730}" srcOrd="0" destOrd="0" presId="urn:microsoft.com/office/officeart/2018/2/layout/IconVerticalSolidList"/>
    <dgm:cxn modelId="{8DC498CB-350A-4A28-A485-080175686439}" type="presParOf" srcId="{4DDC2F16-DD38-41E5-B71A-54AA97830C25}" destId="{D1C3E7EB-1F1F-4777-BCA7-F474EE6A381B}" srcOrd="0" destOrd="0" presId="urn:microsoft.com/office/officeart/2018/2/layout/IconVerticalSolidList"/>
    <dgm:cxn modelId="{D666BEB2-4A0C-4F86-83AF-13751584D809}" type="presParOf" srcId="{D1C3E7EB-1F1F-4777-BCA7-F474EE6A381B}" destId="{6F1E7AF3-1C3E-4D37-94DD-113F6DCA3E91}" srcOrd="0" destOrd="0" presId="urn:microsoft.com/office/officeart/2018/2/layout/IconVerticalSolidList"/>
    <dgm:cxn modelId="{AFD18764-C2E1-43ED-95C1-070D5461ADC0}" type="presParOf" srcId="{D1C3E7EB-1F1F-4777-BCA7-F474EE6A381B}" destId="{B2BABC1C-5D9A-439A-8B80-1C3BA0ED7402}" srcOrd="1" destOrd="0" presId="urn:microsoft.com/office/officeart/2018/2/layout/IconVerticalSolidList"/>
    <dgm:cxn modelId="{35FC6147-F1B6-4EC7-A892-89B96007AC38}" type="presParOf" srcId="{D1C3E7EB-1F1F-4777-BCA7-F474EE6A381B}" destId="{C9ED2B10-8A3E-423B-BD6A-512B440CC5E8}" srcOrd="2" destOrd="0" presId="urn:microsoft.com/office/officeart/2018/2/layout/IconVerticalSolidList"/>
    <dgm:cxn modelId="{9AB88758-9C0F-4468-8F24-159AF28E82D7}" type="presParOf" srcId="{D1C3E7EB-1F1F-4777-BCA7-F474EE6A381B}" destId="{2B5E5B08-E1C2-4E84-B02F-FC104ABD8730}" srcOrd="3" destOrd="0" presId="urn:microsoft.com/office/officeart/2018/2/layout/IconVerticalSolidList"/>
    <dgm:cxn modelId="{95B1F0EB-574C-4F43-93DC-973FB1D55748}" type="presParOf" srcId="{4DDC2F16-DD38-41E5-B71A-54AA97830C25}" destId="{3728801E-D409-490D-A886-34B544DB0572}" srcOrd="1" destOrd="0" presId="urn:microsoft.com/office/officeart/2018/2/layout/IconVerticalSolidList"/>
    <dgm:cxn modelId="{9D2725A3-9D95-427F-BC01-B944B66B97EF}" type="presParOf" srcId="{4DDC2F16-DD38-41E5-B71A-54AA97830C25}" destId="{984F3D2E-5133-403D-A7CC-EBDB95E7B51D}" srcOrd="2" destOrd="0" presId="urn:microsoft.com/office/officeart/2018/2/layout/IconVerticalSolidList"/>
    <dgm:cxn modelId="{64B1595A-7651-40B1-B95F-D647A409949E}" type="presParOf" srcId="{984F3D2E-5133-403D-A7CC-EBDB95E7B51D}" destId="{CC880634-34E3-4D56-AFC2-2EEF345909A2}" srcOrd="0" destOrd="0" presId="urn:microsoft.com/office/officeart/2018/2/layout/IconVerticalSolidList"/>
    <dgm:cxn modelId="{32B1E085-6D9C-4BA9-9D2D-66A8F8DC70E7}" type="presParOf" srcId="{984F3D2E-5133-403D-A7CC-EBDB95E7B51D}" destId="{DEAAFDDE-8D91-4CCB-8F13-30DF62FC3D5D}" srcOrd="1" destOrd="0" presId="urn:microsoft.com/office/officeart/2018/2/layout/IconVerticalSolidList"/>
    <dgm:cxn modelId="{2BF2E900-E834-4498-8399-E8F2F6ED4413}" type="presParOf" srcId="{984F3D2E-5133-403D-A7CC-EBDB95E7B51D}" destId="{ECD01854-EAA4-4EEF-9ECB-58BD708F2571}" srcOrd="2" destOrd="0" presId="urn:microsoft.com/office/officeart/2018/2/layout/IconVerticalSolidList"/>
    <dgm:cxn modelId="{58D63BC3-72D1-462A-9D34-B039C8D1E413}" type="presParOf" srcId="{984F3D2E-5133-403D-A7CC-EBDB95E7B51D}" destId="{6F595D50-00E0-4126-9799-F7D0AC6FCF8B}" srcOrd="3" destOrd="0" presId="urn:microsoft.com/office/officeart/2018/2/layout/IconVerticalSolidList"/>
    <dgm:cxn modelId="{148ACF83-B2B7-488D-91AD-FD2318A1A0C6}" type="presParOf" srcId="{4DDC2F16-DD38-41E5-B71A-54AA97830C25}" destId="{5F2043A5-F049-4D57-909F-C73B4FCEC004}" srcOrd="3" destOrd="0" presId="urn:microsoft.com/office/officeart/2018/2/layout/IconVerticalSolidList"/>
    <dgm:cxn modelId="{BD011A1D-85E9-40BD-A507-C49BD5735D9B}" type="presParOf" srcId="{4DDC2F16-DD38-41E5-B71A-54AA97830C25}" destId="{FFD5D938-A30E-409C-B405-BC17110DB8F1}" srcOrd="4" destOrd="0" presId="urn:microsoft.com/office/officeart/2018/2/layout/IconVerticalSolidList"/>
    <dgm:cxn modelId="{774A14A4-3521-42B0-8B10-7DC511E0CF47}" type="presParOf" srcId="{FFD5D938-A30E-409C-B405-BC17110DB8F1}" destId="{32D174F9-B644-402F-AFD0-5E5C9463CE14}" srcOrd="0" destOrd="0" presId="urn:microsoft.com/office/officeart/2018/2/layout/IconVerticalSolidList"/>
    <dgm:cxn modelId="{DC6BE52E-3E33-4637-BF34-EE16A633A402}" type="presParOf" srcId="{FFD5D938-A30E-409C-B405-BC17110DB8F1}" destId="{72CFBF54-4481-4DCC-9BF7-8C1013D51E31}" srcOrd="1" destOrd="0" presId="urn:microsoft.com/office/officeart/2018/2/layout/IconVerticalSolidList"/>
    <dgm:cxn modelId="{581D3D88-3663-4438-90BA-E553E74099A8}" type="presParOf" srcId="{FFD5D938-A30E-409C-B405-BC17110DB8F1}" destId="{C86B1B15-5696-4D8F-91B6-8F741BC98149}" srcOrd="2" destOrd="0" presId="urn:microsoft.com/office/officeart/2018/2/layout/IconVerticalSolidList"/>
    <dgm:cxn modelId="{56A69E33-8CC1-4F9F-9D3A-E23692B8E5A5}" type="presParOf" srcId="{FFD5D938-A30E-409C-B405-BC17110DB8F1}" destId="{3A6D0F34-2767-4F2D-92EE-DD2C2E6EFB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F1984-CF4C-49E0-A8D1-6C7335942BBC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197B4-4015-4A8F-B7A6-93CC42210C40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D29E9-347F-4B9C-9721-BBCF3D570E44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created the game using a Java Applet</a:t>
          </a:r>
        </a:p>
      </dsp:txBody>
      <dsp:txXfrm>
        <a:off x="1209819" y="2066"/>
        <a:ext cx="5418984" cy="1047462"/>
      </dsp:txXfrm>
    </dsp:sp>
    <dsp:sp modelId="{6E7B9C15-BFB0-4104-BB62-1E373C55E70D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92F6D-98B6-41B3-B8FC-310BF194EAF5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45F40-A35D-485D-AAB9-D75B816868DF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mimicked a board game where, as you answer questions correctly, your piece moves along the board. It uses the 5</a:t>
          </a:r>
          <a:r>
            <a:rPr lang="en-US" sz="1700" kern="1200" baseline="30000" dirty="0"/>
            <a:t>th</a:t>
          </a:r>
          <a:r>
            <a:rPr lang="en-US" sz="1700" kern="1200" dirty="0"/>
            <a:t> and 6</a:t>
          </a:r>
          <a:r>
            <a:rPr lang="en-US" sz="1700" kern="1200" baseline="30000" dirty="0"/>
            <a:t>th</a:t>
          </a:r>
          <a:r>
            <a:rPr lang="en-US" sz="1700" kern="1200" dirty="0"/>
            <a:t> grade Math Curriculum</a:t>
          </a:r>
        </a:p>
      </dsp:txBody>
      <dsp:txXfrm>
        <a:off x="1209819" y="1311395"/>
        <a:ext cx="5418984" cy="1047462"/>
      </dsp:txXfrm>
    </dsp:sp>
    <dsp:sp modelId="{7FF4BC20-D93A-48B8-A75F-16D589B7D31A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7C74D-0B06-4FFE-A8C0-5F3B9D633B48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614BE-D9EA-44ED-BC6B-4D3BAA3320F3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game adds 5 points for every correct answer, and takes 1 point away for every correct answer</a:t>
          </a:r>
        </a:p>
      </dsp:txBody>
      <dsp:txXfrm>
        <a:off x="1209819" y="2620723"/>
        <a:ext cx="5418984" cy="1047462"/>
      </dsp:txXfrm>
    </dsp:sp>
    <dsp:sp modelId="{E9CD1169-419C-4BB8-8810-0A0B00691419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282F2-FC8E-48CB-9374-D89913561CDA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6E65E-FE6A-491A-ACF5-7E6F078F788D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 the end, the game will display the final score received</a:t>
          </a:r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C523B-1EA9-41BC-8F4A-D8074BDF8AE9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80BFE-C9ED-475D-8480-8592DE1D347A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E3E4-2B2D-4473-906F-BFDE56C097AB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allow the user to submit reviews of the game and how they felt about it, along with park reviews</a:t>
          </a:r>
        </a:p>
      </dsp:txBody>
      <dsp:txXfrm>
        <a:off x="1725424" y="809181"/>
        <a:ext cx="4903379" cy="1493874"/>
      </dsp:txXfrm>
    </dsp:sp>
    <dsp:sp modelId="{F8F17FFE-52EA-41DB-BE91-B1CFDA7435D8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FE824-031F-4ABF-867A-A0B3B581157A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81B5-76C1-4D37-944B-4DA72847EBBF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did not include user images because we could not figure out how to create a filter to get around possibly inappropriate posts, so we just decided to not include it in the end</a:t>
          </a:r>
        </a:p>
      </dsp:txBody>
      <dsp:txXfrm>
        <a:off x="1725424" y="2676524"/>
        <a:ext cx="4903379" cy="1493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1DE37-24B7-43E6-AD2F-E6A466CFA0A7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6E0C-01D9-4F76-B0A5-1E25C2F36C7E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7887-7D29-49ED-8E39-6BCCB24A8FA8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have a whole page dedicated to ticketing on our website</a:t>
          </a:r>
        </a:p>
      </dsp:txBody>
      <dsp:txXfrm>
        <a:off x="1725424" y="809181"/>
        <a:ext cx="4903379" cy="1493874"/>
      </dsp:txXfrm>
    </dsp:sp>
    <dsp:sp modelId="{71C8EF0D-453A-4C88-94EB-C7E06015F1E9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4880F-FD40-4074-9039-03D989D47C3B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836FA-BA51-4792-A37C-8C0BFBC99DF5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ticketing page allows users to go and buy tickets from any of the 3 parks. You also may be able to enter a discount code if you do well enough in the game</a:t>
          </a:r>
        </a:p>
      </dsp:txBody>
      <dsp:txXfrm>
        <a:off x="1725424" y="2676524"/>
        <a:ext cx="4903379" cy="14938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1FBD-5392-4896-AA3D-2116A70DF113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4D91E-C58C-4057-8C02-AD48D6D5CFC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9115C-5644-4DE2-B8DB-F1252A532A75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did not fully integrate our game in the website, so there is no data for students to be searched up</a:t>
          </a:r>
        </a:p>
      </dsp:txBody>
      <dsp:txXfrm>
        <a:off x="1725424" y="809181"/>
        <a:ext cx="4903379" cy="1493874"/>
      </dsp:txXfrm>
    </dsp:sp>
    <dsp:sp modelId="{A80D2FD3-C408-4E1D-BE8E-B8EF8C7B8FFD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FB7B8-1FF8-4782-BFC3-31884D4AE2E2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C2981-5528-4E16-B22F-BE06626F23C8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came about because we put the game in the website, but a Java Applet does not run on Google Chrome or Firefox, so we removed it to try and find another option for how to run the game</a:t>
          </a:r>
        </a:p>
      </dsp:txBody>
      <dsp:txXfrm>
        <a:off x="1725424" y="2676524"/>
        <a:ext cx="4903379" cy="14938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5A48-14FE-4CF0-B6C9-1FB7A9B3AB9F}">
      <dsp:nvSpPr>
        <dsp:cNvPr id="0" name=""/>
        <dsp:cNvSpPr/>
      </dsp:nvSpPr>
      <dsp:spPr>
        <a:xfrm>
          <a:off x="0" y="809181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9CA20-95AB-4014-8FE2-FE07463156EB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48C28-1981-438D-ADD4-0838EFFAA3BE}">
      <dsp:nvSpPr>
        <dsp:cNvPr id="0" name=""/>
        <dsp:cNvSpPr/>
      </dsp:nvSpPr>
      <dsp:spPr>
        <a:xfrm>
          <a:off x="1725424" y="809181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have all of our data stored within a MySQL database in our server</a:t>
          </a:r>
        </a:p>
      </dsp:txBody>
      <dsp:txXfrm>
        <a:off x="1725424" y="809181"/>
        <a:ext cx="4903379" cy="1493874"/>
      </dsp:txXfrm>
    </dsp:sp>
    <dsp:sp modelId="{CE7530F2-CC94-4FE5-91E1-0F8417D99D11}">
      <dsp:nvSpPr>
        <dsp:cNvPr id="0" name=""/>
        <dsp:cNvSpPr/>
      </dsp:nvSpPr>
      <dsp:spPr>
        <a:xfrm>
          <a:off x="0" y="2676524"/>
          <a:ext cx="6628804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AF9EA-8763-42AA-B282-EA5820E05433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6CB5-F411-4EF7-93C8-B036D34C8A7C}">
      <dsp:nvSpPr>
        <dsp:cNvPr id="0" name=""/>
        <dsp:cNvSpPr/>
      </dsp:nvSpPr>
      <dsp:spPr>
        <a:xfrm>
          <a:off x="1725424" y="2676524"/>
          <a:ext cx="4903379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MySQL holds all data on users information</a:t>
          </a:r>
        </a:p>
      </dsp:txBody>
      <dsp:txXfrm>
        <a:off x="1725424" y="2676524"/>
        <a:ext cx="4903379" cy="1493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E7AF3-1C3E-4D37-94DD-113F6DCA3E91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ABC1C-5D9A-439A-8B80-1C3BA0ED7402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E5B08-E1C2-4E84-B02F-FC104ABD8730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 meetings within Maryland first, grow in MD</a:t>
          </a:r>
        </a:p>
      </dsp:txBody>
      <dsp:txXfrm>
        <a:off x="1642860" y="607"/>
        <a:ext cx="4985943" cy="1422390"/>
      </dsp:txXfrm>
    </dsp:sp>
    <dsp:sp modelId="{CC880634-34E3-4D56-AFC2-2EEF345909A2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AFDDE-8D91-4CCB-8F13-30DF62FC3D5D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95D50-00E0-4126-9799-F7D0AC6FCF8B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Then spread across the country, meeting with different Board of Educations and adding more parks to the site</a:t>
          </a:r>
        </a:p>
      </dsp:txBody>
      <dsp:txXfrm>
        <a:off x="1642860" y="1778595"/>
        <a:ext cx="4985943" cy="1422390"/>
      </dsp:txXfrm>
    </dsp:sp>
    <dsp:sp modelId="{32D174F9-B644-402F-AFD0-5E5C9463CE14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FBF54-4481-4DCC-9BF7-8C1013D51E31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D0F34-2767-4F2D-92EE-DD2C2E6EFB75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When different Board of Eds want to join, they can reach out to us and request to be added to the site</a:t>
          </a:r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8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8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79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9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C3B89-4A4D-421B-98A4-F64F9913DDB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3E8A1B-E8BF-44B0-88D9-35C62C3EF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662-0526-446F-BB20-1B962018B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5 – Algebra Marks the Spot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43C33-FB0C-4F7A-B06B-796234BFF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</a:t>
            </a:r>
            <a:r>
              <a:rPr lang="en-US" dirty="0" err="1"/>
              <a:t>Abdelsayed</a:t>
            </a:r>
            <a:r>
              <a:rPr lang="en-US" dirty="0"/>
              <a:t>, Michael Mason, </a:t>
            </a:r>
            <a:r>
              <a:rPr lang="en-US" dirty="0" err="1"/>
              <a:t>Adesuen</a:t>
            </a:r>
            <a:r>
              <a:rPr lang="en-US" dirty="0"/>
              <a:t> Idowu, Sam Bishop,</a:t>
            </a:r>
          </a:p>
          <a:p>
            <a:r>
              <a:rPr lang="en-US" dirty="0"/>
              <a:t>&amp; Brad Henderson</a:t>
            </a:r>
          </a:p>
        </p:txBody>
      </p:sp>
    </p:spTree>
    <p:extLst>
      <p:ext uri="{BB962C8B-B14F-4D97-AF65-F5344CB8AC3E}">
        <p14:creationId xmlns:p14="http://schemas.microsoft.com/office/powerpoint/2010/main" val="74844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4010-53BF-4168-9AAC-6CDABA47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We Plan to Spread this Program Across the Country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BF9D0B-DCC3-428D-B052-B6ED42989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4535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88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582D-4B63-4CEB-89C7-0C39F34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Req 1 – Educational Game Covering Basic Topics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80F3E-A3BB-4F62-92B8-A2ECF73FF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07284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44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8DFB48-F100-45FD-916F-B6BA6280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2 – Incorporate State’s Amusement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0B74-C6BF-485D-8250-25F8C7D9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used the Theme Parks of:</a:t>
            </a:r>
          </a:p>
          <a:p>
            <a:pPr lvl="1"/>
            <a:r>
              <a:rPr lang="en-US" dirty="0"/>
              <a:t>Park Game</a:t>
            </a:r>
          </a:p>
          <a:p>
            <a:pPr lvl="1"/>
            <a:r>
              <a:rPr lang="en-US" dirty="0" err="1"/>
              <a:t>Trimper’s</a:t>
            </a:r>
            <a:r>
              <a:rPr lang="en-US" dirty="0"/>
              <a:t> Ride</a:t>
            </a:r>
          </a:p>
          <a:p>
            <a:pPr lvl="1"/>
            <a:r>
              <a:rPr lang="en-US" dirty="0"/>
              <a:t>Glen Echo Park</a:t>
            </a:r>
          </a:p>
        </p:txBody>
      </p:sp>
    </p:spTree>
    <p:extLst>
      <p:ext uri="{BB962C8B-B14F-4D97-AF65-F5344CB8AC3E}">
        <p14:creationId xmlns:p14="http://schemas.microsoft.com/office/powerpoint/2010/main" val="16973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EA07C-7FEF-4979-A8C1-59DE2390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Req 3 – Support User Submissions of Images, Reviews,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8BA8B-EF1C-4BC8-B6A6-5A252182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17002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1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6FE0F-4CC4-4B81-AAC9-B127BF2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Req 4 – Online and Mobile Ticketing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3386F-15D1-420B-A840-A5EE6FEE4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3409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35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2F3092-BBA5-4A81-96E6-019DAB04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5 – Integrate With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5210-669D-4AF9-8797-79F3F271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We have our website linked with multiple social medias. These include: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Snapchat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37372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DFB3-6CC7-4CC8-9894-B0FA2A4D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Req 6 &amp; Req 7 – Allow Parents and Teachers to View Info on Students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BE648-1F1A-4570-9A4F-968CBF871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2481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1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6C0C40-0E95-49ED-9964-AABB944A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Req 8 – Support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F78D-3096-4AE0-BC4A-FC35EB5D9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Within the ticketing, there is a donations section where users can donate to our site</a:t>
            </a:r>
          </a:p>
        </p:txBody>
      </p:sp>
    </p:spTree>
    <p:extLst>
      <p:ext uri="{BB962C8B-B14F-4D97-AF65-F5344CB8AC3E}">
        <p14:creationId xmlns:p14="http://schemas.microsoft.com/office/powerpoint/2010/main" val="12292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84AF8-3A6C-406D-B181-BCE97D9C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Req 9 – Data Stored in a Centralized Location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1A2AC-9D6F-49ED-A776-870931482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68525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527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Group 5 – Algebra Marks the Spot</vt:lpstr>
      <vt:lpstr>Req 1 – Educational Game Covering Basic Topics</vt:lpstr>
      <vt:lpstr>Req 2 – Incorporate State’s Amusement Park</vt:lpstr>
      <vt:lpstr>Req 3 – Support User Submissions of Images, Reviews, etc.</vt:lpstr>
      <vt:lpstr>Req 4 – Online and Mobile Ticketing</vt:lpstr>
      <vt:lpstr>Req 5 – Integrate With Social Media</vt:lpstr>
      <vt:lpstr>Req 6 &amp; Req 7 – Allow Parents and Teachers to View Info on Students</vt:lpstr>
      <vt:lpstr>Req 8 – Support Donations</vt:lpstr>
      <vt:lpstr>Req 9 – Data Stored in a Centralized Location</vt:lpstr>
      <vt:lpstr>How We Plan to Spread this Program Across the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5 – Algebra Marks the Spot</dc:title>
  <dc:creator>Bishop, Samuel</dc:creator>
  <cp:lastModifiedBy>Mason, Michael</cp:lastModifiedBy>
  <cp:revision>2</cp:revision>
  <dcterms:created xsi:type="dcterms:W3CDTF">2019-05-21T22:42:11Z</dcterms:created>
  <dcterms:modified xsi:type="dcterms:W3CDTF">2019-05-21T23:02:09Z</dcterms:modified>
</cp:coreProperties>
</file>