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9" r:id="rId9"/>
    <p:sldId id="268" r:id="rId10"/>
    <p:sldId id="265" r:id="rId11"/>
    <p:sldId id="267" r:id="rId12"/>
    <p:sldId id="25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88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cs typeface="Calibri Light"/>
              </a:rPr>
              <a:t>Technical Status Presentation</a:t>
            </a:r>
            <a:endParaRPr lang="en-US">
              <a:cs typeface="Calibri Light"/>
            </a:endParaRPr>
          </a:p>
        </p:txBody>
      </p:sp>
      <p:pic>
        <p:nvPicPr>
          <p:cNvPr id="6" name="Graphic 6" descr="IssueTracking">
            <a:extLst>
              <a:ext uri="{FF2B5EF4-FFF2-40B4-BE49-F238E27FC236}">
                <a16:creationId xmlns:a16="http://schemas.microsoft.com/office/drawing/2014/main" id="{1DCC1524-9519-48B6-8628-8CF49AF518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5EDE4BB2-0204-4AD7-90AF-7990EE46B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3AF133EE-619B-4513-8FF2-E9C1F87ED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308212"/>
            <a:ext cx="9144000" cy="20954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Mario Abdelsayed</a:t>
            </a:r>
            <a:endParaRPr lang="en-US" dirty="0"/>
          </a:p>
          <a:p>
            <a:r>
              <a:rPr lang="en-US" dirty="0" smtClean="0"/>
              <a:t>Michael Mason</a:t>
            </a:r>
          </a:p>
          <a:p>
            <a:r>
              <a:rPr lang="en-US" dirty="0" smtClean="0"/>
              <a:t>Sam Bishop</a:t>
            </a:r>
          </a:p>
          <a:p>
            <a:r>
              <a:rPr lang="en-US" dirty="0" err="1" smtClean="0"/>
              <a:t>Adesuen</a:t>
            </a:r>
            <a:r>
              <a:rPr lang="en-US" dirty="0"/>
              <a:t> </a:t>
            </a:r>
            <a:r>
              <a:rPr lang="en-US" dirty="0" err="1" smtClean="0"/>
              <a:t>Idowu</a:t>
            </a:r>
            <a:endParaRPr lang="en-US" dirty="0" smtClean="0"/>
          </a:p>
          <a:p>
            <a:r>
              <a:rPr lang="en-US" dirty="0" smtClean="0"/>
              <a:t>Brad Henderson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CE311-7889-4034-8615-74CEFE04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HLA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D073AE2-F61F-4DE9-951A-2675B31A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653" y="810005"/>
            <a:ext cx="7283347" cy="44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1727-E92C-42F0-97A4-F5C07A89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D9DB0A3-EBDA-4823-B05A-05715DE8D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90045" y="1478582"/>
            <a:ext cx="9065522" cy="50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51DDA1C1-7881-443E-AF15-E84B5807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Interface Specifications</a:t>
            </a: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Picture 2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C6902E5-927A-4E54-BF94-592B37D8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86" y="1146843"/>
            <a:ext cx="6626946" cy="3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046A8C-685E-4C0D-AAE4-13A9F1FE2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0" y="5262410"/>
            <a:ext cx="8825658" cy="861420"/>
          </a:xfrm>
        </p:spPr>
        <p:txBody>
          <a:bodyPr/>
          <a:lstStyle/>
          <a:p>
            <a:r>
              <a:rPr lang="en-US" dirty="0"/>
              <a:t>The Game will have students move clockwise around the board, answering math questions to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EAC38-94B2-421E-AF5E-306895725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41" y="1093350"/>
            <a:ext cx="7186117" cy="3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FF3F-C4EB-4178-ADC4-E8786B36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DEB5-FA39-4A10-8D5B-A8961C9B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Coded in java</a:t>
            </a:r>
          </a:p>
          <a:p>
            <a:r>
              <a:rPr lang="en-US" dirty="0"/>
              <a:t>Utilizes a swing timer technique to create animation</a:t>
            </a:r>
          </a:p>
          <a:p>
            <a:r>
              <a:rPr lang="en-US" dirty="0"/>
              <a:t>Will be an applet to integrate with </a:t>
            </a:r>
            <a:r>
              <a:rPr lang="en-US"/>
              <a:t>the website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EE6B-E8DF-4235-9D33-0920CFFB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34" y="639234"/>
            <a:ext cx="9618132" cy="790147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2.0 Project Organization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41D1-BFDF-4103-9A15-24CBFC08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34" y="1818902"/>
            <a:ext cx="9618132" cy="15363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kern="1200" dirty="0">
                <a:latin typeface="+mn-lt"/>
                <a:ea typeface="+mn-ea"/>
                <a:cs typeface="+mn-cs"/>
              </a:rPr>
              <a:t/>
            </a:r>
            <a:br>
              <a:rPr lang="en-US" sz="1700" kern="1200" dirty="0">
                <a:latin typeface="+mn-lt"/>
                <a:ea typeface="+mn-ea"/>
                <a:cs typeface="+mn-cs"/>
              </a:rPr>
            </a:br>
            <a:r>
              <a:rPr lang="en-US" sz="1700" kern="1200" dirty="0">
                <a:latin typeface="+mn-lt"/>
                <a:ea typeface="+mn-ea"/>
                <a:cs typeface="+mn-cs"/>
              </a:rPr>
              <a:t> </a:t>
            </a:r>
            <a:br>
              <a:rPr lang="en-US" sz="1700" kern="1200" dirty="0">
                <a:latin typeface="+mn-lt"/>
                <a:ea typeface="+mn-ea"/>
                <a:cs typeface="+mn-cs"/>
              </a:rPr>
            </a:br>
            <a:r>
              <a:rPr lang="en-US" sz="1700" kern="1200" dirty="0">
                <a:latin typeface="+mn-lt"/>
                <a:ea typeface="+mn-ea"/>
                <a:cs typeface="+mn-cs"/>
              </a:rPr>
              <a:t/>
            </a:r>
            <a:br>
              <a:rPr lang="en-US" sz="1700" kern="1200" dirty="0">
                <a:latin typeface="+mn-lt"/>
                <a:ea typeface="+mn-ea"/>
                <a:cs typeface="+mn-cs"/>
              </a:rPr>
            </a:br>
            <a:r>
              <a:rPr lang="en-US" sz="1700" kern="1200" dirty="0">
                <a:latin typeface="+mn-lt"/>
                <a:ea typeface="+mn-ea"/>
                <a:cs typeface="+mn-cs"/>
              </a:rPr>
              <a:t/>
            </a:r>
            <a:br>
              <a:rPr lang="en-US" sz="1700" kern="1200" dirty="0">
                <a:latin typeface="+mn-lt"/>
                <a:ea typeface="+mn-ea"/>
                <a:cs typeface="+mn-cs"/>
              </a:rPr>
            </a:br>
            <a:r>
              <a:rPr lang="en-US" sz="1700" kern="1200" dirty="0">
                <a:latin typeface="+mn-lt"/>
                <a:ea typeface="+mn-ea"/>
                <a:cs typeface="+mn-cs"/>
              </a:rPr>
              <a:t/>
            </a:r>
            <a:br>
              <a:rPr lang="en-US" sz="1700" kern="1200" dirty="0">
                <a:latin typeface="+mn-lt"/>
                <a:ea typeface="+mn-ea"/>
                <a:cs typeface="+mn-cs"/>
              </a:rPr>
            </a:b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63D7D41-7CD7-4A8A-9A32-F705CEE9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99140"/>
            <a:ext cx="9334500" cy="883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4559300"/>
            <a:ext cx="9425752" cy="15639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8C41D1-BFDF-4103-9A15-24CBFC089284}"/>
              </a:ext>
            </a:extLst>
          </p:cNvPr>
          <p:cNvSpPr txBox="1">
            <a:spLocks/>
          </p:cNvSpPr>
          <p:nvPr/>
        </p:nvSpPr>
        <p:spPr>
          <a:xfrm>
            <a:off x="890531" y="3619227"/>
            <a:ext cx="8931617" cy="768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Staff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890531" y="1758268"/>
            <a:ext cx="2029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Process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8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349A-E61F-40AF-BF0C-FFA7C6E1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E0DA6D-BA3B-4635-807D-D883D6D3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224" y="492573"/>
            <a:ext cx="474874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349A-E61F-40AF-BF0C-FFA7C6E1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animal, aquatic bird, bird&#10;&#10;Description generated with high confidence">
            <a:extLst>
              <a:ext uri="{FF2B5EF4-FFF2-40B4-BE49-F238E27FC236}">
                <a16:creationId xmlns:a16="http://schemas.microsoft.com/office/drawing/2014/main" id="{7FD0DFC3-4135-4B4F-80F7-5081D758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450524"/>
            <a:ext cx="6553545" cy="39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6BD8-7909-4A73-ADE6-19B6397B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DCC35A-9555-4A6D-A6D8-2779FCFF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236" y="492573"/>
            <a:ext cx="529271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BFE1D-5EA6-4F6B-A869-E475A12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B675E6-C6D1-4625-AC63-7999F9CB6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780" y="283638"/>
            <a:ext cx="4308145" cy="60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BFE1D-5EA6-4F6B-A869-E475A12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0953FE1-3FE1-4DA8-8515-5E624DBB6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1" y="222186"/>
            <a:ext cx="4679166" cy="66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C691-1371-470A-A15E-7C5991C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92B68-8BB5-4215-9EF3-9DD81847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3" y="1228076"/>
            <a:ext cx="8967760" cy="55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3FF9-B855-49F3-AFBB-92AC631E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1" y="258618"/>
            <a:ext cx="9144000" cy="295708"/>
          </a:xfrm>
        </p:spPr>
        <p:txBody>
          <a:bodyPr>
            <a:normAutofit/>
          </a:bodyPr>
          <a:lstStyle/>
          <a:p>
            <a:r>
              <a:rPr lang="en-US" sz="1400" dirty="0"/>
              <a:t>Web 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42726-CD7B-44B4-8CA0-7991EA12B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57794-AB8B-42FB-93B0-940DB3E4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4" y="554325"/>
            <a:ext cx="11720692" cy="69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73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Technical Status Presentation</vt:lpstr>
      <vt:lpstr>2.0 Project Organization</vt:lpstr>
      <vt:lpstr>Requirements</vt:lpstr>
      <vt:lpstr>Requirements</vt:lpstr>
      <vt:lpstr>Sequence Diagram</vt:lpstr>
      <vt:lpstr>Use Case</vt:lpstr>
      <vt:lpstr>Use Case</vt:lpstr>
      <vt:lpstr>Code</vt:lpstr>
      <vt:lpstr>Web Site </vt:lpstr>
      <vt:lpstr>HLA</vt:lpstr>
      <vt:lpstr>Class Diagram</vt:lpstr>
      <vt:lpstr>PowerPoint Presentation</vt:lpstr>
      <vt:lpstr>PowerPoint Presentation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Abdelsayed, Mario</dc:creator>
  <cp:lastModifiedBy>Abdelsayed, Mario</cp:lastModifiedBy>
  <cp:revision>173</cp:revision>
  <dcterms:created xsi:type="dcterms:W3CDTF">2013-07-15T20:26:40Z</dcterms:created>
  <dcterms:modified xsi:type="dcterms:W3CDTF">2019-03-26T23:01:51Z</dcterms:modified>
</cp:coreProperties>
</file>