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6"/>
    <p:sldMasterId id="2147483674" r:id="rId7"/>
    <p:sldMasterId id="2147483686" r:id="rId8"/>
    <p:sldMasterId id="2147483699" r:id="rId9"/>
    <p:sldMasterId id="2147483711" r:id="rId10"/>
  </p:sldMasterIdLst>
  <p:notesMasterIdLst>
    <p:notesMasterId r:id="rId21"/>
  </p:notesMasterIdLst>
  <p:handoutMasterIdLst>
    <p:handoutMasterId r:id="rId22"/>
  </p:handoutMasterIdLst>
  <p:sldIdLst>
    <p:sldId id="258" r:id="rId11"/>
    <p:sldId id="306" r:id="rId12"/>
    <p:sldId id="322" r:id="rId13"/>
    <p:sldId id="342" r:id="rId14"/>
    <p:sldId id="346" r:id="rId15"/>
    <p:sldId id="351" r:id="rId16"/>
    <p:sldId id="340" r:id="rId17"/>
    <p:sldId id="292" r:id="rId18"/>
    <p:sldId id="335" r:id="rId19"/>
    <p:sldId id="345" r:id="rId20"/>
  </p:sldIdLst>
  <p:sldSz cx="12192000" cy="6858000"/>
  <p:notesSz cx="6954838" cy="92408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720" userDrawn="1">
          <p15:clr>
            <a:srgbClr val="A4A3A4"/>
          </p15:clr>
        </p15:guide>
        <p15:guide id="3" orient="horz" pos="928" userDrawn="1">
          <p15:clr>
            <a:srgbClr val="A4A3A4"/>
          </p15:clr>
        </p15:guide>
        <p15:guide id="4" orient="horz" pos="288" userDrawn="1">
          <p15:clr>
            <a:srgbClr val="A4A3A4"/>
          </p15:clr>
        </p15:guide>
        <p15:guide id="5" orient="horz" pos="2365" userDrawn="1">
          <p15:clr>
            <a:srgbClr val="A4A3A4"/>
          </p15:clr>
        </p15:guide>
        <p15:guide id="6" orient="horz" pos="3979" userDrawn="1">
          <p15:clr>
            <a:srgbClr val="A4A3A4"/>
          </p15:clr>
        </p15:guide>
        <p15:guide id="7" pos="3776" userDrawn="1">
          <p15:clr>
            <a:srgbClr val="A4A3A4"/>
          </p15:clr>
        </p15:guide>
        <p15:guide id="8" pos="383" userDrawn="1">
          <p15:clr>
            <a:srgbClr val="A4A3A4"/>
          </p15:clr>
        </p15:guide>
        <p15:guide id="9" pos="7299" userDrawn="1">
          <p15:clr>
            <a:srgbClr val="A4A3A4"/>
          </p15:clr>
        </p15:guide>
        <p15:guide id="10" pos="2649" userDrawn="1">
          <p15:clr>
            <a:srgbClr val="A4A3A4"/>
          </p15:clr>
        </p15:guide>
        <p15:guide id="11" pos="4968" userDrawn="1">
          <p15:clr>
            <a:srgbClr val="A4A3A4"/>
          </p15:clr>
        </p15:guide>
        <p15:guide id="12" pos="5048" userDrawn="1">
          <p15:clr>
            <a:srgbClr val="A4A3A4"/>
          </p15:clr>
        </p15:guide>
        <p15:guide id="13" pos="2716" userDrawn="1">
          <p15:clr>
            <a:srgbClr val="A4A3A4"/>
          </p15:clr>
        </p15:guide>
        <p15:guide id="14" pos="3904" userDrawn="1">
          <p15:clr>
            <a:srgbClr val="A4A3A4"/>
          </p15:clr>
        </p15:guide>
        <p15:guide id="15" pos="3844" userDrawn="1">
          <p15:clr>
            <a:srgbClr val="A4A3A4"/>
          </p15:clr>
        </p15:guide>
        <p15:guide id="16" pos="4268" userDrawn="1">
          <p15:clr>
            <a:srgbClr val="A4A3A4"/>
          </p15:clr>
        </p15:guide>
        <p15:guide id="17" orient="horz" pos="142" userDrawn="1">
          <p15:clr>
            <a:srgbClr val="A4A3A4"/>
          </p15:clr>
        </p15:guide>
        <p15:guide id="18" orient="horz" pos="287" userDrawn="1">
          <p15:clr>
            <a:srgbClr val="A4A3A4"/>
          </p15:clr>
        </p15:guide>
        <p15:guide id="19" orient="horz" pos="921" userDrawn="1">
          <p15:clr>
            <a:srgbClr val="A4A3A4"/>
          </p15:clr>
        </p15:guide>
        <p15:guide id="20" orient="horz" pos="1300" userDrawn="1">
          <p15:clr>
            <a:srgbClr val="A4A3A4"/>
          </p15:clr>
        </p15:guide>
        <p15:guide id="21" orient="horz" pos="2161" userDrawn="1">
          <p15:clr>
            <a:srgbClr val="A4A3A4"/>
          </p15:clr>
        </p15:guide>
        <p15:guide id="22" orient="horz" pos="3688" userDrawn="1">
          <p15:clr>
            <a:srgbClr val="A4A3A4"/>
          </p15:clr>
        </p15:guide>
        <p15:guide id="23" orient="horz" pos="4004" userDrawn="1">
          <p15:clr>
            <a:srgbClr val="A4A3A4"/>
          </p15:clr>
        </p15:guide>
        <p15:guide id="24" orient="horz" pos="4181" userDrawn="1">
          <p15:clr>
            <a:srgbClr val="A4A3A4"/>
          </p15:clr>
        </p15:guide>
        <p15:guide id="25" orient="horz" pos="2339" userDrawn="1">
          <p15:clr>
            <a:srgbClr val="A4A3A4"/>
          </p15:clr>
        </p15:guide>
        <p15:guide id="26" pos="192" userDrawn="1">
          <p15:clr>
            <a:srgbClr val="A4A3A4"/>
          </p15:clr>
        </p15:guide>
        <p15:guide id="27" pos="387" userDrawn="1">
          <p15:clr>
            <a:srgbClr val="A4A3A4"/>
          </p15:clr>
        </p15:guide>
        <p15:guide id="28" pos="2635" userDrawn="1">
          <p15:clr>
            <a:srgbClr val="A4A3A4"/>
          </p15:clr>
        </p15:guide>
        <p15:guide id="29" pos="2708" userDrawn="1">
          <p15:clr>
            <a:srgbClr val="A4A3A4"/>
          </p15:clr>
        </p15:guide>
        <p15:guide id="30" pos="3689" userDrawn="1">
          <p15:clr>
            <a:srgbClr val="A4A3A4"/>
          </p15:clr>
        </p15:guide>
        <p15:guide id="31" pos="7295" userDrawn="1">
          <p15:clr>
            <a:srgbClr val="A4A3A4"/>
          </p15:clr>
        </p15:guide>
        <p15:guide id="32" pos="3995" userDrawn="1">
          <p15:clr>
            <a:srgbClr val="A4A3A4"/>
          </p15:clr>
        </p15:guide>
        <p15:guide id="33" pos="4967" userDrawn="1">
          <p15:clr>
            <a:srgbClr val="A4A3A4"/>
          </p15:clr>
        </p15:guide>
        <p15:guide id="34" pos="5049" userDrawn="1">
          <p15:clr>
            <a:srgbClr val="A4A3A4"/>
          </p15:clr>
        </p15:guide>
        <p15:guide id="35" pos="38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1" userDrawn="1">
          <p15:clr>
            <a:srgbClr val="A4A3A4"/>
          </p15:clr>
        </p15:guide>
        <p15:guide id="2" pos="219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6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DEB"/>
    <a:srgbClr val="E2EFDB"/>
    <a:srgbClr val="D8E8F7"/>
    <a:srgbClr val="D9D9D9"/>
    <a:srgbClr val="81B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6B0119-679D-445F-9BE0-55520F6B1D88}" v="6" dt="2021-03-18T14:54:18.627"/>
    <p1510:client id="{FEFC341B-B8E0-4974-8631-11DC7F70EA7A}" v="19" dt="2021-03-18T12:50:47.7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26" autoAdjust="0"/>
    <p:restoredTop sz="95268" autoAdjust="0"/>
  </p:normalViewPr>
  <p:slideViewPr>
    <p:cSldViewPr snapToGrid="0" snapToObjects="1">
      <p:cViewPr>
        <p:scale>
          <a:sx n="91" d="100"/>
          <a:sy n="91" d="100"/>
        </p:scale>
        <p:origin x="66" y="540"/>
      </p:cViewPr>
      <p:guideLst>
        <p:guide orient="horz" pos="2160"/>
        <p:guide orient="horz" pos="720"/>
        <p:guide orient="horz" pos="928"/>
        <p:guide orient="horz" pos="288"/>
        <p:guide orient="horz" pos="2365"/>
        <p:guide orient="horz" pos="3979"/>
        <p:guide pos="3776"/>
        <p:guide pos="383"/>
        <p:guide pos="7299"/>
        <p:guide pos="2649"/>
        <p:guide pos="4968"/>
        <p:guide pos="5048"/>
        <p:guide pos="2716"/>
        <p:guide pos="3904"/>
        <p:guide pos="3844"/>
        <p:guide pos="4268"/>
        <p:guide orient="horz" pos="142"/>
        <p:guide orient="horz" pos="287"/>
        <p:guide orient="horz" pos="921"/>
        <p:guide orient="horz" pos="1300"/>
        <p:guide orient="horz" pos="2161"/>
        <p:guide orient="horz" pos="3688"/>
        <p:guide orient="horz" pos="4004"/>
        <p:guide orient="horz" pos="4181"/>
        <p:guide orient="horz" pos="2339"/>
        <p:guide pos="192"/>
        <p:guide pos="387"/>
        <p:guide pos="2635"/>
        <p:guide pos="2708"/>
        <p:guide pos="3689"/>
        <p:guide pos="7295"/>
        <p:guide pos="3995"/>
        <p:guide pos="4967"/>
        <p:guide pos="5049"/>
        <p:guide pos="3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2820" y="-90"/>
      </p:cViewPr>
      <p:guideLst>
        <p:guide orient="horz" pos="2911"/>
        <p:guide pos="219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1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Master" Target="slideMasters/slideMaster5.xml"/><Relationship Id="rId19" Type="http://schemas.openxmlformats.org/officeDocument/2006/relationships/slide" Target="slides/slide9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slide" Target="slides/slide4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C4605FA3-DF84-4C9C-95EF-319FFBAB47E8}" type="datetimeFigureOut">
              <a:rPr lang="en-US" smtClean="0">
                <a:latin typeface="Arial" pitchFamily="34" charset="0"/>
              </a:rPr>
              <a:pPr/>
              <a:t>3/29/2021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BF330AC2-4D9B-42B8-851F-F745CBB153FB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5515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CAB2D76C-F225-47E4-8870-016D40065085}" type="datetimeFigureOut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693738"/>
            <a:ext cx="6157912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6" tIns="46273" rIns="92546" bIns="4627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389398"/>
            <a:ext cx="5563870" cy="4158377"/>
          </a:xfrm>
          <a:prstGeom prst="rect">
            <a:avLst/>
          </a:prstGeom>
        </p:spPr>
        <p:txBody>
          <a:bodyPr vert="horz" lIns="92546" tIns="46273" rIns="92546" bIns="46273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6E316562-8D5B-4FA8-A1F8-64F74D39FB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430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3738"/>
            <a:ext cx="6157912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6562-8D5B-4FA8-A1F8-64F74D39FB2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23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3738"/>
            <a:ext cx="6157912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316562-8D5B-4FA8-A1F8-64F74D39FB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8927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3738"/>
            <a:ext cx="6157912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24DB2-CC08-894F-8672-71E3FC605DA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441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3738"/>
            <a:ext cx="6157912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24DB2-CC08-894F-8672-71E3FC605DA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204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3738"/>
            <a:ext cx="6157912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24DB2-CC08-894F-8672-71E3FC605DA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731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3738"/>
            <a:ext cx="6157912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Fidelis: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24DB2-CC08-894F-8672-71E3FC605DA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92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3738"/>
            <a:ext cx="6157912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Fidelis: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24DB2-CC08-894F-8672-71E3FC605DA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3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3738"/>
            <a:ext cx="6157912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24DB2-CC08-894F-8672-71E3FC605DA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13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3738"/>
            <a:ext cx="6157912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6562-8D5B-4FA8-A1F8-64F74D39FB2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68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468879"/>
            <a:ext cx="8229600" cy="228600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892040"/>
            <a:ext cx="6096000" cy="914400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92240"/>
            <a:ext cx="7315200" cy="219456"/>
          </a:xfrm>
        </p:spPr>
        <p:txBody>
          <a:bodyPr/>
          <a:lstStyle/>
          <a:p>
            <a:r>
              <a:rPr lang="en-US" dirty="0"/>
              <a:t>“Privileged &amp; Confidential; Prepared at the request of Legal; Attorney Work Product.”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619744" y="452734"/>
            <a:ext cx="3780621" cy="348317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10"/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664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609600" y="6492240"/>
            <a:ext cx="73152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“Privileged &amp; Confidential; Prepared at the request of Legal; Attorney Work Product.”</a:t>
            </a:r>
          </a:p>
        </p:txBody>
      </p:sp>
    </p:spTree>
    <p:extLst>
      <p:ext uri="{BB962C8B-B14F-4D97-AF65-F5344CB8AC3E}">
        <p14:creationId xmlns:p14="http://schemas.microsoft.com/office/powerpoint/2010/main" val="214682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609600" y="6499167"/>
            <a:ext cx="73152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“Privileged &amp; Confidential; Prepared at the request of Legal; Attorney Work Product.”</a:t>
            </a:r>
          </a:p>
        </p:txBody>
      </p:sp>
    </p:spTree>
    <p:extLst>
      <p:ext uri="{BB962C8B-B14F-4D97-AF65-F5344CB8AC3E}">
        <p14:creationId xmlns:p14="http://schemas.microsoft.com/office/powerpoint/2010/main" val="30687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468879"/>
            <a:ext cx="8229600" cy="228600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892040"/>
            <a:ext cx="6096000" cy="914400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92240"/>
            <a:ext cx="7315200" cy="219456"/>
          </a:xfrm>
        </p:spPr>
        <p:txBody>
          <a:bodyPr/>
          <a:lstStyle/>
          <a:p>
            <a:r>
              <a:rPr lang="en-US" dirty="0"/>
              <a:t>“Privileged &amp; Confidential; Prepared at the request of Legal; Attorney Work Product.”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619744" y="452734"/>
            <a:ext cx="3780621" cy="348317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10"/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4205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“Privileged &amp; Confidential; Prepared at the request of Legal; Attorney Work Product.”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609599" y="1463040"/>
            <a:ext cx="9387840" cy="438912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735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“Privileged &amp; Confidential; Prepared at the request of Legal; Attorney Work Product.”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06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3192"/>
            <a:ext cx="10972800" cy="82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09610" y="1463040"/>
            <a:ext cx="5238479" cy="4389120"/>
          </a:xfrm>
        </p:spPr>
        <p:txBody>
          <a:bodyPr vert="horz" lIns="0" tIns="0" rIns="91440" bIns="0" rtlCol="0">
            <a:noAutofit/>
          </a:bodyPr>
          <a:lstStyle>
            <a:lvl1pPr>
              <a:defRPr lang="en-US" cap="none" baseline="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343922" y="1463040"/>
            <a:ext cx="5238479" cy="4389120"/>
          </a:xfrm>
        </p:spPr>
        <p:txBody>
          <a:bodyPr vert="horz" lIns="0" tIns="0" rIns="91440" bIns="0" rtlCol="0">
            <a:noAutofit/>
          </a:bodyPr>
          <a:lstStyle>
            <a:lvl1pPr>
              <a:defRPr lang="en-US" cap="none" baseline="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“Privileged &amp; Confidential; Prepared at the request of Legal; Attorney Work Product.”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27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3192"/>
            <a:ext cx="10972800" cy="82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09610" y="1463040"/>
            <a:ext cx="5238479" cy="4389120"/>
          </a:xfrm>
        </p:spPr>
        <p:txBody>
          <a:bodyPr vert="horz" lIns="0" tIns="0" rIns="91440" bIns="0" rtlCol="0">
            <a:noAutofit/>
          </a:bodyPr>
          <a:lstStyle>
            <a:lvl1pPr>
              <a:defRPr lang="en-US" cap="none" baseline="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“Privileged &amp; Confidential; Prepared at the request of Legal; Attorney Work Product.”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339840" y="1463675"/>
            <a:ext cx="5242560" cy="502920"/>
          </a:xfrm>
          <a:solidFill>
            <a:schemeClr val="tx1"/>
          </a:solidFill>
        </p:spPr>
        <p:txBody>
          <a:bodyPr lIns="91440" anchor="ctr" anchorCtr="0"/>
          <a:lstStyle>
            <a:lvl1pPr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339418" y="2057399"/>
            <a:ext cx="5242983" cy="3794760"/>
          </a:xfrm>
          <a:solidFill>
            <a:schemeClr val="bg2"/>
          </a:solidFill>
        </p:spPr>
        <p:txBody>
          <a:bodyPr lIns="91440" anchor="ctr" anchorCtr="0"/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this box as a cropping and positioning guideline for inserted images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Position image over this area and crop to edges of gray box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Since “Snap to shape” is activated by default, cropping will be easy and accurate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4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3192"/>
            <a:ext cx="10972800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5" y="1463041"/>
            <a:ext cx="5388864" cy="502601"/>
          </a:xfrm>
          <a:solidFill>
            <a:schemeClr val="tx1"/>
          </a:solidFill>
        </p:spPr>
        <p:txBody>
          <a:bodyPr lIns="91440" anchor="ctr" anchorCtr="0"/>
          <a:lstStyle>
            <a:lvl1pPr marL="0" indent="0">
              <a:buNone/>
              <a:defRPr sz="16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5" y="2057400"/>
            <a:ext cx="5388864" cy="3794760"/>
          </a:xfrm>
          <a:solidFill>
            <a:schemeClr val="bg2"/>
          </a:solidFill>
        </p:spPr>
        <p:txBody>
          <a:bodyPr lIns="91440" tIns="91440" rIns="137160" bIns="91440"/>
          <a:lstStyle>
            <a:lvl1pPr marL="228600" indent="-228600">
              <a:spcBef>
                <a:spcPts val="1200"/>
              </a:spcBef>
              <a:buClr>
                <a:schemeClr val="tx1"/>
              </a:buClr>
              <a:buFont typeface="Arial"/>
              <a:buChar char="•"/>
              <a:defRPr sz="1800" b="0">
                <a:solidFill>
                  <a:schemeClr val="tx1"/>
                </a:solidFill>
              </a:defRPr>
            </a:lvl1pPr>
            <a:lvl2pPr marL="457200" indent="-22860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 indent="-182880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»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34440" indent="-182880">
              <a:buFont typeface="Lucida Grande"/>
              <a:buChar char="»"/>
              <a:defRPr sz="1100">
                <a:solidFill>
                  <a:schemeClr val="accent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1463041"/>
            <a:ext cx="5388864" cy="502601"/>
          </a:xfrm>
          <a:solidFill>
            <a:schemeClr val="tx2"/>
          </a:solidFill>
        </p:spPr>
        <p:txBody>
          <a:bodyPr lIns="91440" anchor="ctr" anchorCtr="0"/>
          <a:lstStyle>
            <a:lvl1pPr marL="0" indent="0">
              <a:buNone/>
              <a:defRPr sz="16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2057400"/>
            <a:ext cx="5388864" cy="3794760"/>
          </a:xfrm>
          <a:solidFill>
            <a:schemeClr val="bg2"/>
          </a:solidFill>
        </p:spPr>
        <p:txBody>
          <a:bodyPr lIns="91440" tIns="91440" rIns="137160" bIns="91440"/>
          <a:lstStyle>
            <a:lvl1pPr marL="228600" indent="-228600">
              <a:spcBef>
                <a:spcPts val="1200"/>
              </a:spcBef>
              <a:buClr>
                <a:schemeClr val="tx1"/>
              </a:buClr>
              <a:buFont typeface="Arial"/>
              <a:buChar char="•"/>
              <a:defRPr sz="1800" b="0">
                <a:solidFill>
                  <a:schemeClr val="tx1"/>
                </a:solidFill>
              </a:defRPr>
            </a:lvl1pPr>
            <a:lvl2pPr marL="457200" indent="-22860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 indent="-182880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»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34440" indent="-182880">
              <a:buFont typeface="Lucida Grande"/>
              <a:buChar char="»"/>
              <a:defRPr sz="1100">
                <a:solidFill>
                  <a:schemeClr val="accent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“Privileged &amp; Confidential; Prepared at the request of Legal; Attorney Work Product.”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140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3192"/>
            <a:ext cx="10972800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5" y="1463041"/>
            <a:ext cx="3572256" cy="502601"/>
          </a:xfrm>
          <a:solidFill>
            <a:schemeClr val="tx1"/>
          </a:solidFill>
        </p:spPr>
        <p:txBody>
          <a:bodyPr lIns="91440" anchor="ctr" anchorCtr="0"/>
          <a:lstStyle>
            <a:lvl1pPr marL="0" indent="0">
              <a:buNone/>
              <a:defRPr sz="14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5" y="2057400"/>
            <a:ext cx="3572256" cy="3794760"/>
          </a:xfrm>
          <a:solidFill>
            <a:schemeClr val="bg2"/>
          </a:solidFill>
        </p:spPr>
        <p:txBody>
          <a:bodyPr lIns="91440" tIns="91440" rIns="137160" bIns="91440"/>
          <a:lstStyle>
            <a:lvl1pPr marL="182880" indent="-182880">
              <a:spcBef>
                <a:spcPts val="1200"/>
              </a:spcBef>
              <a:buClr>
                <a:schemeClr val="tx1"/>
              </a:buClr>
              <a:buFont typeface="Arial"/>
              <a:buChar char="•"/>
              <a:defRPr sz="1600" b="0">
                <a:solidFill>
                  <a:schemeClr val="tx1"/>
                </a:solidFill>
              </a:defRPr>
            </a:lvl1pPr>
            <a:lvl2pPr marL="45720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–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 indent="-182880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»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34440" indent="-182880">
              <a:buFont typeface="Lucida Grande"/>
              <a:buChar char="»"/>
              <a:defRPr sz="1100">
                <a:solidFill>
                  <a:schemeClr val="accent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9875" y="1463041"/>
            <a:ext cx="3572256" cy="502601"/>
          </a:xfrm>
          <a:solidFill>
            <a:schemeClr val="tx2"/>
          </a:solidFill>
        </p:spPr>
        <p:txBody>
          <a:bodyPr lIns="91440" anchor="ctr" anchorCtr="0"/>
          <a:lstStyle>
            <a:lvl1pPr marL="0" indent="0">
              <a:buNone/>
              <a:defRPr sz="14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09875" y="2057400"/>
            <a:ext cx="3572256" cy="3794760"/>
          </a:xfrm>
          <a:solidFill>
            <a:schemeClr val="bg2"/>
          </a:solidFill>
        </p:spPr>
        <p:txBody>
          <a:bodyPr lIns="91440" tIns="91440" rIns="137160" bIns="91440"/>
          <a:lstStyle>
            <a:lvl1pPr marL="228600" indent="-182880">
              <a:spcBef>
                <a:spcPts val="1200"/>
              </a:spcBef>
              <a:buClr>
                <a:schemeClr val="tx1"/>
              </a:buClr>
              <a:buFont typeface="Arial"/>
              <a:buChar char="•"/>
              <a:defRPr sz="1600" b="0">
                <a:solidFill>
                  <a:schemeClr val="tx1"/>
                </a:solidFill>
              </a:defRPr>
            </a:lvl1pPr>
            <a:lvl2pPr marL="45720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–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 indent="-182880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»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34440" indent="-182880">
              <a:buFont typeface="Lucida Grande"/>
              <a:buChar char="»"/>
              <a:defRPr sz="1100">
                <a:solidFill>
                  <a:schemeClr val="accent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“Privileged &amp; Confidential; Prepared at the request of Legal; Attorney Work Product.”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8010144" y="2057401"/>
            <a:ext cx="3572256" cy="3794125"/>
          </a:xfrm>
          <a:solidFill>
            <a:schemeClr val="bg2"/>
          </a:solidFill>
        </p:spPr>
        <p:txBody>
          <a:bodyPr lIns="91440" tIns="91440" rIns="137160" bIns="91440"/>
          <a:lstStyle>
            <a:lvl1pPr marL="228600" indent="-18288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</a:defRPr>
            </a:lvl1pPr>
            <a:lvl2pPr marL="45720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–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 indent="-182880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»"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010145" y="1463040"/>
            <a:ext cx="3568700" cy="502920"/>
          </a:xfrm>
          <a:solidFill>
            <a:schemeClr val="accent4"/>
          </a:solidFill>
        </p:spPr>
        <p:txBody>
          <a:bodyPr lIns="91440" anchor="ctr" anchorCtr="0"/>
          <a:lstStyle>
            <a:lvl1pPr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5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721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09604" y="2057400"/>
            <a:ext cx="10972800" cy="37947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3192"/>
            <a:ext cx="10972800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4" y="1463041"/>
            <a:ext cx="10972800" cy="502601"/>
          </a:xfrm>
          <a:solidFill>
            <a:schemeClr val="tx1"/>
          </a:solidFill>
          <a:effectLst/>
        </p:spPr>
        <p:txBody>
          <a:bodyPr lIns="91440" anchor="ctr" anchorCtr="0"/>
          <a:lstStyle>
            <a:lvl1pPr marL="0" indent="0">
              <a:buNone/>
              <a:defRPr sz="16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“Privileged &amp; Confidential; Prepared at the request of Legal; Attorney Work Product.”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3" y="5394960"/>
            <a:ext cx="10972796" cy="457200"/>
          </a:xfrm>
          <a:solidFill>
            <a:schemeClr val="tx1">
              <a:lumMod val="65000"/>
              <a:lumOff val="35000"/>
            </a:schemeClr>
          </a:solidFill>
          <a:ln w="101600">
            <a:noFill/>
            <a:miter lim="800000"/>
          </a:ln>
          <a:effectLst/>
        </p:spPr>
        <p:txBody>
          <a:bodyPr lIns="91440" tIns="45720" bIns="45720" anchor="ctr" anchorCtr="0"/>
          <a:lstStyle>
            <a:lvl1pPr algn="ctr">
              <a:spcBef>
                <a:spcPts val="0"/>
              </a:spcBef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9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609599" y="1463040"/>
            <a:ext cx="9387840" cy="438912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609600" y="6499167"/>
            <a:ext cx="73152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“Privileged &amp; Confidential; Prepared at the request of Legal; Attorney Work Product.”</a:t>
            </a:r>
          </a:p>
        </p:txBody>
      </p:sp>
    </p:spTree>
    <p:extLst>
      <p:ext uri="{BB962C8B-B14F-4D97-AF65-F5344CB8AC3E}">
        <p14:creationId xmlns:p14="http://schemas.microsoft.com/office/powerpoint/2010/main" val="1956347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320"/>
            <a:ext cx="9509760" cy="1371600"/>
          </a:xfrm>
        </p:spPr>
        <p:txBody>
          <a:bodyPr rIns="0" anchor="b" anchorCtr="0"/>
          <a:lstStyle>
            <a:lvl1pPr algn="l">
              <a:lnSpc>
                <a:spcPct val="90000"/>
              </a:lnSpc>
              <a:defRPr sz="4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011680"/>
            <a:ext cx="4876800" cy="1005840"/>
          </a:xfrm>
        </p:spPr>
        <p:txBody>
          <a:bodyPr rIns="0" anchor="t" anchorCtr="0"/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invGray"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“Privileged &amp; Confidential; Prepared at the request of Legal; Attorney Work Product.”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667117" y="169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10028518" y="6518100"/>
            <a:ext cx="1591983" cy="146673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6" name="Freeform 10"/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aphicFrame>
        <p:nvGraphicFramePr>
          <p:cNvPr id="14" name="Draft Stamp">
            <a:extLst>
              <a:ext uri="{FF2B5EF4-FFF2-40B4-BE49-F238E27FC236}">
                <a16:creationId xmlns:a16="http://schemas.microsoft.com/office/drawing/2014/main" id="{C71848CE-F97D-4164-A38C-3EB278E8331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03856280"/>
              </p:ext>
            </p:extLst>
          </p:nvPr>
        </p:nvGraphicFramePr>
        <p:xfrm>
          <a:off x="10676467" y="6350"/>
          <a:ext cx="1515533" cy="48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533">
                  <a:extLst>
                    <a:ext uri="{9D8B030D-6E8A-4147-A177-3AD203B41FA5}">
                      <a16:colId xmlns:a16="http://schemas.microsoft.com/office/drawing/2014/main" val="711453787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Verdana" panose="020B0604030504040204" pitchFamily="34" charset="0"/>
                        </a:rPr>
                        <a:t>DRAFT</a:t>
                      </a:r>
                    </a:p>
                  </a:txBody>
                  <a:tcPr marL="0" marR="0" marT="0" marB="0" anchor="ctr" anchorCtr="1">
                    <a:lnT w="38100" cmpd="sng">
                      <a:solidFill>
                        <a:srgbClr val="C00000"/>
                      </a:solidFill>
                    </a:lnT>
                    <a:lnB w="38100" cmpd="sng">
                      <a:solidFill>
                        <a:srgbClr val="C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123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0188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“Privileged &amp; Confidential; Prepared at the request of Legal; Attorney Work Product.”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05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“Privileged &amp; Confidential; Prepared at the request of Legal; Attorney Work Product.”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034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er and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3192"/>
            <a:ext cx="10972800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609600" y="6492240"/>
            <a:ext cx="73152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“Privileged &amp; Confidential; Prepared at the request of Legal; Attorney Work Product.”</a:t>
            </a:r>
          </a:p>
        </p:txBody>
      </p:sp>
    </p:spTree>
    <p:extLst>
      <p:ext uri="{BB962C8B-B14F-4D97-AF65-F5344CB8AC3E}">
        <p14:creationId xmlns:p14="http://schemas.microsoft.com/office/powerpoint/2010/main" val="10147110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468879"/>
            <a:ext cx="8229600" cy="228600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892040"/>
            <a:ext cx="6096000" cy="914400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92240"/>
            <a:ext cx="7315200" cy="219456"/>
          </a:xfrm>
        </p:spPr>
        <p:txBody>
          <a:bodyPr/>
          <a:lstStyle/>
          <a:p>
            <a:r>
              <a:rPr lang="en-US" dirty="0"/>
              <a:t>“Privileged &amp; Confidential; Prepared at the request of Legal; Attorney Work Product.”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619744" y="452734"/>
            <a:ext cx="3780621" cy="348317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10"/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357316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609599" y="1463040"/>
            <a:ext cx="9387840" cy="438912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609600" y="6499167"/>
            <a:ext cx="73152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“Privileged &amp; Confidential; Prepared at the request of Legal; Attorney Work Product.”</a:t>
            </a:r>
          </a:p>
        </p:txBody>
      </p:sp>
    </p:spTree>
    <p:extLst>
      <p:ext uri="{BB962C8B-B14F-4D97-AF65-F5344CB8AC3E}">
        <p14:creationId xmlns:p14="http://schemas.microsoft.com/office/powerpoint/2010/main" val="32286191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609600" y="6492240"/>
            <a:ext cx="73152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“Privileged &amp; Confidential; Prepared at the request of Legal; Attorney Work Product.”</a:t>
            </a:r>
          </a:p>
        </p:txBody>
      </p:sp>
    </p:spTree>
    <p:extLst>
      <p:ext uri="{BB962C8B-B14F-4D97-AF65-F5344CB8AC3E}">
        <p14:creationId xmlns:p14="http://schemas.microsoft.com/office/powerpoint/2010/main" val="14970444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3192"/>
            <a:ext cx="10972800" cy="82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09610" y="1463040"/>
            <a:ext cx="5238479" cy="4389120"/>
          </a:xfrm>
        </p:spPr>
        <p:txBody>
          <a:bodyPr vert="horz" lIns="0" tIns="0" rIns="91440" bIns="0" rtlCol="0">
            <a:noAutofit/>
          </a:bodyPr>
          <a:lstStyle>
            <a:lvl1pPr>
              <a:defRPr lang="en-US" cap="none" baseline="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343922" y="1463040"/>
            <a:ext cx="5238479" cy="4389120"/>
          </a:xfrm>
        </p:spPr>
        <p:txBody>
          <a:bodyPr vert="horz" lIns="0" tIns="0" rIns="91440" bIns="0" rtlCol="0">
            <a:noAutofit/>
          </a:bodyPr>
          <a:lstStyle>
            <a:lvl1pPr>
              <a:defRPr lang="en-US" cap="none" baseline="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609600" y="6492240"/>
            <a:ext cx="73152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“Privileged &amp; Confidential; Prepared at the request of Legal; Attorney Work Product.”</a:t>
            </a:r>
          </a:p>
        </p:txBody>
      </p:sp>
    </p:spTree>
    <p:extLst>
      <p:ext uri="{BB962C8B-B14F-4D97-AF65-F5344CB8AC3E}">
        <p14:creationId xmlns:p14="http://schemas.microsoft.com/office/powerpoint/2010/main" val="21809319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3192"/>
            <a:ext cx="10972800" cy="82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09610" y="1463040"/>
            <a:ext cx="5238479" cy="4389120"/>
          </a:xfrm>
        </p:spPr>
        <p:txBody>
          <a:bodyPr vert="horz" lIns="0" tIns="0" rIns="91440" bIns="0" rtlCol="0">
            <a:noAutofit/>
          </a:bodyPr>
          <a:lstStyle>
            <a:lvl1pPr>
              <a:defRPr lang="en-US" cap="none" baseline="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339840" y="1463675"/>
            <a:ext cx="5242560" cy="502920"/>
          </a:xfrm>
          <a:solidFill>
            <a:schemeClr val="tx1"/>
          </a:solidFill>
        </p:spPr>
        <p:txBody>
          <a:bodyPr lIns="91440" anchor="ctr" anchorCtr="0"/>
          <a:lstStyle>
            <a:lvl1pPr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339418" y="2057399"/>
            <a:ext cx="5242983" cy="3794760"/>
          </a:xfrm>
          <a:solidFill>
            <a:schemeClr val="bg2"/>
          </a:solidFill>
        </p:spPr>
        <p:txBody>
          <a:bodyPr lIns="91440" anchor="ctr" anchorCtr="0"/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this box as a cropping and positioning guideline for inserted images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Position image over this area and crop to edges of gray box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Since “Snap to shape” is activated by default, cropping will be easy and accurate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609600" y="6492240"/>
            <a:ext cx="73152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“Privileged &amp; Confidential; Prepared at the request of Legal; Attorney Work Product.”</a:t>
            </a:r>
          </a:p>
        </p:txBody>
      </p:sp>
    </p:spTree>
    <p:extLst>
      <p:ext uri="{BB962C8B-B14F-4D97-AF65-F5344CB8AC3E}">
        <p14:creationId xmlns:p14="http://schemas.microsoft.com/office/powerpoint/2010/main" val="8479650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3192"/>
            <a:ext cx="10972800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5" y="1463041"/>
            <a:ext cx="5388864" cy="502601"/>
          </a:xfrm>
          <a:solidFill>
            <a:schemeClr val="tx1"/>
          </a:solidFill>
        </p:spPr>
        <p:txBody>
          <a:bodyPr lIns="91440" anchor="ctr" anchorCtr="0"/>
          <a:lstStyle>
            <a:lvl1pPr marL="0" indent="0">
              <a:buNone/>
              <a:defRPr sz="16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5" y="2057400"/>
            <a:ext cx="5388864" cy="3794760"/>
          </a:xfrm>
          <a:solidFill>
            <a:schemeClr val="bg2"/>
          </a:solidFill>
        </p:spPr>
        <p:txBody>
          <a:bodyPr lIns="91440" tIns="91440" rIns="137160" bIns="91440"/>
          <a:lstStyle>
            <a:lvl1pPr marL="228600" indent="-228600">
              <a:spcBef>
                <a:spcPts val="1200"/>
              </a:spcBef>
              <a:buClr>
                <a:schemeClr val="tx1"/>
              </a:buClr>
              <a:buFont typeface="Arial"/>
              <a:buChar char="•"/>
              <a:defRPr sz="1800" b="0">
                <a:solidFill>
                  <a:schemeClr val="tx1"/>
                </a:solidFill>
              </a:defRPr>
            </a:lvl1pPr>
            <a:lvl2pPr marL="457200" indent="-22860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 indent="-182880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»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34440" indent="-182880">
              <a:buFont typeface="Lucida Grande"/>
              <a:buChar char="»"/>
              <a:defRPr sz="1100">
                <a:solidFill>
                  <a:schemeClr val="accent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1463041"/>
            <a:ext cx="5388864" cy="502601"/>
          </a:xfrm>
          <a:solidFill>
            <a:schemeClr val="tx2"/>
          </a:solidFill>
        </p:spPr>
        <p:txBody>
          <a:bodyPr lIns="91440" anchor="ctr" anchorCtr="0"/>
          <a:lstStyle>
            <a:lvl1pPr marL="0" indent="0">
              <a:buNone/>
              <a:defRPr sz="16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2057400"/>
            <a:ext cx="5388864" cy="3794760"/>
          </a:xfrm>
          <a:solidFill>
            <a:schemeClr val="bg2"/>
          </a:solidFill>
        </p:spPr>
        <p:txBody>
          <a:bodyPr lIns="91440" tIns="91440" rIns="137160" bIns="91440"/>
          <a:lstStyle>
            <a:lvl1pPr marL="228600" indent="-228600">
              <a:spcBef>
                <a:spcPts val="1200"/>
              </a:spcBef>
              <a:buClr>
                <a:schemeClr val="tx1"/>
              </a:buClr>
              <a:buFont typeface="Arial"/>
              <a:buChar char="•"/>
              <a:defRPr sz="1800" b="0">
                <a:solidFill>
                  <a:schemeClr val="tx1"/>
                </a:solidFill>
              </a:defRPr>
            </a:lvl1pPr>
            <a:lvl2pPr marL="457200" indent="-22860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 indent="-182880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»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34440" indent="-182880">
              <a:buFont typeface="Lucida Grande"/>
              <a:buChar char="»"/>
              <a:defRPr sz="1100">
                <a:solidFill>
                  <a:schemeClr val="accent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3"/>
          </p:nvPr>
        </p:nvSpPr>
        <p:spPr bwMode="gray">
          <a:xfrm>
            <a:off x="609600" y="6492240"/>
            <a:ext cx="73152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“Privileged &amp; Confidential; Prepared at the request of Legal; Attorney Work Product.”</a:t>
            </a:r>
          </a:p>
        </p:txBody>
      </p:sp>
    </p:spTree>
    <p:extLst>
      <p:ext uri="{BB962C8B-B14F-4D97-AF65-F5344CB8AC3E}">
        <p14:creationId xmlns:p14="http://schemas.microsoft.com/office/powerpoint/2010/main" val="190912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609600" y="6492240"/>
            <a:ext cx="73152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“Privileged &amp; Confidential; Prepared at the request of Legal; Attorney Work Product.”</a:t>
            </a:r>
          </a:p>
        </p:txBody>
      </p:sp>
    </p:spTree>
    <p:extLst>
      <p:ext uri="{BB962C8B-B14F-4D97-AF65-F5344CB8AC3E}">
        <p14:creationId xmlns:p14="http://schemas.microsoft.com/office/powerpoint/2010/main" val="30608231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3192"/>
            <a:ext cx="10972800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5" y="1463041"/>
            <a:ext cx="3572256" cy="502601"/>
          </a:xfrm>
          <a:solidFill>
            <a:schemeClr val="tx1"/>
          </a:solidFill>
        </p:spPr>
        <p:txBody>
          <a:bodyPr lIns="91440" anchor="ctr" anchorCtr="0"/>
          <a:lstStyle>
            <a:lvl1pPr marL="0" indent="0">
              <a:buNone/>
              <a:defRPr sz="14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5" y="2057400"/>
            <a:ext cx="3572256" cy="3794760"/>
          </a:xfrm>
          <a:solidFill>
            <a:schemeClr val="bg2"/>
          </a:solidFill>
        </p:spPr>
        <p:txBody>
          <a:bodyPr lIns="91440" tIns="91440" rIns="137160" bIns="91440"/>
          <a:lstStyle>
            <a:lvl1pPr marL="182880" indent="-182880">
              <a:spcBef>
                <a:spcPts val="1200"/>
              </a:spcBef>
              <a:buClr>
                <a:schemeClr val="tx1"/>
              </a:buClr>
              <a:buFont typeface="Arial"/>
              <a:buChar char="•"/>
              <a:defRPr sz="1600" b="0">
                <a:solidFill>
                  <a:schemeClr val="tx1"/>
                </a:solidFill>
              </a:defRPr>
            </a:lvl1pPr>
            <a:lvl2pPr marL="45720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–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 indent="-182880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»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34440" indent="-182880">
              <a:buFont typeface="Lucida Grande"/>
              <a:buChar char="»"/>
              <a:defRPr sz="1100">
                <a:solidFill>
                  <a:schemeClr val="accent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9875" y="1463041"/>
            <a:ext cx="3572256" cy="502601"/>
          </a:xfrm>
          <a:solidFill>
            <a:schemeClr val="tx2"/>
          </a:solidFill>
        </p:spPr>
        <p:txBody>
          <a:bodyPr lIns="91440" anchor="ctr" anchorCtr="0"/>
          <a:lstStyle>
            <a:lvl1pPr marL="0" indent="0">
              <a:buNone/>
              <a:defRPr sz="14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09875" y="2057400"/>
            <a:ext cx="3572256" cy="3794760"/>
          </a:xfrm>
          <a:solidFill>
            <a:schemeClr val="bg2"/>
          </a:solidFill>
        </p:spPr>
        <p:txBody>
          <a:bodyPr lIns="91440" tIns="91440" rIns="137160" bIns="91440"/>
          <a:lstStyle>
            <a:lvl1pPr marL="228600" indent="-182880">
              <a:spcBef>
                <a:spcPts val="1200"/>
              </a:spcBef>
              <a:buClr>
                <a:schemeClr val="tx1"/>
              </a:buClr>
              <a:buFont typeface="Arial"/>
              <a:buChar char="•"/>
              <a:defRPr sz="1600" b="0">
                <a:solidFill>
                  <a:schemeClr val="tx1"/>
                </a:solidFill>
              </a:defRPr>
            </a:lvl1pPr>
            <a:lvl2pPr marL="45720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–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 indent="-182880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»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34440" indent="-182880">
              <a:buFont typeface="Lucida Grande"/>
              <a:buChar char="»"/>
              <a:defRPr sz="1100">
                <a:solidFill>
                  <a:schemeClr val="accent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8010144" y="2057401"/>
            <a:ext cx="3572256" cy="3794125"/>
          </a:xfrm>
          <a:solidFill>
            <a:schemeClr val="bg2"/>
          </a:solidFill>
        </p:spPr>
        <p:txBody>
          <a:bodyPr lIns="91440" tIns="91440" rIns="137160" bIns="91440"/>
          <a:lstStyle>
            <a:lvl1pPr marL="228600" indent="-18288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</a:defRPr>
            </a:lvl1pPr>
            <a:lvl2pPr marL="45720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–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 indent="-182880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»"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010145" y="1463040"/>
            <a:ext cx="3568700" cy="502920"/>
          </a:xfrm>
          <a:solidFill>
            <a:schemeClr val="accent4"/>
          </a:solidFill>
        </p:spPr>
        <p:txBody>
          <a:bodyPr lIns="91440" anchor="ctr" anchorCtr="0"/>
          <a:lstStyle>
            <a:lvl1pPr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5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6"/>
          </p:nvPr>
        </p:nvSpPr>
        <p:spPr bwMode="gray">
          <a:xfrm>
            <a:off x="609600" y="6492240"/>
            <a:ext cx="73152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“Privileged &amp; Confidential; Prepared at the request of Legal; Attorney Work Product.”</a:t>
            </a:r>
          </a:p>
        </p:txBody>
      </p:sp>
    </p:spTree>
    <p:extLst>
      <p:ext uri="{BB962C8B-B14F-4D97-AF65-F5344CB8AC3E}">
        <p14:creationId xmlns:p14="http://schemas.microsoft.com/office/powerpoint/2010/main" val="30197033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3192"/>
            <a:ext cx="10972800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609600" y="6492240"/>
            <a:ext cx="73152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“Privileged &amp; Confidential; Prepared at the request of Legal; Attorney Work Product.”</a:t>
            </a:r>
          </a:p>
        </p:txBody>
      </p:sp>
    </p:spTree>
    <p:extLst>
      <p:ext uri="{BB962C8B-B14F-4D97-AF65-F5344CB8AC3E}">
        <p14:creationId xmlns:p14="http://schemas.microsoft.com/office/powerpoint/2010/main" val="1405042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320"/>
            <a:ext cx="9509760" cy="1371600"/>
          </a:xfrm>
        </p:spPr>
        <p:txBody>
          <a:bodyPr rIns="0" anchor="b" anchorCtr="0"/>
          <a:lstStyle>
            <a:lvl1pPr algn="l">
              <a:lnSpc>
                <a:spcPct val="90000"/>
              </a:lnSpc>
              <a:defRPr sz="4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011680"/>
            <a:ext cx="4876800" cy="1005840"/>
          </a:xfrm>
        </p:spPr>
        <p:txBody>
          <a:bodyPr rIns="0" anchor="t" anchorCtr="0"/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667117" y="169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10028518" y="6518100"/>
            <a:ext cx="1591983" cy="146673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6" name="Freeform 10"/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609600" y="6492240"/>
            <a:ext cx="73152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“Privileged &amp; Confidential; Prepared at the request of Legal; Attorney Work Product.”</a:t>
            </a:r>
          </a:p>
        </p:txBody>
      </p:sp>
      <p:graphicFrame>
        <p:nvGraphicFramePr>
          <p:cNvPr id="15" name="Draft Stamp">
            <a:extLst>
              <a:ext uri="{FF2B5EF4-FFF2-40B4-BE49-F238E27FC236}">
                <a16:creationId xmlns:a16="http://schemas.microsoft.com/office/drawing/2014/main" id="{CD3FD93F-14E3-4A57-88BD-47DBF553ACA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03856280"/>
              </p:ext>
            </p:extLst>
          </p:nvPr>
        </p:nvGraphicFramePr>
        <p:xfrm>
          <a:off x="10676467" y="6350"/>
          <a:ext cx="1515533" cy="48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533">
                  <a:extLst>
                    <a:ext uri="{9D8B030D-6E8A-4147-A177-3AD203B41FA5}">
                      <a16:colId xmlns:a16="http://schemas.microsoft.com/office/drawing/2014/main" val="711453787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Verdana" panose="020B0604030504040204" pitchFamily="34" charset="0"/>
                        </a:rPr>
                        <a:t>DRAFT</a:t>
                      </a:r>
                    </a:p>
                  </a:txBody>
                  <a:tcPr marL="0" marR="0" marT="0" marB="0" anchor="ctr" anchorCtr="1">
                    <a:lnT w="38100" cmpd="sng">
                      <a:solidFill>
                        <a:srgbClr val="C00000"/>
                      </a:solidFill>
                    </a:lnT>
                    <a:lnB w="38100" cmpd="sng">
                      <a:solidFill>
                        <a:srgbClr val="C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123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4805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609600" y="6492240"/>
            <a:ext cx="73152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“Privileged &amp; Confidential; Prepared at the request of Legal; Attorney Work Product.”</a:t>
            </a:r>
          </a:p>
        </p:txBody>
      </p:sp>
    </p:spTree>
    <p:extLst>
      <p:ext uri="{BB962C8B-B14F-4D97-AF65-F5344CB8AC3E}">
        <p14:creationId xmlns:p14="http://schemas.microsoft.com/office/powerpoint/2010/main" val="34255975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609600" y="6499167"/>
            <a:ext cx="73152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“Privileged &amp; Confidential; Prepared at the request of Legal; Attorney Work Product.”</a:t>
            </a:r>
          </a:p>
        </p:txBody>
      </p:sp>
    </p:spTree>
    <p:extLst>
      <p:ext uri="{BB962C8B-B14F-4D97-AF65-F5344CB8AC3E}">
        <p14:creationId xmlns:p14="http://schemas.microsoft.com/office/powerpoint/2010/main" val="30142526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468879"/>
            <a:ext cx="8229600" cy="228600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892040"/>
            <a:ext cx="6096000" cy="914400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92240"/>
            <a:ext cx="7315200" cy="219456"/>
          </a:xfrm>
        </p:spPr>
        <p:txBody>
          <a:bodyPr/>
          <a:lstStyle/>
          <a:p>
            <a:r>
              <a:rPr lang="en-US" dirty="0"/>
              <a:t>“Privileged &amp; Confidential; Prepared at the request of Legal; Attorney Work Product.”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619744" y="452734"/>
            <a:ext cx="3780621" cy="348317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10"/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549837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609599" y="1463040"/>
            <a:ext cx="9387840" cy="438912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609600" y="6499167"/>
            <a:ext cx="73152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“Privileged &amp; Confidential; Prepared at the request of Legal; Attorney Work Product.”</a:t>
            </a:r>
          </a:p>
        </p:txBody>
      </p:sp>
    </p:spTree>
    <p:extLst>
      <p:ext uri="{BB962C8B-B14F-4D97-AF65-F5344CB8AC3E}">
        <p14:creationId xmlns:p14="http://schemas.microsoft.com/office/powerpoint/2010/main" val="30138287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609600" y="6492240"/>
            <a:ext cx="73152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“Privileged &amp; Confidential; Prepared at the request of Legal; Attorney Work Product.”</a:t>
            </a:r>
          </a:p>
        </p:txBody>
      </p:sp>
    </p:spTree>
    <p:extLst>
      <p:ext uri="{BB962C8B-B14F-4D97-AF65-F5344CB8AC3E}">
        <p14:creationId xmlns:p14="http://schemas.microsoft.com/office/powerpoint/2010/main" val="5566270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3192"/>
            <a:ext cx="10972800" cy="82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09610" y="1463040"/>
            <a:ext cx="5238479" cy="4389120"/>
          </a:xfrm>
        </p:spPr>
        <p:txBody>
          <a:bodyPr vert="horz" lIns="0" tIns="0" rIns="91440" bIns="0" rtlCol="0">
            <a:noAutofit/>
          </a:bodyPr>
          <a:lstStyle>
            <a:lvl1pPr>
              <a:defRPr lang="en-US" cap="none" baseline="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343922" y="1463040"/>
            <a:ext cx="5238479" cy="4389120"/>
          </a:xfrm>
        </p:spPr>
        <p:txBody>
          <a:bodyPr vert="horz" lIns="0" tIns="0" rIns="91440" bIns="0" rtlCol="0">
            <a:noAutofit/>
          </a:bodyPr>
          <a:lstStyle>
            <a:lvl1pPr>
              <a:defRPr lang="en-US" cap="none" baseline="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609600" y="6492240"/>
            <a:ext cx="73152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“Privileged &amp; Confidential; Prepared at the request of Legal; Attorney Work Product.”</a:t>
            </a:r>
          </a:p>
        </p:txBody>
      </p:sp>
    </p:spTree>
    <p:extLst>
      <p:ext uri="{BB962C8B-B14F-4D97-AF65-F5344CB8AC3E}">
        <p14:creationId xmlns:p14="http://schemas.microsoft.com/office/powerpoint/2010/main" val="35895028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3192"/>
            <a:ext cx="10972800" cy="82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09610" y="1463040"/>
            <a:ext cx="5238479" cy="4389120"/>
          </a:xfrm>
        </p:spPr>
        <p:txBody>
          <a:bodyPr vert="horz" lIns="0" tIns="0" rIns="91440" bIns="0" rtlCol="0">
            <a:noAutofit/>
          </a:bodyPr>
          <a:lstStyle>
            <a:lvl1pPr>
              <a:defRPr lang="en-US" cap="none" baseline="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339840" y="1463675"/>
            <a:ext cx="5242560" cy="502920"/>
          </a:xfrm>
          <a:solidFill>
            <a:schemeClr val="tx1"/>
          </a:solidFill>
        </p:spPr>
        <p:txBody>
          <a:bodyPr lIns="91440" anchor="ctr" anchorCtr="0"/>
          <a:lstStyle>
            <a:lvl1pPr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339418" y="2057399"/>
            <a:ext cx="5242983" cy="3794760"/>
          </a:xfrm>
          <a:solidFill>
            <a:schemeClr val="bg2"/>
          </a:solidFill>
        </p:spPr>
        <p:txBody>
          <a:bodyPr lIns="91440" anchor="ctr" anchorCtr="0"/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this box as a cropping and positioning guideline for inserted images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Position image over this area and crop to edges of gray box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Since “Snap to shape” is activated by default, cropping will be easy and accurate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609600" y="6492240"/>
            <a:ext cx="73152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“Privileged &amp; Confidential; Prepared at the request of Legal; Attorney Work Product.”</a:t>
            </a:r>
          </a:p>
        </p:txBody>
      </p:sp>
    </p:spTree>
    <p:extLst>
      <p:ext uri="{BB962C8B-B14F-4D97-AF65-F5344CB8AC3E}">
        <p14:creationId xmlns:p14="http://schemas.microsoft.com/office/powerpoint/2010/main" val="349296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3192"/>
            <a:ext cx="10972800" cy="82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09610" y="1463040"/>
            <a:ext cx="5238479" cy="4389120"/>
          </a:xfrm>
        </p:spPr>
        <p:txBody>
          <a:bodyPr vert="horz" lIns="0" tIns="0" rIns="91440" bIns="0" rtlCol="0">
            <a:noAutofit/>
          </a:bodyPr>
          <a:lstStyle>
            <a:lvl1pPr>
              <a:defRPr lang="en-US" cap="none" baseline="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343922" y="1463040"/>
            <a:ext cx="5238479" cy="4389120"/>
          </a:xfrm>
        </p:spPr>
        <p:txBody>
          <a:bodyPr vert="horz" lIns="0" tIns="0" rIns="91440" bIns="0" rtlCol="0">
            <a:noAutofit/>
          </a:bodyPr>
          <a:lstStyle>
            <a:lvl1pPr>
              <a:defRPr lang="en-US" cap="none" baseline="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609600" y="6492240"/>
            <a:ext cx="73152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“Privileged &amp; Confidential; Prepared at the request of Legal; Attorney Work Product.”</a:t>
            </a:r>
          </a:p>
        </p:txBody>
      </p:sp>
    </p:spTree>
    <p:extLst>
      <p:ext uri="{BB962C8B-B14F-4D97-AF65-F5344CB8AC3E}">
        <p14:creationId xmlns:p14="http://schemas.microsoft.com/office/powerpoint/2010/main" val="17396081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3192"/>
            <a:ext cx="10972800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5" y="1463041"/>
            <a:ext cx="5388864" cy="502601"/>
          </a:xfrm>
          <a:solidFill>
            <a:schemeClr val="tx1"/>
          </a:solidFill>
        </p:spPr>
        <p:txBody>
          <a:bodyPr lIns="91440" anchor="ctr" anchorCtr="0"/>
          <a:lstStyle>
            <a:lvl1pPr marL="0" indent="0">
              <a:buNone/>
              <a:defRPr sz="16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5" y="2057400"/>
            <a:ext cx="5388864" cy="3794760"/>
          </a:xfrm>
          <a:solidFill>
            <a:schemeClr val="bg2"/>
          </a:solidFill>
        </p:spPr>
        <p:txBody>
          <a:bodyPr lIns="91440" tIns="91440" rIns="137160" bIns="91440"/>
          <a:lstStyle>
            <a:lvl1pPr marL="228600" indent="-228600">
              <a:spcBef>
                <a:spcPts val="1200"/>
              </a:spcBef>
              <a:buClr>
                <a:schemeClr val="tx1"/>
              </a:buClr>
              <a:buFont typeface="Arial"/>
              <a:buChar char="•"/>
              <a:defRPr sz="1800" b="0">
                <a:solidFill>
                  <a:schemeClr val="tx1"/>
                </a:solidFill>
              </a:defRPr>
            </a:lvl1pPr>
            <a:lvl2pPr marL="457200" indent="-22860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 indent="-182880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»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34440" indent="-182880">
              <a:buFont typeface="Lucida Grande"/>
              <a:buChar char="»"/>
              <a:defRPr sz="1100">
                <a:solidFill>
                  <a:schemeClr val="accent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1463041"/>
            <a:ext cx="5388864" cy="502601"/>
          </a:xfrm>
          <a:solidFill>
            <a:schemeClr val="tx2"/>
          </a:solidFill>
        </p:spPr>
        <p:txBody>
          <a:bodyPr lIns="91440" anchor="ctr" anchorCtr="0"/>
          <a:lstStyle>
            <a:lvl1pPr marL="0" indent="0">
              <a:buNone/>
              <a:defRPr sz="16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2057400"/>
            <a:ext cx="5388864" cy="3794760"/>
          </a:xfrm>
          <a:solidFill>
            <a:schemeClr val="bg2"/>
          </a:solidFill>
        </p:spPr>
        <p:txBody>
          <a:bodyPr lIns="91440" tIns="91440" rIns="137160" bIns="91440"/>
          <a:lstStyle>
            <a:lvl1pPr marL="228600" indent="-228600">
              <a:spcBef>
                <a:spcPts val="1200"/>
              </a:spcBef>
              <a:buClr>
                <a:schemeClr val="tx1"/>
              </a:buClr>
              <a:buFont typeface="Arial"/>
              <a:buChar char="•"/>
              <a:defRPr sz="1800" b="0">
                <a:solidFill>
                  <a:schemeClr val="tx1"/>
                </a:solidFill>
              </a:defRPr>
            </a:lvl1pPr>
            <a:lvl2pPr marL="457200" indent="-22860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 indent="-182880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»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34440" indent="-182880">
              <a:buFont typeface="Lucida Grande"/>
              <a:buChar char="»"/>
              <a:defRPr sz="1100">
                <a:solidFill>
                  <a:schemeClr val="accent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3"/>
          </p:nvPr>
        </p:nvSpPr>
        <p:spPr bwMode="gray">
          <a:xfrm>
            <a:off x="609600" y="6492240"/>
            <a:ext cx="73152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“Privileged &amp; Confidential; Prepared at the request of Legal; Attorney Work Product.”</a:t>
            </a:r>
          </a:p>
        </p:txBody>
      </p:sp>
    </p:spTree>
    <p:extLst>
      <p:ext uri="{BB962C8B-B14F-4D97-AF65-F5344CB8AC3E}">
        <p14:creationId xmlns:p14="http://schemas.microsoft.com/office/powerpoint/2010/main" val="14741279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3192"/>
            <a:ext cx="10972800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5" y="1463041"/>
            <a:ext cx="3572256" cy="502601"/>
          </a:xfrm>
          <a:solidFill>
            <a:schemeClr val="tx1"/>
          </a:solidFill>
        </p:spPr>
        <p:txBody>
          <a:bodyPr lIns="91440" anchor="ctr" anchorCtr="0"/>
          <a:lstStyle>
            <a:lvl1pPr marL="0" indent="0">
              <a:buNone/>
              <a:defRPr sz="14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5" y="2057400"/>
            <a:ext cx="3572256" cy="3794760"/>
          </a:xfrm>
          <a:solidFill>
            <a:schemeClr val="bg2"/>
          </a:solidFill>
        </p:spPr>
        <p:txBody>
          <a:bodyPr lIns="91440" tIns="91440" rIns="137160" bIns="91440"/>
          <a:lstStyle>
            <a:lvl1pPr marL="182880" indent="-182880">
              <a:spcBef>
                <a:spcPts val="1200"/>
              </a:spcBef>
              <a:buClr>
                <a:schemeClr val="tx1"/>
              </a:buClr>
              <a:buFont typeface="Arial"/>
              <a:buChar char="•"/>
              <a:defRPr sz="1600" b="0">
                <a:solidFill>
                  <a:schemeClr val="tx1"/>
                </a:solidFill>
              </a:defRPr>
            </a:lvl1pPr>
            <a:lvl2pPr marL="45720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–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 indent="-182880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»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34440" indent="-182880">
              <a:buFont typeface="Lucida Grande"/>
              <a:buChar char="»"/>
              <a:defRPr sz="1100">
                <a:solidFill>
                  <a:schemeClr val="accent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9875" y="1463041"/>
            <a:ext cx="3572256" cy="502601"/>
          </a:xfrm>
          <a:solidFill>
            <a:schemeClr val="tx2"/>
          </a:solidFill>
        </p:spPr>
        <p:txBody>
          <a:bodyPr lIns="91440" anchor="ctr" anchorCtr="0"/>
          <a:lstStyle>
            <a:lvl1pPr marL="0" indent="0">
              <a:buNone/>
              <a:defRPr sz="14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09875" y="2057400"/>
            <a:ext cx="3572256" cy="3794760"/>
          </a:xfrm>
          <a:solidFill>
            <a:schemeClr val="bg2"/>
          </a:solidFill>
        </p:spPr>
        <p:txBody>
          <a:bodyPr lIns="91440" tIns="91440" rIns="137160" bIns="91440"/>
          <a:lstStyle>
            <a:lvl1pPr marL="228600" indent="-182880">
              <a:spcBef>
                <a:spcPts val="1200"/>
              </a:spcBef>
              <a:buClr>
                <a:schemeClr val="tx1"/>
              </a:buClr>
              <a:buFont typeface="Arial"/>
              <a:buChar char="•"/>
              <a:defRPr sz="1600" b="0">
                <a:solidFill>
                  <a:schemeClr val="tx1"/>
                </a:solidFill>
              </a:defRPr>
            </a:lvl1pPr>
            <a:lvl2pPr marL="45720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–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 indent="-182880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»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34440" indent="-182880">
              <a:buFont typeface="Lucida Grande"/>
              <a:buChar char="»"/>
              <a:defRPr sz="1100">
                <a:solidFill>
                  <a:schemeClr val="accent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8010144" y="2057401"/>
            <a:ext cx="3572256" cy="3794125"/>
          </a:xfrm>
          <a:solidFill>
            <a:schemeClr val="bg2"/>
          </a:solidFill>
        </p:spPr>
        <p:txBody>
          <a:bodyPr lIns="91440" tIns="91440" rIns="137160" bIns="91440"/>
          <a:lstStyle>
            <a:lvl1pPr marL="228600" indent="-18288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</a:defRPr>
            </a:lvl1pPr>
            <a:lvl2pPr marL="45720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–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 indent="-182880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»"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010145" y="1463040"/>
            <a:ext cx="3568700" cy="502920"/>
          </a:xfrm>
          <a:solidFill>
            <a:schemeClr val="accent4"/>
          </a:solidFill>
        </p:spPr>
        <p:txBody>
          <a:bodyPr lIns="91440" anchor="ctr" anchorCtr="0"/>
          <a:lstStyle>
            <a:lvl1pPr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5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6"/>
          </p:nvPr>
        </p:nvSpPr>
        <p:spPr bwMode="gray">
          <a:xfrm>
            <a:off x="609600" y="6492240"/>
            <a:ext cx="73152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“Privileged &amp; Confidential; Prepared at the request of Legal; Attorney Work Product.”</a:t>
            </a:r>
          </a:p>
        </p:txBody>
      </p:sp>
    </p:spTree>
    <p:extLst>
      <p:ext uri="{BB962C8B-B14F-4D97-AF65-F5344CB8AC3E}">
        <p14:creationId xmlns:p14="http://schemas.microsoft.com/office/powerpoint/2010/main" val="14013451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3192"/>
            <a:ext cx="10972800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609600" y="6492240"/>
            <a:ext cx="73152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“Privileged &amp; Confidential; Prepared at the request of Legal; Attorney Work Product.”</a:t>
            </a:r>
          </a:p>
        </p:txBody>
      </p:sp>
    </p:spTree>
    <p:extLst>
      <p:ext uri="{BB962C8B-B14F-4D97-AF65-F5344CB8AC3E}">
        <p14:creationId xmlns:p14="http://schemas.microsoft.com/office/powerpoint/2010/main" val="16382265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320"/>
            <a:ext cx="9509760" cy="1371600"/>
          </a:xfrm>
        </p:spPr>
        <p:txBody>
          <a:bodyPr rIns="0" anchor="b" anchorCtr="0"/>
          <a:lstStyle>
            <a:lvl1pPr algn="l">
              <a:lnSpc>
                <a:spcPct val="90000"/>
              </a:lnSpc>
              <a:defRPr sz="4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011680"/>
            <a:ext cx="4876800" cy="1005840"/>
          </a:xfrm>
        </p:spPr>
        <p:txBody>
          <a:bodyPr rIns="0" anchor="t" anchorCtr="0"/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667117" y="169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10028518" y="6518100"/>
            <a:ext cx="1591983" cy="146673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6" name="Freeform 10"/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609600" y="6492240"/>
            <a:ext cx="73152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“Privileged &amp; Confidential; Prepared at the request of Legal; Attorney Work Product.”</a:t>
            </a:r>
          </a:p>
        </p:txBody>
      </p:sp>
    </p:spTree>
    <p:extLst>
      <p:ext uri="{BB962C8B-B14F-4D97-AF65-F5344CB8AC3E}">
        <p14:creationId xmlns:p14="http://schemas.microsoft.com/office/powerpoint/2010/main" val="11247645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609600" y="6492240"/>
            <a:ext cx="73152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“Privileged &amp; Confidential; Prepared at the request of Legal; Attorney Work Product.”</a:t>
            </a:r>
          </a:p>
        </p:txBody>
      </p:sp>
    </p:spTree>
    <p:extLst>
      <p:ext uri="{BB962C8B-B14F-4D97-AF65-F5344CB8AC3E}">
        <p14:creationId xmlns:p14="http://schemas.microsoft.com/office/powerpoint/2010/main" val="30289688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609600" y="6499167"/>
            <a:ext cx="73152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“Privileged &amp; Confidential; Prepared at the request of Legal; Attorney Work Product.”</a:t>
            </a:r>
          </a:p>
        </p:txBody>
      </p:sp>
    </p:spTree>
    <p:extLst>
      <p:ext uri="{BB962C8B-B14F-4D97-AF65-F5344CB8AC3E}">
        <p14:creationId xmlns:p14="http://schemas.microsoft.com/office/powerpoint/2010/main" val="24548836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468879"/>
            <a:ext cx="8229600" cy="228600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892040"/>
            <a:ext cx="6096000" cy="914400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92240"/>
            <a:ext cx="7315200" cy="219456"/>
          </a:xfrm>
        </p:spPr>
        <p:txBody>
          <a:bodyPr/>
          <a:lstStyle/>
          <a:p>
            <a:r>
              <a:rPr lang="en-US" dirty="0"/>
              <a:t>“Privileged &amp; Confidential; Prepared at the request of Legal; Attorney Work Product.”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619744" y="452734"/>
            <a:ext cx="3780621" cy="348317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10"/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693483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“Privileged &amp; Confidential; Prepared at the request of Legal; Attorney Work Product.”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609599" y="1463040"/>
            <a:ext cx="9387840" cy="438912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4016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“Privileged &amp; Confidential; Prepared at the request of Legal; Attorney Work Product.”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290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3192"/>
            <a:ext cx="10972800" cy="82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09610" y="1463040"/>
            <a:ext cx="5238479" cy="4389120"/>
          </a:xfrm>
        </p:spPr>
        <p:txBody>
          <a:bodyPr vert="horz" lIns="0" tIns="0" rIns="91440" bIns="0" rtlCol="0">
            <a:noAutofit/>
          </a:bodyPr>
          <a:lstStyle>
            <a:lvl1pPr>
              <a:defRPr lang="en-US" cap="none" baseline="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343922" y="1463040"/>
            <a:ext cx="5238479" cy="4389120"/>
          </a:xfrm>
        </p:spPr>
        <p:txBody>
          <a:bodyPr vert="horz" lIns="0" tIns="0" rIns="91440" bIns="0" rtlCol="0">
            <a:noAutofit/>
          </a:bodyPr>
          <a:lstStyle>
            <a:lvl1pPr>
              <a:defRPr lang="en-US" cap="none" baseline="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“Privileged &amp; Confidential; Prepared at the request of Legal; Attorney Work Product.”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3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3192"/>
            <a:ext cx="10972800" cy="82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09610" y="1463040"/>
            <a:ext cx="5238479" cy="4389120"/>
          </a:xfrm>
        </p:spPr>
        <p:txBody>
          <a:bodyPr vert="horz" lIns="0" tIns="0" rIns="91440" bIns="0" rtlCol="0">
            <a:noAutofit/>
          </a:bodyPr>
          <a:lstStyle>
            <a:lvl1pPr>
              <a:defRPr lang="en-US" cap="none" baseline="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339840" y="1463675"/>
            <a:ext cx="5242560" cy="502920"/>
          </a:xfrm>
          <a:solidFill>
            <a:schemeClr val="tx1"/>
          </a:solidFill>
        </p:spPr>
        <p:txBody>
          <a:bodyPr lIns="91440" anchor="ctr" anchorCtr="0"/>
          <a:lstStyle>
            <a:lvl1pPr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339418" y="2057399"/>
            <a:ext cx="5242983" cy="3794760"/>
          </a:xfrm>
          <a:solidFill>
            <a:schemeClr val="bg2"/>
          </a:solidFill>
        </p:spPr>
        <p:txBody>
          <a:bodyPr lIns="91440" anchor="ctr" anchorCtr="0"/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this box as a cropping and positioning guideline for inserted images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Position image over this area and crop to edges of gray box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Since “Snap to shape” is activated by default, cropping will be easy and accurate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609600" y="6492240"/>
            <a:ext cx="73152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“Privileged &amp; Confidential; Prepared at the request of Legal; Attorney Work Product.”</a:t>
            </a:r>
          </a:p>
        </p:txBody>
      </p:sp>
    </p:spTree>
    <p:extLst>
      <p:ext uri="{BB962C8B-B14F-4D97-AF65-F5344CB8AC3E}">
        <p14:creationId xmlns:p14="http://schemas.microsoft.com/office/powerpoint/2010/main" val="37961089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3192"/>
            <a:ext cx="10972800" cy="82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09610" y="1463040"/>
            <a:ext cx="5238479" cy="4389120"/>
          </a:xfrm>
        </p:spPr>
        <p:txBody>
          <a:bodyPr vert="horz" lIns="0" tIns="0" rIns="91440" bIns="0" rtlCol="0">
            <a:noAutofit/>
          </a:bodyPr>
          <a:lstStyle>
            <a:lvl1pPr>
              <a:defRPr lang="en-US" cap="none" baseline="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“Privileged &amp; Confidential; Prepared at the request of Legal; Attorney Work Product.”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339840" y="1463675"/>
            <a:ext cx="5242560" cy="502920"/>
          </a:xfrm>
          <a:solidFill>
            <a:schemeClr val="tx1"/>
          </a:solidFill>
        </p:spPr>
        <p:txBody>
          <a:bodyPr lIns="91440" anchor="ctr" anchorCtr="0"/>
          <a:lstStyle>
            <a:lvl1pPr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339418" y="2057399"/>
            <a:ext cx="5242983" cy="3794760"/>
          </a:xfrm>
          <a:solidFill>
            <a:schemeClr val="bg2"/>
          </a:solidFill>
        </p:spPr>
        <p:txBody>
          <a:bodyPr lIns="91440" anchor="ctr" anchorCtr="0"/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this box as a cropping and positioning guideline for inserted images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Position image over this area and crop to edges of gray box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Since “Snap to shape” is activated by default, cropping will be easy and accurate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135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3192"/>
            <a:ext cx="10972800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5" y="1463041"/>
            <a:ext cx="5388864" cy="502601"/>
          </a:xfrm>
          <a:solidFill>
            <a:schemeClr val="tx1"/>
          </a:solidFill>
        </p:spPr>
        <p:txBody>
          <a:bodyPr lIns="91440" anchor="ctr" anchorCtr="0"/>
          <a:lstStyle>
            <a:lvl1pPr marL="0" indent="0">
              <a:buNone/>
              <a:defRPr sz="16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5" y="2057400"/>
            <a:ext cx="5388864" cy="3794760"/>
          </a:xfrm>
          <a:solidFill>
            <a:schemeClr val="bg2"/>
          </a:solidFill>
        </p:spPr>
        <p:txBody>
          <a:bodyPr lIns="91440" tIns="91440" rIns="137160" bIns="91440"/>
          <a:lstStyle>
            <a:lvl1pPr marL="228600" indent="-228600">
              <a:spcBef>
                <a:spcPts val="1200"/>
              </a:spcBef>
              <a:buClr>
                <a:schemeClr val="tx1"/>
              </a:buClr>
              <a:buFont typeface="Arial"/>
              <a:buChar char="•"/>
              <a:defRPr sz="1800" b="0">
                <a:solidFill>
                  <a:schemeClr val="tx1"/>
                </a:solidFill>
              </a:defRPr>
            </a:lvl1pPr>
            <a:lvl2pPr marL="457200" indent="-22860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 indent="-182880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»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34440" indent="-182880">
              <a:buFont typeface="Lucida Grande"/>
              <a:buChar char="»"/>
              <a:defRPr sz="1100">
                <a:solidFill>
                  <a:schemeClr val="accent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1463041"/>
            <a:ext cx="5388864" cy="502601"/>
          </a:xfrm>
          <a:solidFill>
            <a:schemeClr val="tx2"/>
          </a:solidFill>
        </p:spPr>
        <p:txBody>
          <a:bodyPr lIns="91440" anchor="ctr" anchorCtr="0"/>
          <a:lstStyle>
            <a:lvl1pPr marL="0" indent="0">
              <a:buNone/>
              <a:defRPr sz="16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2057400"/>
            <a:ext cx="5388864" cy="3794760"/>
          </a:xfrm>
          <a:solidFill>
            <a:schemeClr val="bg2"/>
          </a:solidFill>
        </p:spPr>
        <p:txBody>
          <a:bodyPr lIns="91440" tIns="91440" rIns="137160" bIns="91440"/>
          <a:lstStyle>
            <a:lvl1pPr marL="228600" indent="-228600">
              <a:spcBef>
                <a:spcPts val="1200"/>
              </a:spcBef>
              <a:buClr>
                <a:schemeClr val="tx1"/>
              </a:buClr>
              <a:buFont typeface="Arial"/>
              <a:buChar char="•"/>
              <a:defRPr sz="1800" b="0">
                <a:solidFill>
                  <a:schemeClr val="tx1"/>
                </a:solidFill>
              </a:defRPr>
            </a:lvl1pPr>
            <a:lvl2pPr marL="457200" indent="-22860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 indent="-182880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»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34440" indent="-182880">
              <a:buFont typeface="Lucida Grande"/>
              <a:buChar char="»"/>
              <a:defRPr sz="1100">
                <a:solidFill>
                  <a:schemeClr val="accent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“Privileged &amp; Confidential; Prepared at the request of Legal; Attorney Work Product.”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9607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3192"/>
            <a:ext cx="10972800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5" y="1463041"/>
            <a:ext cx="3572256" cy="502601"/>
          </a:xfrm>
          <a:solidFill>
            <a:schemeClr val="tx1"/>
          </a:solidFill>
        </p:spPr>
        <p:txBody>
          <a:bodyPr lIns="91440" anchor="ctr" anchorCtr="0"/>
          <a:lstStyle>
            <a:lvl1pPr marL="0" indent="0">
              <a:buNone/>
              <a:defRPr sz="14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5" y="2057400"/>
            <a:ext cx="3572256" cy="3794760"/>
          </a:xfrm>
          <a:solidFill>
            <a:schemeClr val="bg2"/>
          </a:solidFill>
        </p:spPr>
        <p:txBody>
          <a:bodyPr lIns="91440" tIns="91440" rIns="137160" bIns="91440"/>
          <a:lstStyle>
            <a:lvl1pPr marL="182880" indent="-182880">
              <a:spcBef>
                <a:spcPts val="1200"/>
              </a:spcBef>
              <a:buClr>
                <a:schemeClr val="tx1"/>
              </a:buClr>
              <a:buFont typeface="Arial"/>
              <a:buChar char="•"/>
              <a:defRPr sz="1600" b="0">
                <a:solidFill>
                  <a:schemeClr val="tx1"/>
                </a:solidFill>
              </a:defRPr>
            </a:lvl1pPr>
            <a:lvl2pPr marL="45720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–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 indent="-182880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»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34440" indent="-182880">
              <a:buFont typeface="Lucida Grande"/>
              <a:buChar char="»"/>
              <a:defRPr sz="1100">
                <a:solidFill>
                  <a:schemeClr val="accent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9875" y="1463041"/>
            <a:ext cx="3572256" cy="502601"/>
          </a:xfrm>
          <a:solidFill>
            <a:schemeClr val="tx2"/>
          </a:solidFill>
        </p:spPr>
        <p:txBody>
          <a:bodyPr lIns="91440" anchor="ctr" anchorCtr="0"/>
          <a:lstStyle>
            <a:lvl1pPr marL="0" indent="0">
              <a:buNone/>
              <a:defRPr sz="14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09875" y="2057400"/>
            <a:ext cx="3572256" cy="3794760"/>
          </a:xfrm>
          <a:solidFill>
            <a:schemeClr val="bg2"/>
          </a:solidFill>
        </p:spPr>
        <p:txBody>
          <a:bodyPr lIns="91440" tIns="91440" rIns="137160" bIns="91440"/>
          <a:lstStyle>
            <a:lvl1pPr marL="228600" indent="-182880">
              <a:spcBef>
                <a:spcPts val="1200"/>
              </a:spcBef>
              <a:buClr>
                <a:schemeClr val="tx1"/>
              </a:buClr>
              <a:buFont typeface="Arial"/>
              <a:buChar char="•"/>
              <a:defRPr sz="1600" b="0">
                <a:solidFill>
                  <a:schemeClr val="tx1"/>
                </a:solidFill>
              </a:defRPr>
            </a:lvl1pPr>
            <a:lvl2pPr marL="45720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–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 indent="-182880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»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34440" indent="-182880">
              <a:buFont typeface="Lucida Grande"/>
              <a:buChar char="»"/>
              <a:defRPr sz="1100">
                <a:solidFill>
                  <a:schemeClr val="accent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“Privileged &amp; Confidential; Prepared at the request of Legal; Attorney Work Product.”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8010144" y="2057401"/>
            <a:ext cx="3572256" cy="3794125"/>
          </a:xfrm>
          <a:solidFill>
            <a:schemeClr val="bg2"/>
          </a:solidFill>
        </p:spPr>
        <p:txBody>
          <a:bodyPr lIns="91440" tIns="91440" rIns="137160" bIns="91440"/>
          <a:lstStyle>
            <a:lvl1pPr marL="228600" indent="-18288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</a:defRPr>
            </a:lvl1pPr>
            <a:lvl2pPr marL="45720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–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 indent="-182880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»"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010145" y="1463040"/>
            <a:ext cx="3568700" cy="502920"/>
          </a:xfrm>
          <a:solidFill>
            <a:schemeClr val="accent4"/>
          </a:solidFill>
        </p:spPr>
        <p:txBody>
          <a:bodyPr lIns="91440" anchor="ctr" anchorCtr="0"/>
          <a:lstStyle>
            <a:lvl1pPr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5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26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09604" y="2057400"/>
            <a:ext cx="10972800" cy="37947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3192"/>
            <a:ext cx="10972800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4" y="1463041"/>
            <a:ext cx="10972800" cy="502601"/>
          </a:xfrm>
          <a:solidFill>
            <a:schemeClr val="tx1"/>
          </a:solidFill>
          <a:effectLst/>
        </p:spPr>
        <p:txBody>
          <a:bodyPr lIns="91440" anchor="ctr" anchorCtr="0"/>
          <a:lstStyle>
            <a:lvl1pPr marL="0" indent="0">
              <a:buNone/>
              <a:defRPr sz="16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“Privileged &amp; Confidential; Prepared at the request of Legal; Attorney Work Product.”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3" y="5394960"/>
            <a:ext cx="10972796" cy="457200"/>
          </a:xfrm>
          <a:solidFill>
            <a:schemeClr val="tx1">
              <a:lumMod val="65000"/>
              <a:lumOff val="35000"/>
            </a:schemeClr>
          </a:solidFill>
          <a:ln w="101600">
            <a:noFill/>
            <a:miter lim="800000"/>
          </a:ln>
          <a:effectLst/>
        </p:spPr>
        <p:txBody>
          <a:bodyPr lIns="91440" tIns="45720" bIns="45720" anchor="ctr" anchorCtr="0"/>
          <a:lstStyle>
            <a:lvl1pPr algn="ctr">
              <a:spcBef>
                <a:spcPts val="0"/>
              </a:spcBef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987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320"/>
            <a:ext cx="9509760" cy="1371600"/>
          </a:xfrm>
        </p:spPr>
        <p:txBody>
          <a:bodyPr rIns="0" anchor="b" anchorCtr="0"/>
          <a:lstStyle>
            <a:lvl1pPr algn="l">
              <a:lnSpc>
                <a:spcPct val="90000"/>
              </a:lnSpc>
              <a:defRPr sz="4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011680"/>
            <a:ext cx="4876800" cy="1005840"/>
          </a:xfrm>
        </p:spPr>
        <p:txBody>
          <a:bodyPr rIns="0" anchor="t" anchorCtr="0"/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invGray"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“Privileged &amp; Confidential; Prepared at the request of Legal; Attorney Work Product.”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667117" y="169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10028518" y="6518100"/>
            <a:ext cx="1591983" cy="146673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6" name="Freeform 10"/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064467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“Privileged &amp; Confidential; Prepared at the request of Legal; Attorney Work Product.”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6838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“Privileged &amp; Confidential; Prepared at the request of Legal; Attorney Work Product.”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5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3192"/>
            <a:ext cx="10972800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5" y="1463041"/>
            <a:ext cx="5388864" cy="502601"/>
          </a:xfrm>
          <a:solidFill>
            <a:schemeClr val="tx1"/>
          </a:solidFill>
        </p:spPr>
        <p:txBody>
          <a:bodyPr lIns="91440" anchor="ctr" anchorCtr="0"/>
          <a:lstStyle>
            <a:lvl1pPr marL="0" indent="0">
              <a:buNone/>
              <a:defRPr sz="16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5" y="2057400"/>
            <a:ext cx="5388864" cy="3794760"/>
          </a:xfrm>
          <a:solidFill>
            <a:schemeClr val="bg2"/>
          </a:solidFill>
        </p:spPr>
        <p:txBody>
          <a:bodyPr lIns="91440" tIns="91440" rIns="137160" bIns="91440"/>
          <a:lstStyle>
            <a:lvl1pPr marL="228600" indent="-228600">
              <a:spcBef>
                <a:spcPts val="1200"/>
              </a:spcBef>
              <a:buClr>
                <a:schemeClr val="tx1"/>
              </a:buClr>
              <a:buFont typeface="Arial"/>
              <a:buChar char="•"/>
              <a:defRPr sz="1800" b="0">
                <a:solidFill>
                  <a:schemeClr val="tx1"/>
                </a:solidFill>
              </a:defRPr>
            </a:lvl1pPr>
            <a:lvl2pPr marL="457200" indent="-22860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 indent="-182880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»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34440" indent="-182880">
              <a:buFont typeface="Lucida Grande"/>
              <a:buChar char="»"/>
              <a:defRPr sz="1100">
                <a:solidFill>
                  <a:schemeClr val="accent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1463041"/>
            <a:ext cx="5388864" cy="502601"/>
          </a:xfrm>
          <a:solidFill>
            <a:schemeClr val="tx2"/>
          </a:solidFill>
        </p:spPr>
        <p:txBody>
          <a:bodyPr lIns="91440" anchor="ctr" anchorCtr="0"/>
          <a:lstStyle>
            <a:lvl1pPr marL="0" indent="0">
              <a:buNone/>
              <a:defRPr sz="16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2057400"/>
            <a:ext cx="5388864" cy="3794760"/>
          </a:xfrm>
          <a:solidFill>
            <a:schemeClr val="bg2"/>
          </a:solidFill>
        </p:spPr>
        <p:txBody>
          <a:bodyPr lIns="91440" tIns="91440" rIns="137160" bIns="91440"/>
          <a:lstStyle>
            <a:lvl1pPr marL="228600" indent="-228600">
              <a:spcBef>
                <a:spcPts val="1200"/>
              </a:spcBef>
              <a:buClr>
                <a:schemeClr val="tx1"/>
              </a:buClr>
              <a:buFont typeface="Arial"/>
              <a:buChar char="•"/>
              <a:defRPr sz="1800" b="0">
                <a:solidFill>
                  <a:schemeClr val="tx1"/>
                </a:solidFill>
              </a:defRPr>
            </a:lvl1pPr>
            <a:lvl2pPr marL="457200" indent="-22860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 indent="-182880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»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34440" indent="-182880">
              <a:buFont typeface="Lucida Grande"/>
              <a:buChar char="»"/>
              <a:defRPr sz="1100">
                <a:solidFill>
                  <a:schemeClr val="accent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3"/>
          </p:nvPr>
        </p:nvSpPr>
        <p:spPr bwMode="gray">
          <a:xfrm>
            <a:off x="609600" y="6492240"/>
            <a:ext cx="73152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“Privileged &amp; Confidential; Prepared at the request of Legal; Attorney Work Product.”</a:t>
            </a:r>
          </a:p>
        </p:txBody>
      </p:sp>
    </p:spTree>
    <p:extLst>
      <p:ext uri="{BB962C8B-B14F-4D97-AF65-F5344CB8AC3E}">
        <p14:creationId xmlns:p14="http://schemas.microsoft.com/office/powerpoint/2010/main" val="260226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3192"/>
            <a:ext cx="10972800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5" y="1463041"/>
            <a:ext cx="3572256" cy="502601"/>
          </a:xfrm>
          <a:solidFill>
            <a:schemeClr val="tx1"/>
          </a:solidFill>
        </p:spPr>
        <p:txBody>
          <a:bodyPr lIns="91440" anchor="ctr" anchorCtr="0"/>
          <a:lstStyle>
            <a:lvl1pPr marL="0" indent="0">
              <a:buNone/>
              <a:defRPr sz="14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5" y="2057400"/>
            <a:ext cx="3572256" cy="3794760"/>
          </a:xfrm>
          <a:solidFill>
            <a:schemeClr val="bg2"/>
          </a:solidFill>
        </p:spPr>
        <p:txBody>
          <a:bodyPr lIns="91440" tIns="91440" rIns="137160" bIns="91440"/>
          <a:lstStyle>
            <a:lvl1pPr marL="182880" indent="-182880">
              <a:spcBef>
                <a:spcPts val="1200"/>
              </a:spcBef>
              <a:buClr>
                <a:schemeClr val="tx1"/>
              </a:buClr>
              <a:buFont typeface="Arial"/>
              <a:buChar char="•"/>
              <a:defRPr sz="1600" b="0">
                <a:solidFill>
                  <a:schemeClr val="tx1"/>
                </a:solidFill>
              </a:defRPr>
            </a:lvl1pPr>
            <a:lvl2pPr marL="45720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–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 indent="-182880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»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34440" indent="-182880">
              <a:buFont typeface="Lucida Grande"/>
              <a:buChar char="»"/>
              <a:defRPr sz="1100">
                <a:solidFill>
                  <a:schemeClr val="accent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9875" y="1463041"/>
            <a:ext cx="3572256" cy="502601"/>
          </a:xfrm>
          <a:solidFill>
            <a:schemeClr val="tx2"/>
          </a:solidFill>
        </p:spPr>
        <p:txBody>
          <a:bodyPr lIns="91440" anchor="ctr" anchorCtr="0"/>
          <a:lstStyle>
            <a:lvl1pPr marL="0" indent="0">
              <a:buNone/>
              <a:defRPr sz="14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09875" y="2057400"/>
            <a:ext cx="3572256" cy="3794760"/>
          </a:xfrm>
          <a:solidFill>
            <a:schemeClr val="bg2"/>
          </a:solidFill>
        </p:spPr>
        <p:txBody>
          <a:bodyPr lIns="91440" tIns="91440" rIns="137160" bIns="91440"/>
          <a:lstStyle>
            <a:lvl1pPr marL="228600" indent="-182880">
              <a:spcBef>
                <a:spcPts val="1200"/>
              </a:spcBef>
              <a:buClr>
                <a:schemeClr val="tx1"/>
              </a:buClr>
              <a:buFont typeface="Arial"/>
              <a:buChar char="•"/>
              <a:defRPr sz="1600" b="0">
                <a:solidFill>
                  <a:schemeClr val="tx1"/>
                </a:solidFill>
              </a:defRPr>
            </a:lvl1pPr>
            <a:lvl2pPr marL="45720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–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 indent="-182880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»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34440" indent="-182880">
              <a:buFont typeface="Lucida Grande"/>
              <a:buChar char="»"/>
              <a:defRPr sz="1100">
                <a:solidFill>
                  <a:schemeClr val="accent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8010144" y="2057401"/>
            <a:ext cx="3572256" cy="3794125"/>
          </a:xfrm>
          <a:solidFill>
            <a:schemeClr val="bg2"/>
          </a:solidFill>
        </p:spPr>
        <p:txBody>
          <a:bodyPr lIns="91440" tIns="91440" rIns="137160" bIns="91440"/>
          <a:lstStyle>
            <a:lvl1pPr marL="228600" indent="-18288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</a:defRPr>
            </a:lvl1pPr>
            <a:lvl2pPr marL="45720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–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 indent="-182880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»"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010145" y="1463040"/>
            <a:ext cx="3568700" cy="502920"/>
          </a:xfrm>
          <a:solidFill>
            <a:schemeClr val="accent4"/>
          </a:solidFill>
        </p:spPr>
        <p:txBody>
          <a:bodyPr lIns="91440" anchor="ctr" anchorCtr="0"/>
          <a:lstStyle>
            <a:lvl1pPr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5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6"/>
          </p:nvPr>
        </p:nvSpPr>
        <p:spPr bwMode="gray">
          <a:xfrm>
            <a:off x="609600" y="6492240"/>
            <a:ext cx="73152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“Privileged &amp; Confidential; Prepared at the request of Legal; Attorney Work Product.”</a:t>
            </a:r>
          </a:p>
        </p:txBody>
      </p:sp>
    </p:spTree>
    <p:extLst>
      <p:ext uri="{BB962C8B-B14F-4D97-AF65-F5344CB8AC3E}">
        <p14:creationId xmlns:p14="http://schemas.microsoft.com/office/powerpoint/2010/main" val="266383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3192"/>
            <a:ext cx="10972800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609600" y="6492240"/>
            <a:ext cx="73152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“Privileged &amp; Confidential; Prepared at the request of Legal; Attorney Work Product.”</a:t>
            </a:r>
          </a:p>
        </p:txBody>
      </p:sp>
    </p:spTree>
    <p:extLst>
      <p:ext uri="{BB962C8B-B14F-4D97-AF65-F5344CB8AC3E}">
        <p14:creationId xmlns:p14="http://schemas.microsoft.com/office/powerpoint/2010/main" val="210643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320"/>
            <a:ext cx="9509760" cy="1371600"/>
          </a:xfrm>
        </p:spPr>
        <p:txBody>
          <a:bodyPr rIns="0" anchor="b" anchorCtr="0"/>
          <a:lstStyle>
            <a:lvl1pPr algn="l">
              <a:lnSpc>
                <a:spcPct val="90000"/>
              </a:lnSpc>
              <a:defRPr sz="4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011680"/>
            <a:ext cx="4876800" cy="1005840"/>
          </a:xfrm>
        </p:spPr>
        <p:txBody>
          <a:bodyPr rIns="0" anchor="t" anchorCtr="0"/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667117" y="169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10028518" y="6518100"/>
            <a:ext cx="1591983" cy="146673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6" name="Freeform 10"/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609600" y="6492240"/>
            <a:ext cx="73152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“Privileged &amp; Confidential; Prepared at the request of Legal; Attorney Work Product.”</a:t>
            </a:r>
          </a:p>
        </p:txBody>
      </p:sp>
      <p:graphicFrame>
        <p:nvGraphicFramePr>
          <p:cNvPr id="15" name="Draft Stamp">
            <a:extLst>
              <a:ext uri="{FF2B5EF4-FFF2-40B4-BE49-F238E27FC236}">
                <a16:creationId xmlns:a16="http://schemas.microsoft.com/office/drawing/2014/main" id="{CE91E39E-BF2C-4D5F-93BC-5D13BAEF1D4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03856280"/>
              </p:ext>
            </p:extLst>
          </p:nvPr>
        </p:nvGraphicFramePr>
        <p:xfrm>
          <a:off x="10676467" y="6350"/>
          <a:ext cx="1515533" cy="48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533">
                  <a:extLst>
                    <a:ext uri="{9D8B030D-6E8A-4147-A177-3AD203B41FA5}">
                      <a16:colId xmlns:a16="http://schemas.microsoft.com/office/drawing/2014/main" val="711453787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Verdana" panose="020B0604030504040204" pitchFamily="34" charset="0"/>
                        </a:rPr>
                        <a:t>DRAFT</a:t>
                      </a:r>
                    </a:p>
                  </a:txBody>
                  <a:tcPr marL="0" marR="0" marT="0" marB="0" anchor="ctr" anchorCtr="1">
                    <a:lnT w="38100" cmpd="sng">
                      <a:solidFill>
                        <a:srgbClr val="C00000"/>
                      </a:solidFill>
                    </a:lnT>
                    <a:lnB w="38100" cmpd="sng">
                      <a:solidFill>
                        <a:srgbClr val="C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123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74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"/>
          <p:cNvSpPr>
            <a:spLocks noChangeAspect="1"/>
          </p:cNvSpPr>
          <p:nvPr/>
        </p:nvSpPr>
        <p:spPr bwMode="auto">
          <a:xfrm>
            <a:off x="315069" y="228430"/>
            <a:ext cx="247695" cy="185771"/>
          </a:xfrm>
          <a:custGeom>
            <a:avLst/>
            <a:gdLst>
              <a:gd name="T0" fmla="*/ 14 w 96"/>
              <a:gd name="T1" fmla="*/ 96 h 96"/>
              <a:gd name="T2" fmla="*/ 43 w 96"/>
              <a:gd name="T3" fmla="*/ 96 h 96"/>
              <a:gd name="T4" fmla="*/ 58 w 96"/>
              <a:gd name="T5" fmla="*/ 82 h 96"/>
              <a:gd name="T6" fmla="*/ 58 w 96"/>
              <a:gd name="T7" fmla="*/ 58 h 96"/>
              <a:gd name="T8" fmla="*/ 82 w 96"/>
              <a:gd name="T9" fmla="*/ 58 h 96"/>
              <a:gd name="T10" fmla="*/ 96 w 96"/>
              <a:gd name="T11" fmla="*/ 43 h 96"/>
              <a:gd name="T12" fmla="*/ 96 w 96"/>
              <a:gd name="T13" fmla="*/ 14 h 96"/>
              <a:gd name="T14" fmla="*/ 82 w 96"/>
              <a:gd name="T15" fmla="*/ 0 h 96"/>
              <a:gd name="T16" fmla="*/ 0 w 96"/>
              <a:gd name="T17" fmla="*/ 0 h 96"/>
              <a:gd name="T18" fmla="*/ 0 w 96"/>
              <a:gd name="T19" fmla="*/ 82 h 96"/>
              <a:gd name="T20" fmla="*/ 14 w 96"/>
              <a:gd name="T21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" h="96">
                <a:moveTo>
                  <a:pt x="14" y="96"/>
                </a:moveTo>
                <a:cubicBezTo>
                  <a:pt x="43" y="96"/>
                  <a:pt x="43" y="96"/>
                  <a:pt x="43" y="96"/>
                </a:cubicBezTo>
                <a:cubicBezTo>
                  <a:pt x="51" y="96"/>
                  <a:pt x="58" y="90"/>
                  <a:pt x="58" y="82"/>
                </a:cubicBezTo>
                <a:cubicBezTo>
                  <a:pt x="58" y="58"/>
                  <a:pt x="58" y="58"/>
                  <a:pt x="58" y="58"/>
                </a:cubicBezTo>
                <a:cubicBezTo>
                  <a:pt x="82" y="58"/>
                  <a:pt x="82" y="58"/>
                  <a:pt x="82" y="58"/>
                </a:cubicBezTo>
                <a:cubicBezTo>
                  <a:pt x="90" y="58"/>
                  <a:pt x="96" y="51"/>
                  <a:pt x="96" y="43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7"/>
                  <a:pt x="90" y="0"/>
                  <a:pt x="8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90"/>
                  <a:pt x="7" y="96"/>
                  <a:pt x="14" y="96"/>
                </a:cubicBezTo>
              </a:path>
            </a:pathLst>
          </a:cu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93192"/>
            <a:ext cx="10972800" cy="822960"/>
          </a:xfrm>
          <a:prstGeom prst="rect">
            <a:avLst/>
          </a:prstGeom>
        </p:spPr>
        <p:txBody>
          <a:bodyPr vert="horz" lIns="0" tIns="0" rIns="9144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463040"/>
            <a:ext cx="10972800" cy="4389120"/>
          </a:xfrm>
          <a:prstGeom prst="rect">
            <a:avLst/>
          </a:prstGeom>
        </p:spPr>
        <p:txBody>
          <a:bodyPr vert="horz" lIns="0" tIns="0" rIns="9144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609600" y="6492240"/>
            <a:ext cx="73152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“Privileged &amp; Confidential; Prepared at the request of Legal; Attorney Work Product.”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0028518" y="6518100"/>
            <a:ext cx="1591983" cy="146673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6" name="Freeform 5"/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1" name="Freeform 10"/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aphicFrame>
        <p:nvGraphicFramePr>
          <p:cNvPr id="4" name="Draft Stamp">
            <a:extLst>
              <a:ext uri="{FF2B5EF4-FFF2-40B4-BE49-F238E27FC236}">
                <a16:creationId xmlns:a16="http://schemas.microsoft.com/office/drawing/2014/main" id="{5B870FEA-BD7C-4D4C-AB66-41A7D51EFB3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05334231"/>
              </p:ext>
            </p:extLst>
          </p:nvPr>
        </p:nvGraphicFramePr>
        <p:xfrm>
          <a:off x="10676467" y="6350"/>
          <a:ext cx="1515533" cy="48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533">
                  <a:extLst>
                    <a:ext uri="{9D8B030D-6E8A-4147-A177-3AD203B41FA5}">
                      <a16:colId xmlns:a16="http://schemas.microsoft.com/office/drawing/2014/main" val="711453787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Verdana" panose="020B0604030504040204" pitchFamily="34" charset="0"/>
                        </a:rPr>
                        <a:t>DRAFT</a:t>
                      </a:r>
                    </a:p>
                  </a:txBody>
                  <a:tcPr marL="0" marR="0" marT="0" marB="0" anchor="ctr" anchorCtr="1">
                    <a:lnT w="38100" cmpd="sng">
                      <a:solidFill>
                        <a:srgbClr val="C00000"/>
                      </a:solidFill>
                    </a:lnT>
                    <a:lnB w="38100" cmpd="sng">
                      <a:solidFill>
                        <a:srgbClr val="C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123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98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2" r:id="rId4"/>
    <p:sldLayoutId id="2147483673" r:id="rId5"/>
    <p:sldLayoutId id="2147483653" r:id="rId6"/>
    <p:sldLayoutId id="2147483671" r:id="rId7"/>
    <p:sldLayoutId id="2147483663" r:id="rId8"/>
    <p:sldLayoutId id="2147483651" r:id="rId9"/>
    <p:sldLayoutId id="2147483654" r:id="rId10"/>
    <p:sldLayoutId id="2147483655" r:id="rId11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800"/>
        </a:spcBef>
        <a:buClr>
          <a:srgbClr val="37BAAB"/>
        </a:buClr>
        <a:buFont typeface="Arial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457200" rtl="0" eaLnBrk="1" latinLnBrk="0" hangingPunct="1">
        <a:spcBef>
          <a:spcPts val="1200"/>
        </a:spcBef>
        <a:buClr>
          <a:srgbClr val="37BAAB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457200" rtl="0" eaLnBrk="1" latinLnBrk="0" hangingPunct="1">
        <a:spcBef>
          <a:spcPts val="600"/>
        </a:spcBef>
        <a:buClr>
          <a:srgbClr val="37BAAB"/>
        </a:buClr>
        <a:buFont typeface="Lucida Grande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457200" rtl="0" eaLnBrk="1" latinLnBrk="0" hangingPunct="1">
        <a:spcBef>
          <a:spcPts val="600"/>
        </a:spcBef>
        <a:buClr>
          <a:srgbClr val="37BAAB"/>
        </a:buClr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34440" indent="-182880" algn="l" defTabSz="457200" rtl="0" eaLnBrk="1" latinLnBrk="0" hangingPunct="1">
        <a:spcBef>
          <a:spcPts val="300"/>
        </a:spcBef>
        <a:buClr>
          <a:srgbClr val="37BAAB"/>
        </a:buClr>
        <a:buFont typeface="Arial"/>
        <a:buChar char="»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"/>
          <p:cNvSpPr>
            <a:spLocks noChangeAspect="1"/>
          </p:cNvSpPr>
          <p:nvPr/>
        </p:nvSpPr>
        <p:spPr bwMode="auto">
          <a:xfrm>
            <a:off x="315069" y="228430"/>
            <a:ext cx="247695" cy="185771"/>
          </a:xfrm>
          <a:custGeom>
            <a:avLst/>
            <a:gdLst>
              <a:gd name="T0" fmla="*/ 14 w 96"/>
              <a:gd name="T1" fmla="*/ 96 h 96"/>
              <a:gd name="T2" fmla="*/ 43 w 96"/>
              <a:gd name="T3" fmla="*/ 96 h 96"/>
              <a:gd name="T4" fmla="*/ 58 w 96"/>
              <a:gd name="T5" fmla="*/ 82 h 96"/>
              <a:gd name="T6" fmla="*/ 58 w 96"/>
              <a:gd name="T7" fmla="*/ 58 h 96"/>
              <a:gd name="T8" fmla="*/ 82 w 96"/>
              <a:gd name="T9" fmla="*/ 58 h 96"/>
              <a:gd name="T10" fmla="*/ 96 w 96"/>
              <a:gd name="T11" fmla="*/ 43 h 96"/>
              <a:gd name="T12" fmla="*/ 96 w 96"/>
              <a:gd name="T13" fmla="*/ 14 h 96"/>
              <a:gd name="T14" fmla="*/ 82 w 96"/>
              <a:gd name="T15" fmla="*/ 0 h 96"/>
              <a:gd name="T16" fmla="*/ 0 w 96"/>
              <a:gd name="T17" fmla="*/ 0 h 96"/>
              <a:gd name="T18" fmla="*/ 0 w 96"/>
              <a:gd name="T19" fmla="*/ 82 h 96"/>
              <a:gd name="T20" fmla="*/ 14 w 96"/>
              <a:gd name="T21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" h="96">
                <a:moveTo>
                  <a:pt x="14" y="96"/>
                </a:moveTo>
                <a:cubicBezTo>
                  <a:pt x="43" y="96"/>
                  <a:pt x="43" y="96"/>
                  <a:pt x="43" y="96"/>
                </a:cubicBezTo>
                <a:cubicBezTo>
                  <a:pt x="51" y="96"/>
                  <a:pt x="58" y="90"/>
                  <a:pt x="58" y="82"/>
                </a:cubicBezTo>
                <a:cubicBezTo>
                  <a:pt x="58" y="58"/>
                  <a:pt x="58" y="58"/>
                  <a:pt x="58" y="58"/>
                </a:cubicBezTo>
                <a:cubicBezTo>
                  <a:pt x="82" y="58"/>
                  <a:pt x="82" y="58"/>
                  <a:pt x="82" y="58"/>
                </a:cubicBezTo>
                <a:cubicBezTo>
                  <a:pt x="90" y="58"/>
                  <a:pt x="96" y="51"/>
                  <a:pt x="96" y="43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7"/>
                  <a:pt x="90" y="0"/>
                  <a:pt x="8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90"/>
                  <a:pt x="7" y="96"/>
                  <a:pt x="14" y="96"/>
                </a:cubicBezTo>
              </a:path>
            </a:pathLst>
          </a:cu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93192"/>
            <a:ext cx="10972800" cy="822960"/>
          </a:xfrm>
          <a:prstGeom prst="rect">
            <a:avLst/>
          </a:prstGeom>
        </p:spPr>
        <p:txBody>
          <a:bodyPr vert="horz" lIns="0" tIns="0" rIns="9144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463040"/>
            <a:ext cx="10972800" cy="4389120"/>
          </a:xfrm>
          <a:prstGeom prst="rect">
            <a:avLst/>
          </a:prstGeom>
        </p:spPr>
        <p:txBody>
          <a:bodyPr vert="horz" lIns="0" tIns="0" rIns="9144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609600" y="6492240"/>
            <a:ext cx="73152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“Privileged &amp; Confidential; Prepared at the request of Legal; Attorney Work Product.”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0028518" y="6518100"/>
            <a:ext cx="1591983" cy="146673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6" name="Freeform 5"/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1" name="Freeform 10"/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aphicFrame>
        <p:nvGraphicFramePr>
          <p:cNvPr id="14" name="Draft Stamp">
            <a:extLst>
              <a:ext uri="{FF2B5EF4-FFF2-40B4-BE49-F238E27FC236}">
                <a16:creationId xmlns:a16="http://schemas.microsoft.com/office/drawing/2014/main" id="{68C50E93-DC1A-4D26-ADD6-921A578DCFC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03856280"/>
              </p:ext>
            </p:extLst>
          </p:nvPr>
        </p:nvGraphicFramePr>
        <p:xfrm>
          <a:off x="10676467" y="6350"/>
          <a:ext cx="1515533" cy="48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533">
                  <a:extLst>
                    <a:ext uri="{9D8B030D-6E8A-4147-A177-3AD203B41FA5}">
                      <a16:colId xmlns:a16="http://schemas.microsoft.com/office/drawing/2014/main" val="711453787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Verdana" panose="020B0604030504040204" pitchFamily="34" charset="0"/>
                        </a:rPr>
                        <a:t>DRAFT</a:t>
                      </a:r>
                    </a:p>
                  </a:txBody>
                  <a:tcPr marL="0" marR="0" marT="0" marB="0" anchor="ctr" anchorCtr="1">
                    <a:lnT w="38100" cmpd="sng">
                      <a:solidFill>
                        <a:srgbClr val="C00000"/>
                      </a:solidFill>
                    </a:lnT>
                    <a:lnB w="38100" cmpd="sng">
                      <a:solidFill>
                        <a:srgbClr val="C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123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2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98" r:id="rId12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800"/>
        </a:spcBef>
        <a:buClr>
          <a:srgbClr val="37BAAB"/>
        </a:buClr>
        <a:buFont typeface="Arial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457200" rtl="0" eaLnBrk="1" latinLnBrk="0" hangingPunct="1">
        <a:spcBef>
          <a:spcPts val="1200"/>
        </a:spcBef>
        <a:buClr>
          <a:srgbClr val="37BAAB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457200" rtl="0" eaLnBrk="1" latinLnBrk="0" hangingPunct="1">
        <a:spcBef>
          <a:spcPts val="600"/>
        </a:spcBef>
        <a:buClr>
          <a:srgbClr val="37BAAB"/>
        </a:buClr>
        <a:buFont typeface="Lucida Grande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457200" rtl="0" eaLnBrk="1" latinLnBrk="0" hangingPunct="1">
        <a:spcBef>
          <a:spcPts val="600"/>
        </a:spcBef>
        <a:buClr>
          <a:srgbClr val="37BAAB"/>
        </a:buClr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34440" indent="-182880" algn="l" defTabSz="457200" rtl="0" eaLnBrk="1" latinLnBrk="0" hangingPunct="1">
        <a:spcBef>
          <a:spcPts val="300"/>
        </a:spcBef>
        <a:buClr>
          <a:srgbClr val="37BAAB"/>
        </a:buClr>
        <a:buFont typeface="Arial"/>
        <a:buChar char="»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"/>
          <p:cNvSpPr>
            <a:spLocks noChangeAspect="1"/>
          </p:cNvSpPr>
          <p:nvPr/>
        </p:nvSpPr>
        <p:spPr bwMode="auto">
          <a:xfrm>
            <a:off x="315069" y="228430"/>
            <a:ext cx="247695" cy="185771"/>
          </a:xfrm>
          <a:custGeom>
            <a:avLst/>
            <a:gdLst>
              <a:gd name="T0" fmla="*/ 14 w 96"/>
              <a:gd name="T1" fmla="*/ 96 h 96"/>
              <a:gd name="T2" fmla="*/ 43 w 96"/>
              <a:gd name="T3" fmla="*/ 96 h 96"/>
              <a:gd name="T4" fmla="*/ 58 w 96"/>
              <a:gd name="T5" fmla="*/ 82 h 96"/>
              <a:gd name="T6" fmla="*/ 58 w 96"/>
              <a:gd name="T7" fmla="*/ 58 h 96"/>
              <a:gd name="T8" fmla="*/ 82 w 96"/>
              <a:gd name="T9" fmla="*/ 58 h 96"/>
              <a:gd name="T10" fmla="*/ 96 w 96"/>
              <a:gd name="T11" fmla="*/ 43 h 96"/>
              <a:gd name="T12" fmla="*/ 96 w 96"/>
              <a:gd name="T13" fmla="*/ 14 h 96"/>
              <a:gd name="T14" fmla="*/ 82 w 96"/>
              <a:gd name="T15" fmla="*/ 0 h 96"/>
              <a:gd name="T16" fmla="*/ 0 w 96"/>
              <a:gd name="T17" fmla="*/ 0 h 96"/>
              <a:gd name="T18" fmla="*/ 0 w 96"/>
              <a:gd name="T19" fmla="*/ 82 h 96"/>
              <a:gd name="T20" fmla="*/ 14 w 96"/>
              <a:gd name="T21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" h="96">
                <a:moveTo>
                  <a:pt x="14" y="96"/>
                </a:moveTo>
                <a:cubicBezTo>
                  <a:pt x="43" y="96"/>
                  <a:pt x="43" y="96"/>
                  <a:pt x="43" y="96"/>
                </a:cubicBezTo>
                <a:cubicBezTo>
                  <a:pt x="51" y="96"/>
                  <a:pt x="58" y="90"/>
                  <a:pt x="58" y="82"/>
                </a:cubicBezTo>
                <a:cubicBezTo>
                  <a:pt x="58" y="58"/>
                  <a:pt x="58" y="58"/>
                  <a:pt x="58" y="58"/>
                </a:cubicBezTo>
                <a:cubicBezTo>
                  <a:pt x="82" y="58"/>
                  <a:pt x="82" y="58"/>
                  <a:pt x="82" y="58"/>
                </a:cubicBezTo>
                <a:cubicBezTo>
                  <a:pt x="90" y="58"/>
                  <a:pt x="96" y="51"/>
                  <a:pt x="96" y="43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7"/>
                  <a:pt x="90" y="0"/>
                  <a:pt x="8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90"/>
                  <a:pt x="7" y="96"/>
                  <a:pt x="14" y="96"/>
                </a:cubicBezTo>
              </a:path>
            </a:pathLst>
          </a:cu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93192"/>
            <a:ext cx="10972800" cy="822960"/>
          </a:xfrm>
          <a:prstGeom prst="rect">
            <a:avLst/>
          </a:prstGeom>
        </p:spPr>
        <p:txBody>
          <a:bodyPr vert="horz" lIns="0" tIns="0" rIns="9144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463040"/>
            <a:ext cx="10972800" cy="4389120"/>
          </a:xfrm>
          <a:prstGeom prst="rect">
            <a:avLst/>
          </a:prstGeom>
        </p:spPr>
        <p:txBody>
          <a:bodyPr vert="horz" lIns="0" tIns="0" rIns="9144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609600" y="6492240"/>
            <a:ext cx="73152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“Privileged &amp; Confidential; Prepared at the request of Legal; Attorney Work Product.”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0028518" y="6518100"/>
            <a:ext cx="1591983" cy="146673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6" name="Freeform 5"/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1" name="Freeform 10"/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aphicFrame>
        <p:nvGraphicFramePr>
          <p:cNvPr id="4" name="Draft Stamp">
            <a:extLst>
              <a:ext uri="{FF2B5EF4-FFF2-40B4-BE49-F238E27FC236}">
                <a16:creationId xmlns:a16="http://schemas.microsoft.com/office/drawing/2014/main" id="{5B870FEA-BD7C-4D4C-AB66-41A7D51EFB39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676467" y="6350"/>
          <a:ext cx="1515533" cy="48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533">
                  <a:extLst>
                    <a:ext uri="{9D8B030D-6E8A-4147-A177-3AD203B41FA5}">
                      <a16:colId xmlns:a16="http://schemas.microsoft.com/office/drawing/2014/main" val="711453787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Verdana" panose="020B0604030504040204" pitchFamily="34" charset="0"/>
                        </a:rPr>
                        <a:t>DRAFT</a:t>
                      </a:r>
                    </a:p>
                  </a:txBody>
                  <a:tcPr marL="0" marR="0" marT="0" marB="0" anchor="ctr" anchorCtr="1">
                    <a:lnT w="38100" cmpd="sng">
                      <a:solidFill>
                        <a:srgbClr val="C00000"/>
                      </a:solidFill>
                    </a:lnT>
                    <a:lnB w="38100" cmpd="sng">
                      <a:solidFill>
                        <a:srgbClr val="C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123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16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800"/>
        </a:spcBef>
        <a:buClr>
          <a:srgbClr val="37BAAB"/>
        </a:buClr>
        <a:buFont typeface="Arial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457200" rtl="0" eaLnBrk="1" latinLnBrk="0" hangingPunct="1">
        <a:spcBef>
          <a:spcPts val="1200"/>
        </a:spcBef>
        <a:buClr>
          <a:srgbClr val="37BAAB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457200" rtl="0" eaLnBrk="1" latinLnBrk="0" hangingPunct="1">
        <a:spcBef>
          <a:spcPts val="600"/>
        </a:spcBef>
        <a:buClr>
          <a:srgbClr val="37BAAB"/>
        </a:buClr>
        <a:buFont typeface="Lucida Grande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457200" rtl="0" eaLnBrk="1" latinLnBrk="0" hangingPunct="1">
        <a:spcBef>
          <a:spcPts val="600"/>
        </a:spcBef>
        <a:buClr>
          <a:srgbClr val="37BAAB"/>
        </a:buClr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34440" indent="-182880" algn="l" defTabSz="457200" rtl="0" eaLnBrk="1" latinLnBrk="0" hangingPunct="1">
        <a:spcBef>
          <a:spcPts val="300"/>
        </a:spcBef>
        <a:buClr>
          <a:srgbClr val="37BAAB"/>
        </a:buClr>
        <a:buFont typeface="Arial"/>
        <a:buChar char="»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"/>
          <p:cNvSpPr>
            <a:spLocks noChangeAspect="1"/>
          </p:cNvSpPr>
          <p:nvPr/>
        </p:nvSpPr>
        <p:spPr bwMode="auto">
          <a:xfrm>
            <a:off x="315069" y="228430"/>
            <a:ext cx="247695" cy="185771"/>
          </a:xfrm>
          <a:custGeom>
            <a:avLst/>
            <a:gdLst>
              <a:gd name="T0" fmla="*/ 14 w 96"/>
              <a:gd name="T1" fmla="*/ 96 h 96"/>
              <a:gd name="T2" fmla="*/ 43 w 96"/>
              <a:gd name="T3" fmla="*/ 96 h 96"/>
              <a:gd name="T4" fmla="*/ 58 w 96"/>
              <a:gd name="T5" fmla="*/ 82 h 96"/>
              <a:gd name="T6" fmla="*/ 58 w 96"/>
              <a:gd name="T7" fmla="*/ 58 h 96"/>
              <a:gd name="T8" fmla="*/ 82 w 96"/>
              <a:gd name="T9" fmla="*/ 58 h 96"/>
              <a:gd name="T10" fmla="*/ 96 w 96"/>
              <a:gd name="T11" fmla="*/ 43 h 96"/>
              <a:gd name="T12" fmla="*/ 96 w 96"/>
              <a:gd name="T13" fmla="*/ 14 h 96"/>
              <a:gd name="T14" fmla="*/ 82 w 96"/>
              <a:gd name="T15" fmla="*/ 0 h 96"/>
              <a:gd name="T16" fmla="*/ 0 w 96"/>
              <a:gd name="T17" fmla="*/ 0 h 96"/>
              <a:gd name="T18" fmla="*/ 0 w 96"/>
              <a:gd name="T19" fmla="*/ 82 h 96"/>
              <a:gd name="T20" fmla="*/ 14 w 96"/>
              <a:gd name="T21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" h="96">
                <a:moveTo>
                  <a:pt x="14" y="96"/>
                </a:moveTo>
                <a:cubicBezTo>
                  <a:pt x="43" y="96"/>
                  <a:pt x="43" y="96"/>
                  <a:pt x="43" y="96"/>
                </a:cubicBezTo>
                <a:cubicBezTo>
                  <a:pt x="51" y="96"/>
                  <a:pt x="58" y="90"/>
                  <a:pt x="58" y="82"/>
                </a:cubicBezTo>
                <a:cubicBezTo>
                  <a:pt x="58" y="58"/>
                  <a:pt x="58" y="58"/>
                  <a:pt x="58" y="58"/>
                </a:cubicBezTo>
                <a:cubicBezTo>
                  <a:pt x="82" y="58"/>
                  <a:pt x="82" y="58"/>
                  <a:pt x="82" y="58"/>
                </a:cubicBezTo>
                <a:cubicBezTo>
                  <a:pt x="90" y="58"/>
                  <a:pt x="96" y="51"/>
                  <a:pt x="96" y="43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7"/>
                  <a:pt x="90" y="0"/>
                  <a:pt x="8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90"/>
                  <a:pt x="7" y="96"/>
                  <a:pt x="14" y="96"/>
                </a:cubicBezTo>
              </a:path>
            </a:pathLst>
          </a:cu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93192"/>
            <a:ext cx="10972800" cy="822960"/>
          </a:xfrm>
          <a:prstGeom prst="rect">
            <a:avLst/>
          </a:prstGeom>
        </p:spPr>
        <p:txBody>
          <a:bodyPr vert="horz" lIns="0" tIns="0" rIns="9144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463040"/>
            <a:ext cx="10972800" cy="4389120"/>
          </a:xfrm>
          <a:prstGeom prst="rect">
            <a:avLst/>
          </a:prstGeom>
        </p:spPr>
        <p:txBody>
          <a:bodyPr vert="horz" lIns="0" tIns="0" rIns="9144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609600" y="6492240"/>
            <a:ext cx="73152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“Privileged &amp; Confidential; Prepared at the request of Legal; Attorney Work Product.”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0028518" y="6518100"/>
            <a:ext cx="1591983" cy="146673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6" name="Freeform 5"/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1" name="Freeform 10"/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aphicFrame>
        <p:nvGraphicFramePr>
          <p:cNvPr id="4" name="Draft Stamp">
            <a:extLst>
              <a:ext uri="{FF2B5EF4-FFF2-40B4-BE49-F238E27FC236}">
                <a16:creationId xmlns:a16="http://schemas.microsoft.com/office/drawing/2014/main" id="{5B870FEA-BD7C-4D4C-AB66-41A7D51EFB39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676467" y="6350"/>
          <a:ext cx="1515533" cy="48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533">
                  <a:extLst>
                    <a:ext uri="{9D8B030D-6E8A-4147-A177-3AD203B41FA5}">
                      <a16:colId xmlns:a16="http://schemas.microsoft.com/office/drawing/2014/main" val="711453787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Verdana" panose="020B0604030504040204" pitchFamily="34" charset="0"/>
                        </a:rPr>
                        <a:t>DRAFT</a:t>
                      </a:r>
                    </a:p>
                  </a:txBody>
                  <a:tcPr marL="0" marR="0" marT="0" marB="0" anchor="ctr" anchorCtr="1">
                    <a:lnT w="38100" cmpd="sng">
                      <a:solidFill>
                        <a:srgbClr val="C00000"/>
                      </a:solidFill>
                    </a:lnT>
                    <a:lnB w="38100" cmpd="sng">
                      <a:solidFill>
                        <a:srgbClr val="C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123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24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800"/>
        </a:spcBef>
        <a:buClr>
          <a:srgbClr val="37BAAB"/>
        </a:buClr>
        <a:buFont typeface="Arial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457200" rtl="0" eaLnBrk="1" latinLnBrk="0" hangingPunct="1">
        <a:spcBef>
          <a:spcPts val="1200"/>
        </a:spcBef>
        <a:buClr>
          <a:srgbClr val="37BAAB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457200" rtl="0" eaLnBrk="1" latinLnBrk="0" hangingPunct="1">
        <a:spcBef>
          <a:spcPts val="600"/>
        </a:spcBef>
        <a:buClr>
          <a:srgbClr val="37BAAB"/>
        </a:buClr>
        <a:buFont typeface="Lucida Grande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457200" rtl="0" eaLnBrk="1" latinLnBrk="0" hangingPunct="1">
        <a:spcBef>
          <a:spcPts val="600"/>
        </a:spcBef>
        <a:buClr>
          <a:srgbClr val="37BAAB"/>
        </a:buClr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34440" indent="-182880" algn="l" defTabSz="457200" rtl="0" eaLnBrk="1" latinLnBrk="0" hangingPunct="1">
        <a:spcBef>
          <a:spcPts val="300"/>
        </a:spcBef>
        <a:buClr>
          <a:srgbClr val="37BAAB"/>
        </a:buClr>
        <a:buFont typeface="Arial"/>
        <a:buChar char="»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"/>
          <p:cNvSpPr>
            <a:spLocks noChangeAspect="1"/>
          </p:cNvSpPr>
          <p:nvPr/>
        </p:nvSpPr>
        <p:spPr bwMode="auto">
          <a:xfrm>
            <a:off x="315069" y="228430"/>
            <a:ext cx="247695" cy="185771"/>
          </a:xfrm>
          <a:custGeom>
            <a:avLst/>
            <a:gdLst>
              <a:gd name="T0" fmla="*/ 14 w 96"/>
              <a:gd name="T1" fmla="*/ 96 h 96"/>
              <a:gd name="T2" fmla="*/ 43 w 96"/>
              <a:gd name="T3" fmla="*/ 96 h 96"/>
              <a:gd name="T4" fmla="*/ 58 w 96"/>
              <a:gd name="T5" fmla="*/ 82 h 96"/>
              <a:gd name="T6" fmla="*/ 58 w 96"/>
              <a:gd name="T7" fmla="*/ 58 h 96"/>
              <a:gd name="T8" fmla="*/ 82 w 96"/>
              <a:gd name="T9" fmla="*/ 58 h 96"/>
              <a:gd name="T10" fmla="*/ 96 w 96"/>
              <a:gd name="T11" fmla="*/ 43 h 96"/>
              <a:gd name="T12" fmla="*/ 96 w 96"/>
              <a:gd name="T13" fmla="*/ 14 h 96"/>
              <a:gd name="T14" fmla="*/ 82 w 96"/>
              <a:gd name="T15" fmla="*/ 0 h 96"/>
              <a:gd name="T16" fmla="*/ 0 w 96"/>
              <a:gd name="T17" fmla="*/ 0 h 96"/>
              <a:gd name="T18" fmla="*/ 0 w 96"/>
              <a:gd name="T19" fmla="*/ 82 h 96"/>
              <a:gd name="T20" fmla="*/ 14 w 96"/>
              <a:gd name="T21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" h="96">
                <a:moveTo>
                  <a:pt x="14" y="96"/>
                </a:moveTo>
                <a:cubicBezTo>
                  <a:pt x="43" y="96"/>
                  <a:pt x="43" y="96"/>
                  <a:pt x="43" y="96"/>
                </a:cubicBezTo>
                <a:cubicBezTo>
                  <a:pt x="51" y="96"/>
                  <a:pt x="58" y="90"/>
                  <a:pt x="58" y="82"/>
                </a:cubicBezTo>
                <a:cubicBezTo>
                  <a:pt x="58" y="58"/>
                  <a:pt x="58" y="58"/>
                  <a:pt x="58" y="58"/>
                </a:cubicBezTo>
                <a:cubicBezTo>
                  <a:pt x="82" y="58"/>
                  <a:pt x="82" y="58"/>
                  <a:pt x="82" y="58"/>
                </a:cubicBezTo>
                <a:cubicBezTo>
                  <a:pt x="90" y="58"/>
                  <a:pt x="96" y="51"/>
                  <a:pt x="96" y="43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7"/>
                  <a:pt x="90" y="0"/>
                  <a:pt x="8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90"/>
                  <a:pt x="7" y="96"/>
                  <a:pt x="14" y="96"/>
                </a:cubicBezTo>
              </a:path>
            </a:pathLst>
          </a:cu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93192"/>
            <a:ext cx="10972800" cy="822960"/>
          </a:xfrm>
          <a:prstGeom prst="rect">
            <a:avLst/>
          </a:prstGeom>
        </p:spPr>
        <p:txBody>
          <a:bodyPr vert="horz" lIns="0" tIns="0" rIns="9144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463040"/>
            <a:ext cx="10972800" cy="4389120"/>
          </a:xfrm>
          <a:prstGeom prst="rect">
            <a:avLst/>
          </a:prstGeom>
        </p:spPr>
        <p:txBody>
          <a:bodyPr vert="horz" lIns="0" tIns="0" rIns="9144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609600" y="6492240"/>
            <a:ext cx="73152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“Privileged &amp; Confidential; Prepared at the request of Legal; Attorney Work Product.”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753088" y="6532753"/>
            <a:ext cx="42672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0028518" y="6518100"/>
            <a:ext cx="1591983" cy="146673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6" name="Freeform 5"/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1" name="Freeform 10"/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876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800"/>
        </a:spcBef>
        <a:buClr>
          <a:srgbClr val="37BAAB"/>
        </a:buClr>
        <a:buFont typeface="Arial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457200" rtl="0" eaLnBrk="1" latinLnBrk="0" hangingPunct="1">
        <a:spcBef>
          <a:spcPts val="1200"/>
        </a:spcBef>
        <a:buClr>
          <a:srgbClr val="37BAAB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457200" rtl="0" eaLnBrk="1" latinLnBrk="0" hangingPunct="1">
        <a:spcBef>
          <a:spcPts val="600"/>
        </a:spcBef>
        <a:buClr>
          <a:srgbClr val="37BAAB"/>
        </a:buClr>
        <a:buFont typeface="Lucida Grande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457200" rtl="0" eaLnBrk="1" latinLnBrk="0" hangingPunct="1">
        <a:spcBef>
          <a:spcPts val="600"/>
        </a:spcBef>
        <a:buClr>
          <a:srgbClr val="37BAAB"/>
        </a:buClr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34440" indent="-182880" algn="l" defTabSz="457200" rtl="0" eaLnBrk="1" latinLnBrk="0" hangingPunct="1">
        <a:spcBef>
          <a:spcPts val="300"/>
        </a:spcBef>
        <a:buClr>
          <a:srgbClr val="37BAAB"/>
        </a:buClr>
        <a:buFont typeface="Arial"/>
        <a:buChar char="»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vshealth.auditboardapp.com/download?file_id=77650&amp;name=Benefits%20Production%20Access%20Narrative%20(Feb%205)%20-%20IT.docx" TargetMode="External"/><Relationship Id="rId7" Type="http://schemas.openxmlformats.org/officeDocument/2006/relationships/hyperlink" Target="https://cvshealth.auditboardapp.com/download?file_id=77651&amp;name=Meeting%20with%20DA%20Team%20(March%2026%202021).doc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cvshealth.auditboardapp.com/download?file_id=77652&amp;name=DA%20Brainstorming%20(March%2022%202021).docx" TargetMode="External"/><Relationship Id="rId5" Type="http://schemas.openxmlformats.org/officeDocument/2006/relationships/hyperlink" Target="https://cvshealth.auditboardapp.com/download?file_id=76275&amp;name=Meeting%20Minutes%20-%20EzTest%20Tool%20Walkthrough%20(March%2018%202021).docx" TargetMode="External"/><Relationship Id="rId4" Type="http://schemas.openxmlformats.org/officeDocument/2006/relationships/hyperlink" Target="https://cvshealth.auditboardapp.com/download?file_id=76081&amp;name=EZTest%20tool%20Walkthrough.doc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3"/>
          <p:cNvSpPr txBox="1">
            <a:spLocks/>
          </p:cNvSpPr>
          <p:nvPr/>
        </p:nvSpPr>
        <p:spPr bwMode="gray">
          <a:xfrm>
            <a:off x="768994" y="3672177"/>
            <a:ext cx="5406703" cy="1542862"/>
          </a:xfrm>
          <a:prstGeom prst="rect">
            <a:avLst/>
          </a:prstGeom>
        </p:spPr>
        <p:txBody>
          <a:bodyPr vert="horz" lIns="0" tIns="0" rIns="91440" bIns="0" rtlCol="0" anchor="t">
            <a:noAutofit/>
          </a:bodyPr>
          <a:lstStyle>
            <a:lvl1pPr marL="0" indent="0" algn="l" defTabSz="457200" rtl="0" eaLnBrk="1" latinLnBrk="0" hangingPunct="1">
              <a:spcBef>
                <a:spcPts val="600"/>
              </a:spcBef>
              <a:buClr>
                <a:srgbClr val="37BAAB"/>
              </a:buClr>
              <a:buFont typeface="Arial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200"/>
              </a:spcBef>
              <a:buClr>
                <a:srgbClr val="37BAAB"/>
              </a:buClr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600"/>
              </a:spcBef>
              <a:buClr>
                <a:srgbClr val="37BAAB"/>
              </a:buClr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600"/>
              </a:spcBef>
              <a:buClr>
                <a:srgbClr val="37BAAB"/>
              </a:buClr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300"/>
              </a:spcBef>
              <a:buClr>
                <a:srgbClr val="37BAAB"/>
              </a:buClr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20335 – Benefits Production Access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>
                <a:latin typeface="+mj-lt"/>
              </a:rPr>
              <a:t>Status Report: </a:t>
            </a:r>
          </a:p>
          <a:p>
            <a:r>
              <a:rPr lang="en-US" sz="2400" b="1" dirty="0">
                <a:latin typeface="+mj-lt"/>
              </a:rPr>
              <a:t>03/31/2021</a:t>
            </a:r>
            <a:endParaRPr lang="en-US" sz="2400" b="1" dirty="0">
              <a:latin typeface="+mj-lt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68580" y="1095351"/>
            <a:ext cx="4934123" cy="4421095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1DB9D41-569A-409E-BF4E-03EBAF5D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689297" y="6492240"/>
            <a:ext cx="54864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“Privileged &amp; Confidential; Prepared at the request of Legal; Attorney Work Product.”</a:t>
            </a:r>
          </a:p>
        </p:txBody>
      </p:sp>
    </p:spTree>
    <p:extLst>
      <p:ext uri="{BB962C8B-B14F-4D97-AF65-F5344CB8AC3E}">
        <p14:creationId xmlns:p14="http://schemas.microsoft.com/office/powerpoint/2010/main" val="365264360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ext&#10;&#10;Description automatically generated">
            <a:extLst>
              <a:ext uri="{FF2B5EF4-FFF2-40B4-BE49-F238E27FC236}">
                <a16:creationId xmlns:a16="http://schemas.microsoft.com/office/drawing/2014/main" id="{833A25B5-0106-4384-8C7C-343FE0CD34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378AE-E78D-498B-B455-8C382331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“Privileged &amp; Confidential; Prepared at the request of Legal; Attorney Work Product.”</a:t>
            </a: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4B8D1894-8B66-46E9-B420-A459B381C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D467D88-DCFD-354C-96A5-D863D5E9364D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04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Table Placeholder 5"/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3821586440"/>
              </p:ext>
            </p:extLst>
          </p:nvPr>
        </p:nvGraphicFramePr>
        <p:xfrm>
          <a:off x="640080" y="942466"/>
          <a:ext cx="10942320" cy="4013738"/>
        </p:xfrm>
        <a:graphic>
          <a:graphicData uri="http://schemas.openxmlformats.org/drawingml/2006/table">
            <a:tbl>
              <a:tblPr/>
              <a:tblGrid>
                <a:gridCol w="6268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4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669">
                <a:tc gridSpan="2"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Project Status</a:t>
                      </a:r>
                    </a:p>
                  </a:txBody>
                  <a:tcPr marL="184965" marR="92483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2483" marR="9248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669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669">
                <a:tc gridSpan="2"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Walkthroughs &amp; Meetings</a:t>
                      </a:r>
                    </a:p>
                  </a:txBody>
                  <a:tcPr marL="184965" marR="92483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17772"/>
                  </a:ext>
                </a:extLst>
              </a:tr>
              <a:tr h="406669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669">
                <a:tc gridSpan="2"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Data Requests</a:t>
                      </a:r>
                    </a:p>
                  </a:txBody>
                  <a:tcPr marL="184965" marR="92483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2483" marR="9248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669">
                <a:tc gridSpan="2"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84965" marR="92483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6669">
                <a:tc gridSpan="2"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Initial Observations</a:t>
                      </a:r>
                    </a:p>
                  </a:txBody>
                  <a:tcPr marL="184965" marR="92483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6669">
                <a:tc gridSpan="2"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84965" marR="92483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06669">
                <a:tc gridSpan="2"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Appendix</a:t>
                      </a:r>
                    </a:p>
                  </a:txBody>
                  <a:tcPr marL="184965" marR="92483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0" name="Text Placeholder 8"/>
          <p:cNvSpPr txBox="1">
            <a:spLocks/>
          </p:cNvSpPr>
          <p:nvPr/>
        </p:nvSpPr>
        <p:spPr>
          <a:xfrm>
            <a:off x="1981200" y="5870448"/>
            <a:ext cx="8229600" cy="457200"/>
          </a:xfrm>
          <a:prstGeom prst="rect">
            <a:avLst/>
          </a:prstGeom>
        </p:spPr>
        <p:txBody>
          <a:bodyPr lIns="0" tIns="0" bIns="0" anchor="b" anchorCtr="0"/>
          <a:lstStyle>
            <a:lvl1pPr marL="173038" indent="-173038" algn="l" defTabSz="457200" rtl="0" eaLnBrk="1" latinLnBrk="0" hangingPunct="1">
              <a:spcBef>
                <a:spcPts val="100"/>
              </a:spcBef>
              <a:spcAft>
                <a:spcPts val="600"/>
              </a:spcAft>
              <a:buClrTx/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6875" indent="-166688" algn="l" defTabSz="457200" rtl="0" eaLnBrk="1" latinLnBrk="0" hangingPunct="1">
              <a:spcBef>
                <a:spcPts val="100"/>
              </a:spcBef>
              <a:spcAft>
                <a:spcPts val="600"/>
              </a:spcAft>
              <a:buClrTx/>
              <a:buFont typeface="Lucida Grande"/>
              <a:buChar char="–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2300" indent="-161925" algn="l" defTabSz="457200" rtl="0" eaLnBrk="1" latinLnBrk="0" hangingPunct="1">
              <a:spcBef>
                <a:spcPts val="100"/>
              </a:spcBef>
              <a:spcAft>
                <a:spcPts val="600"/>
              </a:spcAft>
              <a:buClrTx/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1225" indent="-228600" algn="l" defTabSz="457200" rtl="0" eaLnBrk="1" latinLnBrk="0" hangingPunct="1">
              <a:spcBef>
                <a:spcPts val="100"/>
              </a:spcBef>
              <a:spcAft>
                <a:spcPts val="600"/>
              </a:spcAft>
              <a:buClrTx/>
              <a:buFont typeface="Lucida Grande"/>
              <a:buChar char="–"/>
              <a:defRPr sz="16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1413" indent="-230188" algn="l" defTabSz="457200" rtl="0" eaLnBrk="1" latinLnBrk="0" hangingPunct="1">
              <a:spcBef>
                <a:spcPts val="100"/>
              </a:spcBef>
              <a:spcAft>
                <a:spcPts val="600"/>
              </a:spcAft>
              <a:buClrTx/>
              <a:buFont typeface="Arial"/>
              <a:buChar char="•"/>
              <a:defRPr sz="16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sz="900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81200" y="1463675"/>
          <a:ext cx="7040200" cy="365760"/>
        </p:xfrm>
        <a:graphic>
          <a:graphicData uri="http://schemas.openxmlformats.org/drawingml/2006/table">
            <a:tbl>
              <a:tblPr/>
              <a:tblGrid>
                <a:gridCol w="4041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07A4A07-4389-4C6F-9ECA-4187B661F28B}"/>
              </a:ext>
            </a:extLst>
          </p:cNvPr>
          <p:cNvSpPr txBox="1">
            <a:spLocks/>
          </p:cNvSpPr>
          <p:nvPr/>
        </p:nvSpPr>
        <p:spPr bwMode="gray">
          <a:xfrm>
            <a:off x="609600" y="6450457"/>
            <a:ext cx="54864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“Privileged &amp; Confidential; Prepared at the request of Legal; Attorney Work Product.”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FC045A8-E317-4A35-9841-15F25B1BE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467D88-DCFD-354C-96A5-D863D5E9364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757824-B797-4370-AA3F-4DCC59BA9EF7}"/>
              </a:ext>
            </a:extLst>
          </p:cNvPr>
          <p:cNvSpPr txBox="1"/>
          <p:nvPr/>
        </p:nvSpPr>
        <p:spPr>
          <a:xfrm flipH="1">
            <a:off x="9478040" y="109146"/>
            <a:ext cx="118872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BE9CAA-5F14-4E78-980A-C8E979247920}"/>
              </a:ext>
            </a:extLst>
          </p:cNvPr>
          <p:cNvSpPr/>
          <p:nvPr/>
        </p:nvSpPr>
        <p:spPr bwMode="gray">
          <a:xfrm>
            <a:off x="10572924" y="0"/>
            <a:ext cx="1619076" cy="7271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2588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93193"/>
            <a:ext cx="8229600" cy="416506"/>
          </a:xfrm>
        </p:spPr>
        <p:txBody>
          <a:bodyPr/>
          <a:lstStyle/>
          <a:p>
            <a:r>
              <a:rPr lang="en-US" dirty="0"/>
              <a:t>Project Status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4A8FD-20BA-4433-A83A-2413D8B14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467D88-DCFD-354C-96A5-D863D5E9364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ECE30F-90B1-44E8-B788-E3A60E152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080" y="135062"/>
            <a:ext cx="1194920" cy="3109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C64C1C4-7DB8-404E-BA14-5914A873C4CD}"/>
              </a:ext>
            </a:extLst>
          </p:cNvPr>
          <p:cNvSpPr/>
          <p:nvPr/>
        </p:nvSpPr>
        <p:spPr bwMode="gray">
          <a:xfrm>
            <a:off x="10572924" y="0"/>
            <a:ext cx="1619076" cy="5536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25044"/>
              </p:ext>
            </p:extLst>
          </p:nvPr>
        </p:nvGraphicFramePr>
        <p:xfrm>
          <a:off x="609600" y="806251"/>
          <a:ext cx="10972800" cy="5388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72800">
                  <a:extLst>
                    <a:ext uri="{9D8B030D-6E8A-4147-A177-3AD203B41FA5}">
                      <a16:colId xmlns:a16="http://schemas.microsoft.com/office/drawing/2014/main" val="926942202"/>
                    </a:ext>
                  </a:extLst>
                </a:gridCol>
              </a:tblGrid>
              <a:tr h="4515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As of 03/31/2021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418754"/>
                  </a:ext>
                </a:extLst>
              </a:tr>
              <a:tr h="4936589">
                <a:tc>
                  <a:txBody>
                    <a:bodyPr/>
                    <a:lstStyle/>
                    <a:p>
                      <a:pPr marL="0" marR="0" indent="0" algn="l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en-US" sz="1800" b="0" u="sng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/>
                      </a:endParaRPr>
                    </a:p>
                    <a:p>
                      <a:pPr marL="285750" indent="-285750" algn="l" rtl="0" fontAlgn="base">
                        <a:buFont typeface="Wingdings" panose="05000000000000000000" pitchFamily="2" charset="2"/>
                        <a:buChar char="Ø"/>
                      </a:pP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Planning and Scoping Phase – Complete</a:t>
                      </a:r>
                      <a:endParaRPr lang="en-US" sz="2000" b="1" i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285750" indent="-285750" algn="l" rtl="0" fontAlgn="base">
                        <a:buFont typeface="Wingdings" panose="05000000000000000000" pitchFamily="2" charset="2"/>
                        <a:buChar char="Ø"/>
                      </a:pPr>
                      <a:r>
                        <a:rPr lang="en-US" sz="20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</a:p>
                    <a:p>
                      <a:pPr marL="285750" indent="-285750" algn="l" rtl="0" fontAlgn="base">
                        <a:buFont typeface="Wingdings" panose="05000000000000000000" pitchFamily="2" charset="2"/>
                        <a:buChar char="Ø"/>
                      </a:pP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Control Analysis Phase – In Progress</a:t>
                      </a:r>
                    </a:p>
                    <a:p>
                      <a:pPr marL="285750" indent="-285750" algn="l" rtl="0" fontAlgn="base">
                        <a:buFont typeface="Wingdings" panose="05000000000000000000" pitchFamily="2" charset="2"/>
                        <a:buChar char="Ø"/>
                      </a:pP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285750" indent="-285750" algn="l" rtl="0" fontAlgn="base">
                        <a:buFont typeface="Wingdings" panose="05000000000000000000" pitchFamily="2" charset="2"/>
                        <a:buChar char="Ø"/>
                      </a:pP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Fieldwork Phase – In Progress</a:t>
                      </a:r>
                    </a:p>
                    <a:p>
                      <a:pPr marL="285750" indent="-285750" algn="l" rtl="0" fontAlgn="base">
                        <a:buFont typeface="Wingdings" panose="05000000000000000000" pitchFamily="2" charset="2"/>
                        <a:buChar char="Ø"/>
                      </a:pP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285750" indent="-285750" algn="l" rtl="0" fontAlgn="base">
                        <a:buFont typeface="Wingdings" panose="05000000000000000000" pitchFamily="2" charset="2"/>
                        <a:buChar char="Ø"/>
                      </a:pP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Reporting Phase – Not Started</a:t>
                      </a:r>
                      <a:endParaRPr lang="en-US" sz="2000" b="1" i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015093"/>
                  </a:ext>
                </a:extLst>
              </a:tr>
            </a:tbl>
          </a:graphicData>
        </a:graphic>
      </p:graphicFrame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B68D823-9697-4462-89D1-CF8AD624A348}"/>
              </a:ext>
            </a:extLst>
          </p:cNvPr>
          <p:cNvSpPr txBox="1">
            <a:spLocks/>
          </p:cNvSpPr>
          <p:nvPr/>
        </p:nvSpPr>
        <p:spPr bwMode="gray">
          <a:xfrm>
            <a:off x="609600" y="6450457"/>
            <a:ext cx="54864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“Privileged &amp; Confidential; Prepared at the request of Legal; Attorney Work Product.”</a:t>
            </a:r>
          </a:p>
        </p:txBody>
      </p:sp>
    </p:spTree>
    <p:extLst>
      <p:ext uri="{BB962C8B-B14F-4D97-AF65-F5344CB8AC3E}">
        <p14:creationId xmlns:p14="http://schemas.microsoft.com/office/powerpoint/2010/main" val="251703984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CF3BD3-6AFA-43B2-8AF7-088DA65C2E8A}"/>
              </a:ext>
            </a:extLst>
          </p:cNvPr>
          <p:cNvSpPr/>
          <p:nvPr/>
        </p:nvSpPr>
        <p:spPr bwMode="gray">
          <a:xfrm>
            <a:off x="10572924" y="0"/>
            <a:ext cx="1619076" cy="7271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Walkthroughs &amp; Meetings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822858"/>
              </p:ext>
            </p:extLst>
          </p:nvPr>
        </p:nvGraphicFramePr>
        <p:xfrm>
          <a:off x="605424" y="793315"/>
          <a:ext cx="10972799" cy="4949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1968">
                  <a:extLst>
                    <a:ext uri="{9D8B030D-6E8A-4147-A177-3AD203B41FA5}">
                      <a16:colId xmlns:a16="http://schemas.microsoft.com/office/drawing/2014/main" val="4166595149"/>
                    </a:ext>
                  </a:extLst>
                </a:gridCol>
                <a:gridCol w="1107257">
                  <a:extLst>
                    <a:ext uri="{9D8B030D-6E8A-4147-A177-3AD203B41FA5}">
                      <a16:colId xmlns:a16="http://schemas.microsoft.com/office/drawing/2014/main" val="3463983460"/>
                    </a:ext>
                  </a:extLst>
                </a:gridCol>
                <a:gridCol w="1119425">
                  <a:extLst>
                    <a:ext uri="{9D8B030D-6E8A-4147-A177-3AD203B41FA5}">
                      <a16:colId xmlns:a16="http://schemas.microsoft.com/office/drawing/2014/main" val="3310489677"/>
                    </a:ext>
                  </a:extLst>
                </a:gridCol>
                <a:gridCol w="1119425">
                  <a:extLst>
                    <a:ext uri="{9D8B030D-6E8A-4147-A177-3AD203B41FA5}">
                      <a16:colId xmlns:a16="http://schemas.microsoft.com/office/drawing/2014/main" val="1444686079"/>
                    </a:ext>
                  </a:extLst>
                </a:gridCol>
                <a:gridCol w="12897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151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49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  <a:cs typeface="Calibri" panose="020F0502020204030204" pitchFamily="34" charset="0"/>
                        </a:rPr>
                        <a:t>Meeting Schedules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788717"/>
                  </a:ext>
                </a:extLst>
              </a:tr>
              <a:tr h="44711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Meeting Topic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Scheduled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Completed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alibri"/>
                        </a:rPr>
                        <a:t>Follow</a:t>
                      </a:r>
                      <a:r>
                        <a:rPr lang="en-US" sz="1400" baseline="0" dirty="0">
                          <a:latin typeface="+mn-lt"/>
                          <a:cs typeface="Calibri"/>
                        </a:rPr>
                        <a:t> up Date</a:t>
                      </a:r>
                      <a:endParaRPr lang="en-US" sz="1400" dirty="0">
                        <a:latin typeface="+mn-lt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Completed</a:t>
                      </a:r>
                      <a:r>
                        <a:rPr lang="en-US" sz="1400" baseline="0" dirty="0">
                          <a:latin typeface="+mn-lt"/>
                          <a:cs typeface="Calibri" panose="020F0502020204030204" pitchFamily="34" charset="0"/>
                        </a:rPr>
                        <a:t> Date</a:t>
                      </a:r>
                      <a:endParaRPr 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Notes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335000"/>
                  </a:ext>
                </a:extLst>
              </a:tr>
              <a:tr h="4024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/>
                        <a:t>Benefits Production Access Review – Background (Green Screen Demo)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02/05/2021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02/05/2021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dirty="0">
                          <a:latin typeface="+mn-lt"/>
                          <a:cs typeface="Calibri" panose="020F0502020204030204" pitchFamily="34" charset="0"/>
                          <a:hlinkClick r:id="rId3"/>
                        </a:rPr>
                        <a:t>https://cvshealth.auditboardapp.com/download?file_id=77650&amp;name=Benefits%20Production%20Access%20Narrative%20(Feb%205)%20-%20IT.docx</a:t>
                      </a:r>
                      <a:r>
                        <a:rPr lang="en-US" sz="1000" dirty="0"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347472"/>
                  </a:ext>
                </a:extLst>
              </a:tr>
              <a:tr h="3722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/>
                        <a:t>Manual Claims – Access Discussion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02/12/2021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02/12/2021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566319"/>
                  </a:ext>
                </a:extLst>
              </a:tr>
              <a:tr h="436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Benefits Production Access Review 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02/22/2021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02/22/2021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+mn-lt"/>
                        <a:cs typeface="Calibri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852927"/>
                  </a:ext>
                </a:extLst>
              </a:tr>
              <a:tr h="4309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Auditboard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Walkthrough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02/24/2021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02/24/2021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65421"/>
                  </a:ext>
                </a:extLst>
              </a:tr>
              <a:tr h="5801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EzTest Tool Walkthrough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03/18/2021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03/18/2021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n-lt"/>
                          <a:cs typeface="Calibri" panose="020F0502020204030204" pitchFamily="34" charset="0"/>
                          <a:hlinkClick r:id="rId4"/>
                        </a:rPr>
                        <a:t>https://cvshealth.auditboardapp.com/download?file_id=76081&amp;name=EZTest%20tool%20Walkthrough.docx</a:t>
                      </a:r>
                      <a:r>
                        <a:rPr lang="en-US" sz="1000" dirty="0"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n-lt"/>
                          <a:cs typeface="Calibri" panose="020F0502020204030204" pitchFamily="34" charset="0"/>
                          <a:hlinkClick r:id="rId5"/>
                        </a:rPr>
                        <a:t>https://cvshealth.auditboardapp.com/download?file_id=76275&amp;name=Meeting%20Minutes%20-%20EzTest%20Tool%20Walkthrough%20(March%2018%202021).docx</a:t>
                      </a:r>
                      <a:r>
                        <a:rPr lang="en-US" sz="1000" dirty="0"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841173"/>
                  </a:ext>
                </a:extLst>
              </a:tr>
              <a:tr h="3551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 Brainstorming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03/22/2021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03/22/2021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n-lt"/>
                          <a:cs typeface="Calibri" panose="020F0502020204030204" pitchFamily="34" charset="0"/>
                          <a:hlinkClick r:id="rId6"/>
                        </a:rPr>
                        <a:t>https://cvshealth.auditboardapp.com/download?file_id=77652&amp;name=DA%20Brainstorming%20(March%2022%202021).docx</a:t>
                      </a:r>
                      <a:r>
                        <a:rPr lang="en-US" sz="1000" dirty="0"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55131"/>
                  </a:ext>
                </a:extLst>
              </a:tr>
              <a:tr h="53557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 Brainstorming – IT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03/26/2021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03/26/2021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n-lt"/>
                          <a:cs typeface="Calibri" panose="020F0502020204030204" pitchFamily="34" charset="0"/>
                          <a:hlinkClick r:id="rId7"/>
                        </a:rPr>
                        <a:t>https://cvshealth.auditboardapp.com/download?file_id=77651&amp;name=Meeting%20with%20DA%20Team%20(March%2026%202021).docx</a:t>
                      </a:r>
                      <a:r>
                        <a:rPr lang="en-US" sz="1000" dirty="0"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089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D5484D-6ACB-4E8C-8063-2EB311632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467D88-DCFD-354C-96A5-D863D5E9364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2F5BEB4-4CF4-4563-B758-E928B9C3FCAE}"/>
              </a:ext>
            </a:extLst>
          </p:cNvPr>
          <p:cNvSpPr txBox="1">
            <a:spLocks/>
          </p:cNvSpPr>
          <p:nvPr/>
        </p:nvSpPr>
        <p:spPr bwMode="gray">
          <a:xfrm>
            <a:off x="609600" y="6450457"/>
            <a:ext cx="54864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“Privileged &amp; Confidential; Prepared at the request of Legal; Attorney Work Product.”</a:t>
            </a:r>
          </a:p>
        </p:txBody>
      </p:sp>
    </p:spTree>
    <p:extLst>
      <p:ext uri="{BB962C8B-B14F-4D97-AF65-F5344CB8AC3E}">
        <p14:creationId xmlns:p14="http://schemas.microsoft.com/office/powerpoint/2010/main" val="249955270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CF3BD3-6AFA-43B2-8AF7-088DA65C2E8A}"/>
              </a:ext>
            </a:extLst>
          </p:cNvPr>
          <p:cNvSpPr/>
          <p:nvPr/>
        </p:nvSpPr>
        <p:spPr bwMode="gray">
          <a:xfrm>
            <a:off x="10572924" y="0"/>
            <a:ext cx="1619076" cy="7271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Data Requests – </a:t>
            </a:r>
            <a:r>
              <a:rPr lang="en-US" sz="2000" dirty="0"/>
              <a:t>as of 03/31/2021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394573"/>
              </p:ext>
            </p:extLst>
          </p:nvPr>
        </p:nvGraphicFramePr>
        <p:xfrm>
          <a:off x="574109" y="814191"/>
          <a:ext cx="11162653" cy="264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566">
                  <a:extLst>
                    <a:ext uri="{9D8B030D-6E8A-4147-A177-3AD203B41FA5}">
                      <a16:colId xmlns:a16="http://schemas.microsoft.com/office/drawing/2014/main" val="4166595149"/>
                    </a:ext>
                  </a:extLst>
                </a:gridCol>
                <a:gridCol w="2041485">
                  <a:extLst>
                    <a:ext uri="{9D8B030D-6E8A-4147-A177-3AD203B41FA5}">
                      <a16:colId xmlns:a16="http://schemas.microsoft.com/office/drawing/2014/main" val="2586754931"/>
                    </a:ext>
                  </a:extLst>
                </a:gridCol>
                <a:gridCol w="1105517">
                  <a:extLst>
                    <a:ext uri="{9D8B030D-6E8A-4147-A177-3AD203B41FA5}">
                      <a16:colId xmlns:a16="http://schemas.microsoft.com/office/drawing/2014/main" val="3463983460"/>
                    </a:ext>
                  </a:extLst>
                </a:gridCol>
                <a:gridCol w="791752">
                  <a:extLst>
                    <a:ext uri="{9D8B030D-6E8A-4147-A177-3AD203B41FA5}">
                      <a16:colId xmlns:a16="http://schemas.microsoft.com/office/drawing/2014/main" val="3310489677"/>
                    </a:ext>
                  </a:extLst>
                </a:gridCol>
                <a:gridCol w="985892">
                  <a:extLst>
                    <a:ext uri="{9D8B030D-6E8A-4147-A177-3AD203B41FA5}">
                      <a16:colId xmlns:a16="http://schemas.microsoft.com/office/drawing/2014/main" val="1444686079"/>
                    </a:ext>
                  </a:extLst>
                </a:gridCol>
                <a:gridCol w="7859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47164">
                  <a:extLst>
                    <a:ext uri="{9D8B030D-6E8A-4147-A177-3AD203B41FA5}">
                      <a16:colId xmlns:a16="http://schemas.microsoft.com/office/drawing/2014/main" val="449745135"/>
                    </a:ext>
                  </a:extLst>
                </a:gridCol>
                <a:gridCol w="21933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53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  <a:cs typeface="Calibri" panose="020F0502020204030204" pitchFamily="34" charset="0"/>
                        </a:rPr>
                        <a:t>Data Requests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788717"/>
                  </a:ext>
                </a:extLst>
              </a:tr>
              <a:tr h="4852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UID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Request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Due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alibri"/>
                        </a:rPr>
                        <a:t>Follow</a:t>
                      </a:r>
                      <a:r>
                        <a:rPr lang="en-US" sz="1400" baseline="0" dirty="0">
                          <a:latin typeface="+mn-lt"/>
                          <a:cs typeface="Calibri"/>
                        </a:rPr>
                        <a:t>-up Date</a:t>
                      </a:r>
                      <a:endParaRPr lang="en-US" sz="1400" dirty="0">
                        <a:latin typeface="+mn-lt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Preparer/s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Notes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335000"/>
                  </a:ext>
                </a:extLst>
              </a:tr>
              <a:tr h="606208">
                <a:tc>
                  <a:txBody>
                    <a:bodyPr/>
                    <a:lstStyle/>
                    <a:p>
                      <a:pPr marL="0" lvl="0" algn="ctr" defTabSz="457200" rtl="0" eaLnBrk="1" fontAlgn="b" latinLnBrk="0" hangingPunct="1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b" latinLnBrk="0" hangingPunct="1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5737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Panel IDs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b" latinLnBrk="0" hangingPunct="1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02/16/2021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b" latinLnBrk="0" hangingPunct="1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03/02/2021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b" latinLnBrk="0" hangingPunct="1">
                        <a:buNone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b" latinLnBrk="0" hangingPunct="1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Closed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Deepak Mugundu Balan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305746"/>
                  </a:ext>
                </a:extLst>
              </a:tr>
              <a:tr h="606208">
                <a:tc>
                  <a:txBody>
                    <a:bodyPr/>
                    <a:lstStyle/>
                    <a:p>
                      <a:pPr marL="0" lvl="0" algn="ctr" defTabSz="457200" rtl="0" eaLnBrk="1" fontAlgn="b" latinLnBrk="0" hangingPunct="1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b" latinLnBrk="0" hangingPunct="1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5738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File and Libraries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b" latinLnBrk="0" hangingPunct="1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02/16/2021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b" latinLnBrk="0" hangingPunct="1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03/09/2021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b" latinLnBrk="0" hangingPunct="1">
                        <a:buNone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b" latinLnBrk="0" hangingPunct="1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Closed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Diana L Johnston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73950"/>
                  </a:ext>
                </a:extLst>
              </a:tr>
              <a:tr h="606208">
                <a:tc>
                  <a:txBody>
                    <a:bodyPr/>
                    <a:lstStyle/>
                    <a:p>
                      <a:pPr marL="0" lvl="0" algn="ctr" defTabSz="457200" rtl="0" eaLnBrk="1" fontAlgn="b" latinLnBrk="0" hangingPunct="1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b" latinLnBrk="0" hangingPunct="1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6782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Manual Claims Libraries – Access Permission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b" latinLnBrk="0" hangingPunct="1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03/17/2021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b" latinLnBrk="0" hangingPunct="1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03/26/2021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b" latinLnBrk="0" hangingPunct="1">
                        <a:buNone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b" latinLnBrk="0" hangingPunct="1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Certified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Jason Sheedy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42819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D5484D-6ACB-4E8C-8063-2EB311632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467D88-DCFD-354C-96A5-D863D5E9364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2F5BEB4-4CF4-4563-B758-E928B9C3FCAE}"/>
              </a:ext>
            </a:extLst>
          </p:cNvPr>
          <p:cNvSpPr txBox="1">
            <a:spLocks/>
          </p:cNvSpPr>
          <p:nvPr/>
        </p:nvSpPr>
        <p:spPr bwMode="gray">
          <a:xfrm>
            <a:off x="609600" y="6450457"/>
            <a:ext cx="54864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“Privileged &amp; Confidential; Prepared at the request of Legal; Attorney Work Product.”</a:t>
            </a:r>
          </a:p>
        </p:txBody>
      </p:sp>
    </p:spTree>
    <p:extLst>
      <p:ext uri="{BB962C8B-B14F-4D97-AF65-F5344CB8AC3E}">
        <p14:creationId xmlns:p14="http://schemas.microsoft.com/office/powerpoint/2010/main" val="392701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Findings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058BE6-47A4-4F23-A8D5-8D859AFF6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467D88-DCFD-354C-96A5-D863D5E9364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5B5089-C0B2-4A77-BAA8-E9F05AB07F0C}"/>
              </a:ext>
            </a:extLst>
          </p:cNvPr>
          <p:cNvSpPr txBox="1"/>
          <p:nvPr/>
        </p:nvSpPr>
        <p:spPr>
          <a:xfrm flipH="1">
            <a:off x="9478040" y="109146"/>
            <a:ext cx="118872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22C348-0280-405E-9486-E1B38F2EBF9D}"/>
              </a:ext>
            </a:extLst>
          </p:cNvPr>
          <p:cNvSpPr/>
          <p:nvPr/>
        </p:nvSpPr>
        <p:spPr bwMode="gray">
          <a:xfrm>
            <a:off x="10560732" y="0"/>
            <a:ext cx="1619076" cy="7271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7185D0B-70A2-43D1-9D9D-2BD512754E19}"/>
              </a:ext>
            </a:extLst>
          </p:cNvPr>
          <p:cNvSpPr txBox="1">
            <a:spLocks/>
          </p:cNvSpPr>
          <p:nvPr/>
        </p:nvSpPr>
        <p:spPr bwMode="gray">
          <a:xfrm>
            <a:off x="609600" y="6450457"/>
            <a:ext cx="54864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“Privileged &amp; Confidential; Prepared at the request of Legal; Attorney Work Product.”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CEC49B-8950-4F29-87BC-894AC501D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944073"/>
              </p:ext>
            </p:extLst>
          </p:nvPr>
        </p:nvGraphicFramePr>
        <p:xfrm>
          <a:off x="609599" y="974953"/>
          <a:ext cx="10829927" cy="1102026"/>
        </p:xfrm>
        <a:graphic>
          <a:graphicData uri="http://schemas.openxmlformats.org/drawingml/2006/table">
            <a:tbl>
              <a:tblPr firstRow="1" firstCol="1" bandRow="1"/>
              <a:tblGrid>
                <a:gridCol w="649181">
                  <a:extLst>
                    <a:ext uri="{9D8B030D-6E8A-4147-A177-3AD203B41FA5}">
                      <a16:colId xmlns:a16="http://schemas.microsoft.com/office/drawing/2014/main" val="1606243501"/>
                    </a:ext>
                  </a:extLst>
                </a:gridCol>
                <a:gridCol w="1311151">
                  <a:extLst>
                    <a:ext uri="{9D8B030D-6E8A-4147-A177-3AD203B41FA5}">
                      <a16:colId xmlns:a16="http://schemas.microsoft.com/office/drawing/2014/main" val="1538780161"/>
                    </a:ext>
                  </a:extLst>
                </a:gridCol>
                <a:gridCol w="3611799">
                  <a:extLst>
                    <a:ext uri="{9D8B030D-6E8A-4147-A177-3AD203B41FA5}">
                      <a16:colId xmlns:a16="http://schemas.microsoft.com/office/drawing/2014/main" val="2155699964"/>
                    </a:ext>
                  </a:extLst>
                </a:gridCol>
                <a:gridCol w="3219445">
                  <a:extLst>
                    <a:ext uri="{9D8B030D-6E8A-4147-A177-3AD203B41FA5}">
                      <a16:colId xmlns:a16="http://schemas.microsoft.com/office/drawing/2014/main" val="279198021"/>
                    </a:ext>
                  </a:extLst>
                </a:gridCol>
                <a:gridCol w="2038351">
                  <a:extLst>
                    <a:ext uri="{9D8B030D-6E8A-4147-A177-3AD203B41FA5}">
                      <a16:colId xmlns:a16="http://schemas.microsoft.com/office/drawing/2014/main" val="1561423199"/>
                    </a:ext>
                  </a:extLst>
                </a:gridCol>
              </a:tblGrid>
              <a:tr h="204109"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Findings</a:t>
                      </a:r>
                    </a:p>
                  </a:txBody>
                  <a:tcPr marL="3667" marR="3667" marT="3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667" marR="3667" marT="3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667" marR="3667" marT="3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667" marR="3667" marT="3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667" marR="3667" marT="3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9536"/>
                  </a:ext>
                </a:extLst>
              </a:tr>
              <a:tr h="2748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3667" marR="3667" marT="3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Control Area</a:t>
                      </a:r>
                    </a:p>
                  </a:txBody>
                  <a:tcPr marL="3667" marR="3667" marT="3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Findings</a:t>
                      </a:r>
                    </a:p>
                  </a:txBody>
                  <a:tcPr marL="3667" marR="3667" marT="3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Impact</a:t>
                      </a:r>
                    </a:p>
                  </a:txBody>
                  <a:tcPr marL="3667" marR="3667" marT="3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Owner</a:t>
                      </a:r>
                    </a:p>
                  </a:txBody>
                  <a:tcPr marL="3667" marR="3667" marT="3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523373"/>
                  </a:ext>
                </a:extLst>
              </a:tr>
              <a:tr h="610129"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67" marR="3667" marT="3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156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82797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Observations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37339FA-2388-42D9-B49B-85FEC7722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593300"/>
              </p:ext>
            </p:extLst>
          </p:nvPr>
        </p:nvGraphicFramePr>
        <p:xfrm>
          <a:off x="609600" y="986806"/>
          <a:ext cx="10972800" cy="1124075"/>
        </p:xfrm>
        <a:graphic>
          <a:graphicData uri="http://schemas.openxmlformats.org/drawingml/2006/table">
            <a:tbl>
              <a:tblPr firstRow="1" firstCol="1" bandRow="1"/>
              <a:tblGrid>
                <a:gridCol w="718159">
                  <a:extLst>
                    <a:ext uri="{9D8B030D-6E8A-4147-A177-3AD203B41FA5}">
                      <a16:colId xmlns:a16="http://schemas.microsoft.com/office/drawing/2014/main" val="1606243501"/>
                    </a:ext>
                  </a:extLst>
                </a:gridCol>
                <a:gridCol w="1751001">
                  <a:extLst>
                    <a:ext uri="{9D8B030D-6E8A-4147-A177-3AD203B41FA5}">
                      <a16:colId xmlns:a16="http://schemas.microsoft.com/office/drawing/2014/main" val="1538780161"/>
                    </a:ext>
                  </a:extLst>
                </a:gridCol>
                <a:gridCol w="6554841">
                  <a:extLst>
                    <a:ext uri="{9D8B030D-6E8A-4147-A177-3AD203B41FA5}">
                      <a16:colId xmlns:a16="http://schemas.microsoft.com/office/drawing/2014/main" val="2155699964"/>
                    </a:ext>
                  </a:extLst>
                </a:gridCol>
                <a:gridCol w="1948799">
                  <a:extLst>
                    <a:ext uri="{9D8B030D-6E8A-4147-A177-3AD203B41FA5}">
                      <a16:colId xmlns:a16="http://schemas.microsoft.com/office/drawing/2014/main" val="1561423199"/>
                    </a:ext>
                  </a:extLst>
                </a:gridCol>
              </a:tblGrid>
              <a:tr h="318531"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Observations</a:t>
                      </a:r>
                    </a:p>
                  </a:txBody>
                  <a:tcPr marL="3667" marR="3667" marT="3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R="3667" marT="3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R="3667" marT="3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R="3667" marT="3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9536"/>
                  </a:ext>
                </a:extLst>
              </a:tr>
              <a:tr h="327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3667" marR="3667" marT="3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Control Area</a:t>
                      </a:r>
                    </a:p>
                  </a:txBody>
                  <a:tcPr marL="3667" marR="3667" marT="3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Observation</a:t>
                      </a:r>
                    </a:p>
                  </a:txBody>
                  <a:tcPr marL="3667" marR="3667" marT="3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Owner</a:t>
                      </a:r>
                    </a:p>
                  </a:txBody>
                  <a:tcPr marL="3667" marR="3667" marT="3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523373"/>
                  </a:ext>
                </a:extLst>
              </a:tr>
              <a:tr h="4777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667" marR="3667" marT="3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15668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058BE6-47A4-4F23-A8D5-8D859AFF6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467D88-DCFD-354C-96A5-D863D5E9364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5B5089-C0B2-4A77-BAA8-E9F05AB07F0C}"/>
              </a:ext>
            </a:extLst>
          </p:cNvPr>
          <p:cNvSpPr txBox="1"/>
          <p:nvPr/>
        </p:nvSpPr>
        <p:spPr>
          <a:xfrm flipH="1">
            <a:off x="9478040" y="109146"/>
            <a:ext cx="118872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22C348-0280-405E-9486-E1B38F2EBF9D}"/>
              </a:ext>
            </a:extLst>
          </p:cNvPr>
          <p:cNvSpPr/>
          <p:nvPr/>
        </p:nvSpPr>
        <p:spPr bwMode="gray">
          <a:xfrm>
            <a:off x="10560732" y="0"/>
            <a:ext cx="1619076" cy="7271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7185D0B-70A2-43D1-9D9D-2BD512754E19}"/>
              </a:ext>
            </a:extLst>
          </p:cNvPr>
          <p:cNvSpPr txBox="1">
            <a:spLocks/>
          </p:cNvSpPr>
          <p:nvPr/>
        </p:nvSpPr>
        <p:spPr bwMode="gray">
          <a:xfrm>
            <a:off x="609600" y="6450457"/>
            <a:ext cx="54864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“Privileged &amp; Confidential; Prepared at the request of Legal; Attorney Work Product.”</a:t>
            </a:r>
          </a:p>
        </p:txBody>
      </p:sp>
    </p:spTree>
    <p:extLst>
      <p:ext uri="{BB962C8B-B14F-4D97-AF65-F5344CB8AC3E}">
        <p14:creationId xmlns:p14="http://schemas.microsoft.com/office/powerpoint/2010/main" val="281340884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Project Schedule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96115"/>
              </p:ext>
            </p:extLst>
          </p:nvPr>
        </p:nvGraphicFramePr>
        <p:xfrm>
          <a:off x="609600" y="798542"/>
          <a:ext cx="10972800" cy="2722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Project Schedule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708134"/>
                  </a:ext>
                </a:extLst>
              </a:tr>
              <a:tr h="5027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Step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Expected </a:t>
                      </a:r>
                      <a:r>
                        <a:rPr lang="en-US" sz="1600" baseline="0" dirty="0">
                          <a:latin typeface="+mn-lt"/>
                        </a:rPr>
                        <a:t>Date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62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Phase I – Planning and Scoping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01/31/2021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362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Phase II – Control Analysis </a:t>
                      </a:r>
                    </a:p>
                    <a:p>
                      <a:r>
                        <a:rPr lang="en-US" sz="1600" b="0" dirty="0"/>
                        <a:t>Walkthrough Interviews &amp; Control Validation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02/28/2021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39509"/>
                  </a:ext>
                </a:extLst>
              </a:tr>
              <a:tr h="361362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Phase III – Fieldwork and Testing 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Data Analysis &amp; Test Execution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04/30/2021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18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Phase IV – Reporting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05/21/2021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Started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54137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D5BFD3-C0C2-43BA-9E93-37FBE4AD5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467D88-DCFD-354C-96A5-D863D5E9364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4A0882-2E4F-45AA-A663-16A2A0643833}"/>
              </a:ext>
            </a:extLst>
          </p:cNvPr>
          <p:cNvSpPr txBox="1"/>
          <p:nvPr/>
        </p:nvSpPr>
        <p:spPr>
          <a:xfrm flipH="1">
            <a:off x="9478040" y="85416"/>
            <a:ext cx="118872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7ED6F1-1F60-4BC8-9F2E-0B6996536F22}"/>
              </a:ext>
            </a:extLst>
          </p:cNvPr>
          <p:cNvSpPr/>
          <p:nvPr/>
        </p:nvSpPr>
        <p:spPr bwMode="gray">
          <a:xfrm>
            <a:off x="10637240" y="0"/>
            <a:ext cx="1554760" cy="634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A188AA8-6A4E-4DCE-ACDF-F2BCA4F17E9B}"/>
              </a:ext>
            </a:extLst>
          </p:cNvPr>
          <p:cNvSpPr txBox="1">
            <a:spLocks/>
          </p:cNvSpPr>
          <p:nvPr/>
        </p:nvSpPr>
        <p:spPr bwMode="gray">
          <a:xfrm>
            <a:off x="609600" y="6450457"/>
            <a:ext cx="54864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“Privileged &amp; Confidential; Prepared at the request of Legal; Attorney Work Product.”</a:t>
            </a:r>
          </a:p>
        </p:txBody>
      </p:sp>
    </p:spTree>
    <p:extLst>
      <p:ext uri="{BB962C8B-B14F-4D97-AF65-F5344CB8AC3E}">
        <p14:creationId xmlns:p14="http://schemas.microsoft.com/office/powerpoint/2010/main" val="388515941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3">
            <a:extLst>
              <a:ext uri="{FF2B5EF4-FFF2-40B4-BE49-F238E27FC236}">
                <a16:creationId xmlns:a16="http://schemas.microsoft.com/office/drawing/2014/main" id="{4169AE73-DB91-49F9-85E9-27BCA29B3D61}"/>
              </a:ext>
            </a:extLst>
          </p:cNvPr>
          <p:cNvSpPr txBox="1">
            <a:spLocks/>
          </p:cNvSpPr>
          <p:nvPr/>
        </p:nvSpPr>
        <p:spPr bwMode="gray">
          <a:xfrm>
            <a:off x="689297" y="3133053"/>
            <a:ext cx="4790466" cy="345690"/>
          </a:xfrm>
          <a:prstGeom prst="rect">
            <a:avLst/>
          </a:prstGeom>
        </p:spPr>
        <p:txBody>
          <a:bodyPr vert="horz" lIns="0" tIns="0" rIns="91440" bIns="0" rtlCol="0">
            <a:noAutofit/>
          </a:bodyPr>
          <a:lstStyle>
            <a:lvl1pPr marL="0" indent="0" algn="l" defTabSz="457200" rtl="0" eaLnBrk="1" latinLnBrk="0" hangingPunct="1">
              <a:spcBef>
                <a:spcPts val="600"/>
              </a:spcBef>
              <a:buClr>
                <a:srgbClr val="37BAAB"/>
              </a:buClr>
              <a:buFont typeface="Arial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200"/>
              </a:spcBef>
              <a:buClr>
                <a:srgbClr val="37BAAB"/>
              </a:buClr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600"/>
              </a:spcBef>
              <a:buClr>
                <a:srgbClr val="37BAAB"/>
              </a:buClr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600"/>
              </a:spcBef>
              <a:buClr>
                <a:srgbClr val="37BAAB"/>
              </a:buClr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300"/>
              </a:spcBef>
              <a:buClr>
                <a:srgbClr val="37BAAB"/>
              </a:buClr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Appendix</a:t>
            </a:r>
            <a:endParaRPr lang="en-US" sz="2000" b="1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0530C5-5828-4D46-B2BA-C52200A91BF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68580" y="1095351"/>
            <a:ext cx="4934123" cy="4421095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E2AC115-0492-420A-8B98-D70AEF720116}"/>
              </a:ext>
            </a:extLst>
          </p:cNvPr>
          <p:cNvSpPr txBox="1">
            <a:spLocks/>
          </p:cNvSpPr>
          <p:nvPr/>
        </p:nvSpPr>
        <p:spPr bwMode="gray">
          <a:xfrm>
            <a:off x="609600" y="6450457"/>
            <a:ext cx="54864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“Privileged &amp; Confidential; Prepared at the request of Legal; Attorney Work Product.”</a:t>
            </a:r>
          </a:p>
        </p:txBody>
      </p:sp>
    </p:spTree>
    <p:extLst>
      <p:ext uri="{BB962C8B-B14F-4D97-AF65-F5344CB8AC3E}">
        <p14:creationId xmlns:p14="http://schemas.microsoft.com/office/powerpoint/2010/main" val="420895432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VS_Health_PPT_EVERYDAY_Template">
  <a:themeElements>
    <a:clrScheme name="CVS Health">
      <a:dk1>
        <a:sysClr val="windowText" lastClr="000000"/>
      </a:dk1>
      <a:lt1>
        <a:sysClr val="window" lastClr="FFFFFF"/>
      </a:lt1>
      <a:dk2>
        <a:srgbClr val="CC0000"/>
      </a:dk2>
      <a:lt2>
        <a:srgbClr val="F0F0F0"/>
      </a:lt2>
      <a:accent1>
        <a:srgbClr val="7FBDEB"/>
      </a:accent1>
      <a:accent2>
        <a:srgbClr val="646464"/>
      </a:accent2>
      <a:accent3>
        <a:srgbClr val="A7CE39"/>
      </a:accent3>
      <a:accent4>
        <a:srgbClr val="37BAAB"/>
      </a:accent4>
      <a:accent5>
        <a:srgbClr val="003C54"/>
      </a:accent5>
      <a:accent6>
        <a:srgbClr val="ABABAB"/>
      </a:accent6>
      <a:hlink>
        <a:srgbClr val="37BAAB"/>
      </a:hlink>
      <a:folHlink>
        <a:srgbClr val="ABABAB"/>
      </a:folHlink>
    </a:clrScheme>
    <a:fontScheme name="CVS Heal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CC0000"/>
        </a:solidFill>
        <a:ln>
          <a:noFill/>
          <a:miter lim="800000"/>
        </a:ln>
        <a:effectLst/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101600" cmpd="sng">
          <a:solidFill>
            <a:schemeClr val="bg1">
              <a:lumMod val="75000"/>
            </a:schemeClr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9120 Status Report - Template.potx" id="{988665E7-DE88-42B7-926A-B706E0383444}" vid="{28F61C4F-774A-40B1-AB76-887F0029E733}"/>
    </a:ext>
  </a:extLst>
</a:theme>
</file>

<file path=ppt/theme/theme2.xml><?xml version="1.0" encoding="utf-8"?>
<a:theme xmlns:a="http://schemas.openxmlformats.org/drawingml/2006/main" name="1_CVS_Health_PPT_EVERYDAY_Template">
  <a:themeElements>
    <a:clrScheme name="CVS Health">
      <a:dk1>
        <a:sysClr val="windowText" lastClr="000000"/>
      </a:dk1>
      <a:lt1>
        <a:sysClr val="window" lastClr="FFFFFF"/>
      </a:lt1>
      <a:dk2>
        <a:srgbClr val="CC0000"/>
      </a:dk2>
      <a:lt2>
        <a:srgbClr val="F0F0F0"/>
      </a:lt2>
      <a:accent1>
        <a:srgbClr val="7FBDEB"/>
      </a:accent1>
      <a:accent2>
        <a:srgbClr val="646464"/>
      </a:accent2>
      <a:accent3>
        <a:srgbClr val="A7CE39"/>
      </a:accent3>
      <a:accent4>
        <a:srgbClr val="37BAAB"/>
      </a:accent4>
      <a:accent5>
        <a:srgbClr val="003C54"/>
      </a:accent5>
      <a:accent6>
        <a:srgbClr val="ABABAB"/>
      </a:accent6>
      <a:hlink>
        <a:srgbClr val="37BAAB"/>
      </a:hlink>
      <a:folHlink>
        <a:srgbClr val="ABABAB"/>
      </a:folHlink>
    </a:clrScheme>
    <a:fontScheme name="CVS Heal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CC0000"/>
        </a:solidFill>
        <a:ln>
          <a:noFill/>
          <a:miter lim="800000"/>
        </a:ln>
        <a:effectLst/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101600" cmpd="sng">
          <a:solidFill>
            <a:schemeClr val="bg1">
              <a:lumMod val="75000"/>
            </a:schemeClr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9120 Status Report - Template.potx" id="{988665E7-DE88-42B7-926A-B706E0383444}" vid="{141323D7-1EAC-4171-88BA-44FCE3B90E86}"/>
    </a:ext>
  </a:extLst>
</a:theme>
</file>

<file path=ppt/theme/theme3.xml><?xml version="1.0" encoding="utf-8"?>
<a:theme xmlns:a="http://schemas.openxmlformats.org/drawingml/2006/main" name="2_CVS_Health_PPT_EVERYDAY_Template">
  <a:themeElements>
    <a:clrScheme name="CVS Health">
      <a:dk1>
        <a:sysClr val="windowText" lastClr="000000"/>
      </a:dk1>
      <a:lt1>
        <a:sysClr val="window" lastClr="FFFFFF"/>
      </a:lt1>
      <a:dk2>
        <a:srgbClr val="CC0000"/>
      </a:dk2>
      <a:lt2>
        <a:srgbClr val="F0F0F0"/>
      </a:lt2>
      <a:accent1>
        <a:srgbClr val="7FBDEB"/>
      </a:accent1>
      <a:accent2>
        <a:srgbClr val="646464"/>
      </a:accent2>
      <a:accent3>
        <a:srgbClr val="A7CE39"/>
      </a:accent3>
      <a:accent4>
        <a:srgbClr val="37BAAB"/>
      </a:accent4>
      <a:accent5>
        <a:srgbClr val="003C54"/>
      </a:accent5>
      <a:accent6>
        <a:srgbClr val="ABABAB"/>
      </a:accent6>
      <a:hlink>
        <a:srgbClr val="37BAAB"/>
      </a:hlink>
      <a:folHlink>
        <a:srgbClr val="ABABAB"/>
      </a:folHlink>
    </a:clrScheme>
    <a:fontScheme name="CVS Heal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CC0000"/>
        </a:solidFill>
        <a:ln>
          <a:noFill/>
          <a:miter lim="800000"/>
        </a:ln>
        <a:effectLst/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101600" cmpd="sng">
          <a:solidFill>
            <a:schemeClr val="bg1">
              <a:lumMod val="75000"/>
            </a:schemeClr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9120 Status Report - Template.potx" id="{988665E7-DE88-42B7-926A-B706E0383444}" vid="{D8AAB02A-04C1-4F2F-A6BE-ADC78703590B}"/>
    </a:ext>
  </a:extLst>
</a:theme>
</file>

<file path=ppt/theme/theme4.xml><?xml version="1.0" encoding="utf-8"?>
<a:theme xmlns:a="http://schemas.openxmlformats.org/drawingml/2006/main" name="3_CVS_Health_PPT_EVERYDAY_Template">
  <a:themeElements>
    <a:clrScheme name="CVS Health">
      <a:dk1>
        <a:sysClr val="windowText" lastClr="000000"/>
      </a:dk1>
      <a:lt1>
        <a:sysClr val="window" lastClr="FFFFFF"/>
      </a:lt1>
      <a:dk2>
        <a:srgbClr val="CC0000"/>
      </a:dk2>
      <a:lt2>
        <a:srgbClr val="F0F0F0"/>
      </a:lt2>
      <a:accent1>
        <a:srgbClr val="7FBDEB"/>
      </a:accent1>
      <a:accent2>
        <a:srgbClr val="646464"/>
      </a:accent2>
      <a:accent3>
        <a:srgbClr val="A7CE39"/>
      </a:accent3>
      <a:accent4>
        <a:srgbClr val="37BAAB"/>
      </a:accent4>
      <a:accent5>
        <a:srgbClr val="003C54"/>
      </a:accent5>
      <a:accent6>
        <a:srgbClr val="ABABAB"/>
      </a:accent6>
      <a:hlink>
        <a:srgbClr val="37BAAB"/>
      </a:hlink>
      <a:folHlink>
        <a:srgbClr val="ABABAB"/>
      </a:folHlink>
    </a:clrScheme>
    <a:fontScheme name="CVS Heal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CC0000"/>
        </a:solidFill>
        <a:ln>
          <a:noFill/>
          <a:miter lim="800000"/>
        </a:ln>
        <a:effectLst/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101600" cmpd="sng">
          <a:solidFill>
            <a:schemeClr val="bg1">
              <a:lumMod val="75000"/>
            </a:schemeClr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9120 Status Report - Template.potx" id="{988665E7-DE88-42B7-926A-B706E0383444}" vid="{1A3DCC8B-C119-4F68-85F4-B91AB477E9C0}"/>
    </a:ext>
  </a:extLst>
</a:theme>
</file>

<file path=ppt/theme/theme5.xml><?xml version="1.0" encoding="utf-8"?>
<a:theme xmlns:a="http://schemas.openxmlformats.org/drawingml/2006/main" name="4_CVS_Health_PPT_EVERYDAY_Template">
  <a:themeElements>
    <a:clrScheme name="CVS Health">
      <a:dk1>
        <a:sysClr val="windowText" lastClr="000000"/>
      </a:dk1>
      <a:lt1>
        <a:sysClr val="window" lastClr="FFFFFF"/>
      </a:lt1>
      <a:dk2>
        <a:srgbClr val="CC0000"/>
      </a:dk2>
      <a:lt2>
        <a:srgbClr val="F0F0F0"/>
      </a:lt2>
      <a:accent1>
        <a:srgbClr val="7FBDEB"/>
      </a:accent1>
      <a:accent2>
        <a:srgbClr val="646464"/>
      </a:accent2>
      <a:accent3>
        <a:srgbClr val="A7CE39"/>
      </a:accent3>
      <a:accent4>
        <a:srgbClr val="37BAAB"/>
      </a:accent4>
      <a:accent5>
        <a:srgbClr val="003C54"/>
      </a:accent5>
      <a:accent6>
        <a:srgbClr val="ABABAB"/>
      </a:accent6>
      <a:hlink>
        <a:srgbClr val="37BAAB"/>
      </a:hlink>
      <a:folHlink>
        <a:srgbClr val="ABABAB"/>
      </a:folHlink>
    </a:clrScheme>
    <a:fontScheme name="CVS Heal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CC0000"/>
        </a:solidFill>
        <a:ln>
          <a:noFill/>
          <a:miter lim="800000"/>
        </a:ln>
        <a:effectLst/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101600" cmpd="sng">
          <a:solidFill>
            <a:schemeClr val="bg1">
              <a:lumMod val="75000"/>
            </a:schemeClr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9120 Status Report - Template.potx" id="{988665E7-DE88-42B7-926A-B706E0383444}" vid="{D74353E1-4A69-4B81-B0E2-CD62ACC4B213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2D9BE3D1AE7A4A95891C31424E9E02" ma:contentTypeVersion="2" ma:contentTypeDescription="Create a new document." ma:contentTypeScope="" ma:versionID="a78e94026d497760d5c14018573d8694">
  <xsd:schema xmlns:xsd="http://www.w3.org/2001/XMLSchema" xmlns:xs="http://www.w3.org/2001/XMLSchema" xmlns:p="http://schemas.microsoft.com/office/2006/metadata/properties" xmlns:ns2="04b5301b-d3fe-4f13-96f5-ffb3a6f7a271" targetNamespace="http://schemas.microsoft.com/office/2006/metadata/properties" ma:root="true" ma:fieldsID="dbb90180dedf07ecae9f14e9aff2a1ae" ns2:_="">
    <xsd:import namespace="04b5301b-d3fe-4f13-96f5-ffb3a6f7a2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b5301b-d3fe-4f13-96f5-ffb3a6f7a2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Application xmlns="http://www.sap.com/cof/ao/powerpoint/application">
  <com.sap.ip.bi.pioneer>
    <Version>4</Version>
    <AAO_Revision>2.4.4.72368</AAO_Revision>
    <RefreshOnOpen>False</RefreshOnOpen>
    <PlanningModeSetToChangeMode>True</PlanningModeSetToChangeMode>
    <Cleaned>False</Cleaned>
    <ForcePromptOnInitialRefresh>False</ForcePromptOnInitialRefresh>
    <StorePromptsInDocument>True</StorePromptsInDocument>
    <MergeVariables>False</MergeVariables>
    <WorkingMode>Local</WorkingMode>
    <RefreshPlanningObjectsOnRefreshAll>True</RefreshPlanningObjectsOnRefreshAll>
    <Items/>
  </com.sap.ip.bi.pioneer>
</Application>
</file>

<file path=customXml/item4.xml><?xml version="1.0" encoding="utf-8"?>
<Application xmlns="http://www.sap.com/cof/powerpoint/application">
  <Version>2</Version>
  <Revision>2.4.4.72368</Revision>
</Application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97A4E4-EA97-4E31-B8B7-FC8BB1A390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b5301b-d3fe-4f13-96f5-ffb3a6f7a2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300C6B-FCB5-4DCB-A8B5-225E2E277A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5009FD-6D83-43B6-94A5-D8E91DF4D4C4}">
  <ds:schemaRefs>
    <ds:schemaRef ds:uri="http://www.sap.com/cof/ao/powerpoint/application"/>
  </ds:schemaRefs>
</ds:datastoreItem>
</file>

<file path=customXml/itemProps4.xml><?xml version="1.0" encoding="utf-8"?>
<ds:datastoreItem xmlns:ds="http://schemas.openxmlformats.org/officeDocument/2006/customXml" ds:itemID="{7ADEED64-F938-4C73-AC0A-A035B6E6C431}">
  <ds:schemaRefs>
    <ds:schemaRef ds:uri="http://www.sap.com/cof/powerpoint/application"/>
  </ds:schemaRefs>
</ds:datastoreItem>
</file>

<file path=customXml/itemProps5.xml><?xml version="1.0" encoding="utf-8"?>
<ds:datastoreItem xmlns:ds="http://schemas.openxmlformats.org/officeDocument/2006/customXml" ds:itemID="{893C10B6-0B51-47ED-88A7-45EFBC4237A5}">
  <ds:schemaRefs>
    <ds:schemaRef ds:uri="http://purl.org/dc/elements/1.1/"/>
    <ds:schemaRef ds:uri="http://schemas.microsoft.com/office/2006/metadata/properties"/>
    <ds:schemaRef ds:uri="04b5301b-d3fe-4f13-96f5-ffb3a6f7a271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</Words>
  <Application>Microsoft Office PowerPoint</Application>
  <PresentationFormat>Widescreen</PresentationFormat>
  <Paragraphs>163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Lucida Grande</vt:lpstr>
      <vt:lpstr>Verdana</vt:lpstr>
      <vt:lpstr>Wingdings</vt:lpstr>
      <vt:lpstr>CVS_Health_PPT_EVERYDAY_Template</vt:lpstr>
      <vt:lpstr>1_CVS_Health_PPT_EVERYDAY_Template</vt:lpstr>
      <vt:lpstr>2_CVS_Health_PPT_EVERYDAY_Template</vt:lpstr>
      <vt:lpstr>3_CVS_Health_PPT_EVERYDAY_Template</vt:lpstr>
      <vt:lpstr>4_CVS_Health_PPT_EVERYDAY_Template</vt:lpstr>
      <vt:lpstr>PowerPoint Presentation</vt:lpstr>
      <vt:lpstr>AGENDA</vt:lpstr>
      <vt:lpstr>Project Status</vt:lpstr>
      <vt:lpstr>Walkthroughs &amp; Meetings</vt:lpstr>
      <vt:lpstr>Open Data Requests – as of 03/31/2021</vt:lpstr>
      <vt:lpstr>Initial Findings</vt:lpstr>
      <vt:lpstr>Initial Observations</vt:lpstr>
      <vt:lpstr>Remaining Project Schedule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195</cp:revision>
  <dcterms:created xsi:type="dcterms:W3CDTF">2020-12-21T14:21:20Z</dcterms:created>
  <dcterms:modified xsi:type="dcterms:W3CDTF">2021-03-29T15:12:24Z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0x0101004B2D9BE3D1AE7A4A95891C31424E9E02</vt:lpwstr>
  </property>
</Properties>
</file>