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8"/>
  </p:notesMasterIdLst>
  <p:handoutMasterIdLst>
    <p:handoutMasterId r:id="rId9"/>
  </p:handoutMasterIdLst>
  <p:sldIdLst>
    <p:sldId id="557" r:id="rId5"/>
    <p:sldId id="577" r:id="rId6"/>
    <p:sldId id="326" r:id="rId7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6" userDrawn="1">
          <p15:clr>
            <a:srgbClr val="A4A3A4"/>
          </p15:clr>
        </p15:guide>
        <p15:guide id="2" orient="horz" pos="1219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2960" userDrawn="1">
          <p15:clr>
            <a:srgbClr val="A4A3A4"/>
          </p15:clr>
        </p15:guide>
        <p15:guide id="5" pos="359" userDrawn="1">
          <p15:clr>
            <a:srgbClr val="A4A3A4"/>
          </p15:clr>
        </p15:guide>
        <p15:guide id="6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zquez, Sol" initials="VS" lastIdx="12" clrIdx="0">
    <p:extLst>
      <p:ext uri="{19B8F6BF-5375-455C-9EA6-DF929625EA0E}">
        <p15:presenceInfo xmlns:p15="http://schemas.microsoft.com/office/powerpoint/2012/main" userId="S::VazquezS2@cvshealth.com::a3ecf94b-8c02-4c96-b0b1-d238e82b0b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8B92"/>
    <a:srgbClr val="00A78E"/>
    <a:srgbClr val="66CABB"/>
    <a:srgbClr val="78E2D7"/>
    <a:srgbClr val="267AC0"/>
    <a:srgbClr val="09A7E3"/>
    <a:srgbClr val="77D8E8"/>
    <a:srgbClr val="B8E3EB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201" autoAdjust="0"/>
  </p:normalViewPr>
  <p:slideViewPr>
    <p:cSldViewPr snapToGrid="0">
      <p:cViewPr>
        <p:scale>
          <a:sx n="150" d="100"/>
          <a:sy n="150" d="100"/>
        </p:scale>
        <p:origin x="-360" y="-1296"/>
      </p:cViewPr>
      <p:guideLst>
        <p:guide orient="horz" pos="1916"/>
        <p:guide orient="horz" pos="1219"/>
        <p:guide orient="horz" pos="4116"/>
        <p:guide orient="horz" pos="2960"/>
        <p:guide pos="3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>
        <p:scale>
          <a:sx n="50" d="100"/>
          <a:sy n="50" d="100"/>
        </p:scale>
        <p:origin x="4188" y="13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4T13:40:03.856" idx="11">
    <p:pos x="7252" y="1762"/>
    <p:text>Part of the DA Workstream, a list of access to systems and data sets are being built out - part of the Intake process</p:text>
    <p:extLst>
      <p:ext uri="{C676402C-5697-4E1C-873F-D02D1690AC5C}">
        <p15:threadingInfo xmlns:p15="http://schemas.microsoft.com/office/powerpoint/2012/main" timeZoneBias="240"/>
      </p:ext>
    </p:extLst>
  </p:cm>
  <p:cm authorId="1" dt="2022-04-04T13:42:43.370" idx="12">
    <p:pos x="7216" y="2157"/>
    <p:text>this is currently being looped into our department goals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87649-4240-4674-8B38-1C9DCA2F5EB6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8C6BC-8BDF-49E5-8CA0-62959FB982D9}">
      <dgm:prSet/>
      <dgm:spPr/>
      <dgm:t>
        <a:bodyPr/>
        <a:lstStyle/>
        <a:p>
          <a:pPr>
            <a:defRPr b="1"/>
          </a:pPr>
          <a:r>
            <a:rPr lang="en-US" dirty="0"/>
            <a:t>Development / Training</a:t>
          </a:r>
        </a:p>
      </dgm:t>
    </dgm:pt>
    <dgm:pt modelId="{6645DB3C-E77C-481E-B2E6-536DC0C5428A}" type="parTrans" cxnId="{45AEF0AD-00C4-4EB6-9539-919EA7A31F1C}">
      <dgm:prSet/>
      <dgm:spPr/>
      <dgm:t>
        <a:bodyPr/>
        <a:lstStyle/>
        <a:p>
          <a:endParaRPr lang="en-US"/>
        </a:p>
      </dgm:t>
    </dgm:pt>
    <dgm:pt modelId="{80BD0D47-1728-4F75-8930-06A6C21EFBB2}" type="sibTrans" cxnId="{45AEF0AD-00C4-4EB6-9539-919EA7A31F1C}">
      <dgm:prSet/>
      <dgm:spPr/>
      <dgm:t>
        <a:bodyPr/>
        <a:lstStyle/>
        <a:p>
          <a:endParaRPr lang="en-US"/>
        </a:p>
      </dgm:t>
    </dgm:pt>
    <dgm:pt modelId="{7E4F0ED2-E8C0-480D-8B7D-1736146DD398}">
      <dgm:prSet custT="1"/>
      <dgm:spPr/>
      <dgm:t>
        <a:bodyPr/>
        <a:lstStyle/>
        <a:p>
          <a:r>
            <a:rPr lang="en-US" sz="1000" dirty="0"/>
            <a:t>High-level overview of area under audit, to include DA Team – </a:t>
          </a:r>
          <a:r>
            <a:rPr lang="en-US" sz="1000" b="1" dirty="0">
              <a:solidFill>
                <a:srgbClr val="00B050"/>
              </a:solidFill>
            </a:rPr>
            <a:t>In progress – DA Workstream, WIT, IT Events (forward invites to DA team)</a:t>
          </a:r>
          <a:endParaRPr lang="en-US" sz="1000" b="1" dirty="0">
            <a:solidFill>
              <a:srgbClr val="FF0000"/>
            </a:solidFill>
          </a:endParaRPr>
        </a:p>
        <a:p>
          <a:r>
            <a:rPr lang="en-US" sz="1000" dirty="0"/>
            <a:t>Effective note taking skills – </a:t>
          </a:r>
          <a:r>
            <a:rPr lang="en-US" sz="1000" b="1" dirty="0"/>
            <a:t>On Development Plan</a:t>
          </a:r>
        </a:p>
      </dgm:t>
    </dgm:pt>
    <dgm:pt modelId="{13A122EB-8824-4467-AE80-F5A8687608CE}" type="parTrans" cxnId="{F8BA677A-E02D-4BC6-B22E-A4DD4181A4D3}">
      <dgm:prSet/>
      <dgm:spPr/>
      <dgm:t>
        <a:bodyPr/>
        <a:lstStyle/>
        <a:p>
          <a:endParaRPr lang="en-US"/>
        </a:p>
      </dgm:t>
    </dgm:pt>
    <dgm:pt modelId="{A82D5462-84EF-497C-8E51-63C4CD170DA8}" type="sibTrans" cxnId="{F8BA677A-E02D-4BC6-B22E-A4DD4181A4D3}">
      <dgm:prSet/>
      <dgm:spPr/>
      <dgm:t>
        <a:bodyPr/>
        <a:lstStyle/>
        <a:p>
          <a:endParaRPr lang="en-US"/>
        </a:p>
      </dgm:t>
    </dgm:pt>
    <dgm:pt modelId="{1FD73247-D20A-490C-9C3F-F62D83302A4C}">
      <dgm:prSet/>
      <dgm:spPr/>
      <dgm:t>
        <a:bodyPr/>
        <a:lstStyle/>
        <a:p>
          <a:pPr>
            <a:defRPr b="1"/>
          </a:pPr>
          <a:r>
            <a:rPr lang="en-US" dirty="0"/>
            <a:t>Staff Transitions</a:t>
          </a:r>
        </a:p>
      </dgm:t>
    </dgm:pt>
    <dgm:pt modelId="{AA9D0716-2937-4037-B437-788C3EEF3C3B}" type="parTrans" cxnId="{F92C9A1C-F2EF-458B-B357-58C46363C9A7}">
      <dgm:prSet/>
      <dgm:spPr/>
      <dgm:t>
        <a:bodyPr/>
        <a:lstStyle/>
        <a:p>
          <a:endParaRPr lang="en-US"/>
        </a:p>
      </dgm:t>
    </dgm:pt>
    <dgm:pt modelId="{FFBE4029-9DD3-4E55-8EF0-62297195FFB9}" type="sibTrans" cxnId="{F92C9A1C-F2EF-458B-B357-58C46363C9A7}">
      <dgm:prSet/>
      <dgm:spPr/>
      <dgm:t>
        <a:bodyPr/>
        <a:lstStyle/>
        <a:p>
          <a:endParaRPr lang="en-US"/>
        </a:p>
      </dgm:t>
    </dgm:pt>
    <dgm:pt modelId="{B39463A0-B9B1-4441-A4F0-AB6FA150AB9E}">
      <dgm:prSet custT="1"/>
      <dgm:spPr/>
      <dgm:t>
        <a:bodyPr/>
        <a:lstStyle/>
        <a:p>
          <a:r>
            <a:rPr lang="en-US" sz="1000" dirty="0"/>
            <a:t>Create a standardized documentation process for knowledge sharing when someone transfers out of the company/department, and the staff needs to pick up their work to continue the audit efficiently – </a:t>
          </a:r>
          <a:r>
            <a:rPr lang="en-US" sz="1000" b="0" dirty="0">
              <a:solidFill>
                <a:schemeClr val="tx1"/>
              </a:solidFill>
              <a:highlight>
                <a:srgbClr val="FFFF00"/>
              </a:highlight>
            </a:rPr>
            <a:t>Template in process</a:t>
          </a:r>
          <a:endParaRPr lang="en-US" sz="1000" b="1" dirty="0">
            <a:solidFill>
              <a:srgbClr val="FF0000"/>
            </a:solidFill>
            <a:highlight>
              <a:srgbClr val="FFFF00"/>
            </a:highlight>
          </a:endParaRPr>
        </a:p>
      </dgm:t>
    </dgm:pt>
    <dgm:pt modelId="{29BE95F8-E047-4E38-AF7D-49E9E6CD0229}" type="parTrans" cxnId="{0AC969CD-1368-403E-ABD4-77BF36B08633}">
      <dgm:prSet/>
      <dgm:spPr/>
      <dgm:t>
        <a:bodyPr/>
        <a:lstStyle/>
        <a:p>
          <a:endParaRPr lang="en-US"/>
        </a:p>
      </dgm:t>
    </dgm:pt>
    <dgm:pt modelId="{4BBA6D5A-5523-4DB8-B0A1-E84E59FAE689}" type="sibTrans" cxnId="{0AC969CD-1368-403E-ABD4-77BF36B08633}">
      <dgm:prSet/>
      <dgm:spPr/>
      <dgm:t>
        <a:bodyPr/>
        <a:lstStyle/>
        <a:p>
          <a:endParaRPr lang="en-US"/>
        </a:p>
      </dgm:t>
    </dgm:pt>
    <dgm:pt modelId="{DD899193-FB2B-4DD2-8FCE-25BCD767829B}">
      <dgm:prSet/>
      <dgm:spPr/>
      <dgm:t>
        <a:bodyPr/>
        <a:lstStyle/>
        <a:p>
          <a:pPr>
            <a:defRPr b="1"/>
          </a:pPr>
          <a:r>
            <a:rPr lang="en-US" dirty="0"/>
            <a:t>Onboarding</a:t>
          </a:r>
        </a:p>
      </dgm:t>
    </dgm:pt>
    <dgm:pt modelId="{A38B1349-032A-4D6F-A2B4-2FB9B04FB407}" type="parTrans" cxnId="{CEB16722-D252-4BF6-9AE7-87D1A24BE9D9}">
      <dgm:prSet/>
      <dgm:spPr/>
      <dgm:t>
        <a:bodyPr/>
        <a:lstStyle/>
        <a:p>
          <a:endParaRPr lang="en-US"/>
        </a:p>
      </dgm:t>
    </dgm:pt>
    <dgm:pt modelId="{C76DB4A4-9BA0-4EC0-820A-665556604FB3}" type="sibTrans" cxnId="{CEB16722-D252-4BF6-9AE7-87D1A24BE9D9}">
      <dgm:prSet/>
      <dgm:spPr/>
      <dgm:t>
        <a:bodyPr/>
        <a:lstStyle/>
        <a:p>
          <a:endParaRPr lang="en-US"/>
        </a:p>
      </dgm:t>
    </dgm:pt>
    <dgm:pt modelId="{68D3494C-96EC-4827-B8A0-C72A63EE34B0}">
      <dgm:prSet custT="1"/>
      <dgm:spPr/>
      <dgm:t>
        <a:bodyPr/>
        <a:lstStyle/>
        <a:p>
          <a:r>
            <a:rPr lang="en-US" sz="1000" dirty="0"/>
            <a:t>Create a comprehensive plan for onboarding activities (from administrative tasks to learning our audit process), to include list of access that is needed to our share points, tools, sites, etc. - </a:t>
          </a:r>
          <a:r>
            <a:rPr lang="en-US" sz="1000" b="1" dirty="0">
              <a:solidFill>
                <a:srgbClr val="FF0000"/>
              </a:solidFill>
            </a:rPr>
            <a:t>Open to create a checklist; may be a department wide effort</a:t>
          </a:r>
          <a:endParaRPr lang="en-US" sz="1000" dirty="0"/>
        </a:p>
      </dgm:t>
    </dgm:pt>
    <dgm:pt modelId="{8A691683-B1DB-4BFC-9A3C-35FA44DD07CB}" type="parTrans" cxnId="{320178E9-7239-4250-8D76-49896C3BC820}">
      <dgm:prSet/>
      <dgm:spPr/>
      <dgm:t>
        <a:bodyPr/>
        <a:lstStyle/>
        <a:p>
          <a:endParaRPr lang="en-US"/>
        </a:p>
      </dgm:t>
    </dgm:pt>
    <dgm:pt modelId="{14688B5F-FF11-44AB-A306-B11E2B061866}" type="sibTrans" cxnId="{320178E9-7239-4250-8D76-49896C3BC820}">
      <dgm:prSet/>
      <dgm:spPr/>
      <dgm:t>
        <a:bodyPr/>
        <a:lstStyle/>
        <a:p>
          <a:endParaRPr lang="en-US"/>
        </a:p>
      </dgm:t>
    </dgm:pt>
    <dgm:pt modelId="{A898C13C-F284-4C6B-8D77-856F19F988D8}">
      <dgm:prSet/>
      <dgm:spPr/>
      <dgm:t>
        <a:bodyPr/>
        <a:lstStyle/>
        <a:p>
          <a:pPr>
            <a:defRPr b="1"/>
          </a:pPr>
          <a:r>
            <a:rPr lang="en-US" dirty="0"/>
            <a:t>Methodology</a:t>
          </a:r>
        </a:p>
      </dgm:t>
    </dgm:pt>
    <dgm:pt modelId="{EA3B2E6D-D145-4626-AC7D-CFE6F2981374}" type="parTrans" cxnId="{75CC53AD-64F0-4771-92F0-2D5B9E10FBD3}">
      <dgm:prSet/>
      <dgm:spPr/>
      <dgm:t>
        <a:bodyPr/>
        <a:lstStyle/>
        <a:p>
          <a:endParaRPr lang="en-US"/>
        </a:p>
      </dgm:t>
    </dgm:pt>
    <dgm:pt modelId="{CE355244-44B7-4F7F-8AA5-13D6137B0E27}" type="sibTrans" cxnId="{75CC53AD-64F0-4771-92F0-2D5B9E10FBD3}">
      <dgm:prSet/>
      <dgm:spPr/>
      <dgm:t>
        <a:bodyPr/>
        <a:lstStyle/>
        <a:p>
          <a:endParaRPr lang="en-US"/>
        </a:p>
      </dgm:t>
    </dgm:pt>
    <dgm:pt modelId="{DE3DF53E-2B89-40B2-A5F8-239E2643292C}">
      <dgm:prSet custT="1"/>
      <dgm:spPr/>
      <dgm:t>
        <a:bodyPr/>
        <a:lstStyle/>
        <a:p>
          <a:r>
            <a:rPr lang="en-US" sz="1000" dirty="0"/>
            <a:t>Structure process for DA team to engage in an audit from start to end (i.e., gaining an understanding of the IT/Bus. Processes and documentation by attending info gathering w/Audit teams) – </a:t>
          </a:r>
          <a:r>
            <a:rPr lang="en-US" sz="1000" b="1" dirty="0">
              <a:solidFill>
                <a:srgbClr val="00B050"/>
              </a:solidFill>
            </a:rPr>
            <a:t>In Progress – DA Workstream</a:t>
          </a:r>
        </a:p>
      </dgm:t>
    </dgm:pt>
    <dgm:pt modelId="{6AA122FF-8CDD-42B1-B2C0-56F8F0363D73}" type="parTrans" cxnId="{CB7BB839-C04E-4CCD-992E-2060EBF3F458}">
      <dgm:prSet/>
      <dgm:spPr/>
      <dgm:t>
        <a:bodyPr/>
        <a:lstStyle/>
        <a:p>
          <a:endParaRPr lang="en-US"/>
        </a:p>
      </dgm:t>
    </dgm:pt>
    <dgm:pt modelId="{5C0853D2-0D22-484B-B5FA-7B272661889E}" type="sibTrans" cxnId="{CB7BB839-C04E-4CCD-992E-2060EBF3F458}">
      <dgm:prSet/>
      <dgm:spPr/>
      <dgm:t>
        <a:bodyPr/>
        <a:lstStyle/>
        <a:p>
          <a:endParaRPr lang="en-US"/>
        </a:p>
      </dgm:t>
    </dgm:pt>
    <dgm:pt modelId="{DF3FE4E7-EF8E-4F52-A090-6EFB2338BC74}">
      <dgm:prSet/>
      <dgm:spPr/>
      <dgm:t>
        <a:bodyPr/>
        <a:lstStyle/>
        <a:p>
          <a:pPr>
            <a:defRPr b="1"/>
          </a:pPr>
          <a:r>
            <a:rPr lang="en-US" dirty="0"/>
            <a:t>Access to Tools and Data</a:t>
          </a:r>
        </a:p>
      </dgm:t>
    </dgm:pt>
    <dgm:pt modelId="{F1031536-078B-4EDD-947E-84C73B41DF35}" type="parTrans" cxnId="{17788CE2-E330-4E55-A4E1-A7ABB9B1FADF}">
      <dgm:prSet/>
      <dgm:spPr/>
      <dgm:t>
        <a:bodyPr/>
        <a:lstStyle/>
        <a:p>
          <a:endParaRPr lang="en-US"/>
        </a:p>
      </dgm:t>
    </dgm:pt>
    <dgm:pt modelId="{151BD8D4-5EAF-4EB4-B64D-F9B2507A1DEC}" type="sibTrans" cxnId="{17788CE2-E330-4E55-A4E1-A7ABB9B1FADF}">
      <dgm:prSet/>
      <dgm:spPr/>
      <dgm:t>
        <a:bodyPr/>
        <a:lstStyle/>
        <a:p>
          <a:endParaRPr lang="en-US"/>
        </a:p>
      </dgm:t>
    </dgm:pt>
    <dgm:pt modelId="{5AC1A897-98C1-4CE3-9DDC-C6A07848123E}">
      <dgm:prSet custT="1"/>
      <dgm:spPr/>
      <dgm:t>
        <a:bodyPr/>
        <a:lstStyle/>
        <a:p>
          <a:r>
            <a:rPr lang="en-US" sz="1000" dirty="0"/>
            <a:t>Make a list of tools/data sets that we need access to for just about every audit (i.e., Rally, HR data,  Analytic tools, etc.) – </a:t>
          </a:r>
          <a:r>
            <a:rPr lang="en-US" sz="1000" b="1" dirty="0">
              <a:solidFill>
                <a:srgbClr val="00B050"/>
              </a:solidFill>
            </a:rPr>
            <a:t>In Progress - DA Workstream</a:t>
          </a:r>
          <a:endParaRPr lang="en-US" sz="1000" dirty="0">
            <a:solidFill>
              <a:srgbClr val="00B050"/>
            </a:solidFill>
          </a:endParaRPr>
        </a:p>
        <a:p>
          <a:r>
            <a:rPr lang="en-US" sz="1000" dirty="0"/>
            <a:t>Identify which tools we need training on – </a:t>
          </a:r>
          <a:r>
            <a:rPr lang="en-US" sz="1000" b="1" dirty="0">
              <a:solidFill>
                <a:schemeClr val="tx1"/>
              </a:solidFill>
            </a:rPr>
            <a:t>Department Wide Goals</a:t>
          </a:r>
          <a:endParaRPr lang="en-US" sz="1000" dirty="0">
            <a:solidFill>
              <a:schemeClr val="tx1"/>
            </a:solidFill>
          </a:endParaRPr>
        </a:p>
      </dgm:t>
    </dgm:pt>
    <dgm:pt modelId="{A71B3E00-2E07-4BE2-8584-B27E99F224E7}" type="parTrans" cxnId="{D14D31FD-CCA8-49B4-A5F2-D89CBE67CBCA}">
      <dgm:prSet/>
      <dgm:spPr/>
      <dgm:t>
        <a:bodyPr/>
        <a:lstStyle/>
        <a:p>
          <a:endParaRPr lang="en-US"/>
        </a:p>
      </dgm:t>
    </dgm:pt>
    <dgm:pt modelId="{617D87AA-1E21-4121-8557-CB7C06A0774C}" type="sibTrans" cxnId="{D14D31FD-CCA8-49B4-A5F2-D89CBE67CBCA}">
      <dgm:prSet/>
      <dgm:spPr/>
      <dgm:t>
        <a:bodyPr/>
        <a:lstStyle/>
        <a:p>
          <a:endParaRPr lang="en-US"/>
        </a:p>
      </dgm:t>
    </dgm:pt>
    <dgm:pt modelId="{A9E98D51-CD20-4236-B820-41D0125ACE50}">
      <dgm:prSet custT="1"/>
      <dgm:spPr/>
      <dgm:t>
        <a:bodyPr/>
        <a:lstStyle/>
        <a:p>
          <a:r>
            <a:rPr lang="en-US" sz="1000" dirty="0"/>
            <a:t>Conducting lessons learned </a:t>
          </a:r>
          <a:r>
            <a:rPr lang="en-US" sz="1000" b="1" dirty="0"/>
            <a:t>– </a:t>
          </a:r>
          <a:r>
            <a:rPr lang="en-US" sz="1000" b="1" dirty="0">
              <a:solidFill>
                <a:schemeClr val="tx1"/>
              </a:solidFill>
            </a:rPr>
            <a:t>We should do this after every project – </a:t>
          </a:r>
          <a:r>
            <a:rPr lang="en-US" sz="1000" b="0" dirty="0">
              <a:solidFill>
                <a:schemeClr val="tx1"/>
              </a:solidFill>
              <a:highlight>
                <a:srgbClr val="FFFF00"/>
              </a:highlight>
            </a:rPr>
            <a:t>Template in process</a:t>
          </a:r>
        </a:p>
        <a:p>
          <a:r>
            <a:rPr lang="en-US" sz="1000" b="0" dirty="0">
              <a:solidFill>
                <a:schemeClr val="tx1"/>
              </a:solidFill>
            </a:rPr>
            <a:t>Conduct </a:t>
          </a:r>
          <a:r>
            <a:rPr lang="en-US" sz="1000" b="0" i="0" dirty="0"/>
            <a:t>Audit Staff Evaluations – </a:t>
          </a:r>
          <a:r>
            <a:rPr lang="en-US" sz="1000" b="0" i="0" dirty="0">
              <a:highlight>
                <a:srgbClr val="FFFF00"/>
              </a:highlight>
            </a:rPr>
            <a:t>Share our template and our process using a Teams channel</a:t>
          </a:r>
          <a:br>
            <a:rPr lang="en-US" sz="1000" dirty="0"/>
          </a:br>
          <a:endParaRPr lang="en-US" sz="1000" b="1" dirty="0">
            <a:solidFill>
              <a:schemeClr val="tx1"/>
            </a:solidFill>
          </a:endParaRPr>
        </a:p>
      </dgm:t>
    </dgm:pt>
    <dgm:pt modelId="{1D849D41-560F-4C97-8107-3BBC9F4FBB51}" type="parTrans" cxnId="{051AC652-EF81-4AEF-ADB9-18E86D12BD00}">
      <dgm:prSet/>
      <dgm:spPr/>
      <dgm:t>
        <a:bodyPr/>
        <a:lstStyle/>
        <a:p>
          <a:endParaRPr lang="en-US"/>
        </a:p>
      </dgm:t>
    </dgm:pt>
    <dgm:pt modelId="{0F70F767-593B-4BA7-9B73-3D2580D785B7}" type="sibTrans" cxnId="{051AC652-EF81-4AEF-ADB9-18E86D12BD00}">
      <dgm:prSet/>
      <dgm:spPr/>
      <dgm:t>
        <a:bodyPr/>
        <a:lstStyle/>
        <a:p>
          <a:endParaRPr lang="en-US"/>
        </a:p>
      </dgm:t>
    </dgm:pt>
    <dgm:pt modelId="{EA814BA5-37EF-4BC2-912A-8207ED4C5BEE}" type="pres">
      <dgm:prSet presAssocID="{15A87649-4240-4674-8B38-1C9DCA2F5EB6}" presName="root" presStyleCnt="0">
        <dgm:presLayoutVars>
          <dgm:chMax/>
          <dgm:chPref/>
          <dgm:animLvl val="lvl"/>
        </dgm:presLayoutVars>
      </dgm:prSet>
      <dgm:spPr/>
    </dgm:pt>
    <dgm:pt modelId="{08071E6B-0601-4561-B5E3-7F2A30E43BC8}" type="pres">
      <dgm:prSet presAssocID="{15A87649-4240-4674-8B38-1C9DCA2F5EB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ACEE71E5-B63C-4AF9-8C86-A14716788D25}" type="pres">
      <dgm:prSet presAssocID="{15A87649-4240-4674-8B38-1C9DCA2F5EB6}" presName="nodes" presStyleCnt="0">
        <dgm:presLayoutVars>
          <dgm:chMax/>
          <dgm:chPref/>
          <dgm:animLvl val="lvl"/>
        </dgm:presLayoutVars>
      </dgm:prSet>
      <dgm:spPr/>
    </dgm:pt>
    <dgm:pt modelId="{5150BB5C-8E74-466F-A2A2-1CB1CE380B0D}" type="pres">
      <dgm:prSet presAssocID="{DC68C6BC-8BDF-49E5-8CA0-62959FB982D9}" presName="composite" presStyleCnt="0"/>
      <dgm:spPr/>
    </dgm:pt>
    <dgm:pt modelId="{428F5050-58F0-46ED-8EDA-6D750818CF76}" type="pres">
      <dgm:prSet presAssocID="{DC68C6BC-8BDF-49E5-8CA0-62959FB982D9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18E7513-9AC8-430F-9436-28F939A71D02}" type="pres">
      <dgm:prSet presAssocID="{DC68C6BC-8BDF-49E5-8CA0-62959FB982D9}" presName="DropPinPlaceHolder" presStyleCnt="0"/>
      <dgm:spPr/>
    </dgm:pt>
    <dgm:pt modelId="{8AC0447F-550F-4E08-ADE6-8820BD7287E3}" type="pres">
      <dgm:prSet presAssocID="{DC68C6BC-8BDF-49E5-8CA0-62959FB982D9}" presName="DropPin" presStyleLbl="alignNode1" presStyleIdx="0" presStyleCnt="5"/>
      <dgm:spPr/>
    </dgm:pt>
    <dgm:pt modelId="{E2D1A8BD-3E34-4AFF-A2DC-4DC8B5FE4322}" type="pres">
      <dgm:prSet presAssocID="{DC68C6BC-8BDF-49E5-8CA0-62959FB982D9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DC8C33D-D9D2-4DC8-B00A-C3C3FBF8BE2D}" type="pres">
      <dgm:prSet presAssocID="{DC68C6BC-8BDF-49E5-8CA0-62959FB982D9}" presName="L2TextContainer" presStyleLbl="revTx" presStyleIdx="0" presStyleCnt="10">
        <dgm:presLayoutVars>
          <dgm:bulletEnabled val="1"/>
        </dgm:presLayoutVars>
      </dgm:prSet>
      <dgm:spPr/>
    </dgm:pt>
    <dgm:pt modelId="{54638B91-05D9-4AC6-9A5E-25FCC68A8A4B}" type="pres">
      <dgm:prSet presAssocID="{DC68C6BC-8BDF-49E5-8CA0-62959FB982D9}" presName="L1TextContainer" presStyleLbl="revTx" presStyleIdx="1" presStyleCnt="10" custScaleY="120274">
        <dgm:presLayoutVars>
          <dgm:chMax val="1"/>
          <dgm:chPref val="1"/>
          <dgm:bulletEnabled val="1"/>
        </dgm:presLayoutVars>
      </dgm:prSet>
      <dgm:spPr/>
    </dgm:pt>
    <dgm:pt modelId="{CAC0FA1F-D7CF-4216-BBC7-A759179FBF74}" type="pres">
      <dgm:prSet presAssocID="{DC68C6BC-8BDF-49E5-8CA0-62959FB982D9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C56A3E8-8962-4523-AB3A-D2DEDDA375AA}" type="pres">
      <dgm:prSet presAssocID="{DC68C6BC-8BDF-49E5-8CA0-62959FB982D9}" presName="EmptyPlaceHolder" presStyleCnt="0"/>
      <dgm:spPr/>
    </dgm:pt>
    <dgm:pt modelId="{CA946E5D-73B2-4831-AC85-EA3DD2845735}" type="pres">
      <dgm:prSet presAssocID="{80BD0D47-1728-4F75-8930-06A6C21EFBB2}" presName="spaceBetweenRectangles" presStyleCnt="0"/>
      <dgm:spPr/>
    </dgm:pt>
    <dgm:pt modelId="{367DB17C-9A42-496F-90BF-DF9FC641EB04}" type="pres">
      <dgm:prSet presAssocID="{1FD73247-D20A-490C-9C3F-F62D83302A4C}" presName="composite" presStyleCnt="0"/>
      <dgm:spPr/>
    </dgm:pt>
    <dgm:pt modelId="{853F4FDA-4D73-4A10-BADC-28F45D9A8E80}" type="pres">
      <dgm:prSet presAssocID="{1FD73247-D20A-490C-9C3F-F62D83302A4C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F59E67D-DA07-41F3-A992-6F005B9FA4D0}" type="pres">
      <dgm:prSet presAssocID="{1FD73247-D20A-490C-9C3F-F62D83302A4C}" presName="DropPinPlaceHolder" presStyleCnt="0"/>
      <dgm:spPr/>
    </dgm:pt>
    <dgm:pt modelId="{B953EC33-74CF-4B02-A1DC-F274D1DD9B57}" type="pres">
      <dgm:prSet presAssocID="{1FD73247-D20A-490C-9C3F-F62D83302A4C}" presName="DropPin" presStyleLbl="alignNode1" presStyleIdx="1" presStyleCnt="5"/>
      <dgm:spPr/>
    </dgm:pt>
    <dgm:pt modelId="{CFE8E4D9-E3D1-40A0-B633-BF5921DF6D1C}" type="pres">
      <dgm:prSet presAssocID="{1FD73247-D20A-490C-9C3F-F62D83302A4C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8A7C863-11C6-40D9-8282-4DC9E3D098D4}" type="pres">
      <dgm:prSet presAssocID="{1FD73247-D20A-490C-9C3F-F62D83302A4C}" presName="L2TextContainer" presStyleLbl="revTx" presStyleIdx="2" presStyleCnt="10">
        <dgm:presLayoutVars>
          <dgm:bulletEnabled val="1"/>
        </dgm:presLayoutVars>
      </dgm:prSet>
      <dgm:spPr/>
    </dgm:pt>
    <dgm:pt modelId="{E9D07260-B49B-4369-8073-3EF8D6AA52B7}" type="pres">
      <dgm:prSet presAssocID="{1FD73247-D20A-490C-9C3F-F62D83302A4C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CE1E29A6-627E-4171-8189-2E2D61603CCE}" type="pres">
      <dgm:prSet presAssocID="{1FD73247-D20A-490C-9C3F-F62D83302A4C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144D748-38E6-457C-AABF-078ACA5A44A9}" type="pres">
      <dgm:prSet presAssocID="{1FD73247-D20A-490C-9C3F-F62D83302A4C}" presName="EmptyPlaceHolder" presStyleCnt="0"/>
      <dgm:spPr/>
    </dgm:pt>
    <dgm:pt modelId="{4871C88A-DFF8-4DD4-8F86-225C076B9524}" type="pres">
      <dgm:prSet presAssocID="{FFBE4029-9DD3-4E55-8EF0-62297195FFB9}" presName="spaceBetweenRectangles" presStyleCnt="0"/>
      <dgm:spPr/>
    </dgm:pt>
    <dgm:pt modelId="{4E4DEC0E-9387-4481-BC65-056B288F945E}" type="pres">
      <dgm:prSet presAssocID="{DD899193-FB2B-4DD2-8FCE-25BCD767829B}" presName="composite" presStyleCnt="0"/>
      <dgm:spPr/>
    </dgm:pt>
    <dgm:pt modelId="{A2794FF7-8DE7-4754-81B3-619B934D2FCD}" type="pres">
      <dgm:prSet presAssocID="{DD899193-FB2B-4DD2-8FCE-25BCD767829B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514FC5-3E96-408D-8768-FE135EB056E4}" type="pres">
      <dgm:prSet presAssocID="{DD899193-FB2B-4DD2-8FCE-25BCD767829B}" presName="DropPinPlaceHolder" presStyleCnt="0"/>
      <dgm:spPr/>
    </dgm:pt>
    <dgm:pt modelId="{DF947B71-0B07-4494-A9FA-88EA51D8662C}" type="pres">
      <dgm:prSet presAssocID="{DD899193-FB2B-4DD2-8FCE-25BCD767829B}" presName="DropPin" presStyleLbl="alignNode1" presStyleIdx="2" presStyleCnt="5"/>
      <dgm:spPr/>
    </dgm:pt>
    <dgm:pt modelId="{7A2B13FA-3F0B-4CDF-9C60-0D3218E447E2}" type="pres">
      <dgm:prSet presAssocID="{DD899193-FB2B-4DD2-8FCE-25BCD767829B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B6594D0-B6D3-45EF-A993-CD7869848B6F}" type="pres">
      <dgm:prSet presAssocID="{DD899193-FB2B-4DD2-8FCE-25BCD767829B}" presName="L2TextContainer" presStyleLbl="revTx" presStyleIdx="4" presStyleCnt="10">
        <dgm:presLayoutVars>
          <dgm:bulletEnabled val="1"/>
        </dgm:presLayoutVars>
      </dgm:prSet>
      <dgm:spPr/>
    </dgm:pt>
    <dgm:pt modelId="{158A3C2E-29AD-48AE-B36D-35D7E69C32C9}" type="pres">
      <dgm:prSet presAssocID="{DD899193-FB2B-4DD2-8FCE-25BCD767829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C585D28-76D2-4797-82A0-51917D0BEF76}" type="pres">
      <dgm:prSet presAssocID="{DD899193-FB2B-4DD2-8FCE-25BCD767829B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0A69C8A-D5A1-4B72-9C19-27C02EDEB4DD}" type="pres">
      <dgm:prSet presAssocID="{DD899193-FB2B-4DD2-8FCE-25BCD767829B}" presName="EmptyPlaceHolder" presStyleCnt="0"/>
      <dgm:spPr/>
    </dgm:pt>
    <dgm:pt modelId="{4F722E11-481A-4C4B-9896-2F7C2340A0B6}" type="pres">
      <dgm:prSet presAssocID="{C76DB4A4-9BA0-4EC0-820A-665556604FB3}" presName="spaceBetweenRectangles" presStyleCnt="0"/>
      <dgm:spPr/>
    </dgm:pt>
    <dgm:pt modelId="{F321B5BD-C418-4305-9EEE-ACD2850B2567}" type="pres">
      <dgm:prSet presAssocID="{A898C13C-F284-4C6B-8D77-856F19F988D8}" presName="composite" presStyleCnt="0"/>
      <dgm:spPr/>
    </dgm:pt>
    <dgm:pt modelId="{DC750FE4-F177-4725-B41E-3CCE10383E0D}" type="pres">
      <dgm:prSet presAssocID="{A898C13C-F284-4C6B-8D77-856F19F988D8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4D00C3E-A4F7-4B59-A794-B93DD4C94BD5}" type="pres">
      <dgm:prSet presAssocID="{A898C13C-F284-4C6B-8D77-856F19F988D8}" presName="DropPinPlaceHolder" presStyleCnt="0"/>
      <dgm:spPr/>
    </dgm:pt>
    <dgm:pt modelId="{FA53FC7E-17A2-4763-B2A2-6EFCF35F6D3D}" type="pres">
      <dgm:prSet presAssocID="{A898C13C-F284-4C6B-8D77-856F19F988D8}" presName="DropPin" presStyleLbl="alignNode1" presStyleIdx="3" presStyleCnt="5"/>
      <dgm:spPr/>
    </dgm:pt>
    <dgm:pt modelId="{EC500019-F626-4B89-B530-656B097B77F3}" type="pres">
      <dgm:prSet presAssocID="{A898C13C-F284-4C6B-8D77-856F19F988D8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D445196-E246-42B5-B8C0-2CFE0911F5D3}" type="pres">
      <dgm:prSet presAssocID="{A898C13C-F284-4C6B-8D77-856F19F988D8}" presName="L2TextContainer" presStyleLbl="revTx" presStyleIdx="6" presStyleCnt="10">
        <dgm:presLayoutVars>
          <dgm:bulletEnabled val="1"/>
        </dgm:presLayoutVars>
      </dgm:prSet>
      <dgm:spPr/>
    </dgm:pt>
    <dgm:pt modelId="{BE300665-A427-4968-B74A-59C90F1736C8}" type="pres">
      <dgm:prSet presAssocID="{A898C13C-F284-4C6B-8D77-856F19F988D8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0FE64DE-B2CB-4B00-8AEF-7B83C39C7C4D}" type="pres">
      <dgm:prSet presAssocID="{A898C13C-F284-4C6B-8D77-856F19F988D8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B14151B-AE57-4C11-85B8-05AE17CD4E2C}" type="pres">
      <dgm:prSet presAssocID="{A898C13C-F284-4C6B-8D77-856F19F988D8}" presName="EmptyPlaceHolder" presStyleCnt="0"/>
      <dgm:spPr/>
    </dgm:pt>
    <dgm:pt modelId="{0A25E49A-AEA8-4C27-BD40-8EA7424315EA}" type="pres">
      <dgm:prSet presAssocID="{CE355244-44B7-4F7F-8AA5-13D6137B0E27}" presName="spaceBetweenRectangles" presStyleCnt="0"/>
      <dgm:spPr/>
    </dgm:pt>
    <dgm:pt modelId="{981ACCCB-56B8-44B5-9D90-37F3536B324B}" type="pres">
      <dgm:prSet presAssocID="{DF3FE4E7-EF8E-4F52-A090-6EFB2338BC74}" presName="composite" presStyleCnt="0"/>
      <dgm:spPr/>
    </dgm:pt>
    <dgm:pt modelId="{5BF5942C-F03C-4C4B-AC94-54CB93998B6F}" type="pres">
      <dgm:prSet presAssocID="{DF3FE4E7-EF8E-4F52-A090-6EFB2338BC74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0C60B3-EDD0-4CAA-A09B-A713DD21DC0D}" type="pres">
      <dgm:prSet presAssocID="{DF3FE4E7-EF8E-4F52-A090-6EFB2338BC74}" presName="DropPinPlaceHolder" presStyleCnt="0"/>
      <dgm:spPr/>
    </dgm:pt>
    <dgm:pt modelId="{93B6A93C-3E45-40EF-8C79-76D88862390B}" type="pres">
      <dgm:prSet presAssocID="{DF3FE4E7-EF8E-4F52-A090-6EFB2338BC74}" presName="DropPin" presStyleLbl="alignNode1" presStyleIdx="4" presStyleCnt="5"/>
      <dgm:spPr/>
    </dgm:pt>
    <dgm:pt modelId="{03DC65D0-3303-4A45-8F70-5265B12E2243}" type="pres">
      <dgm:prSet presAssocID="{DF3FE4E7-EF8E-4F52-A090-6EFB2338BC74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A12A728-5074-4AD8-8D85-81D7CF347269}" type="pres">
      <dgm:prSet presAssocID="{DF3FE4E7-EF8E-4F52-A090-6EFB2338BC74}" presName="L2TextContainer" presStyleLbl="revTx" presStyleIdx="8" presStyleCnt="10">
        <dgm:presLayoutVars>
          <dgm:bulletEnabled val="1"/>
        </dgm:presLayoutVars>
      </dgm:prSet>
      <dgm:spPr/>
    </dgm:pt>
    <dgm:pt modelId="{2FA470DC-BF73-4B7F-A64F-87E70A4A2BC7}" type="pres">
      <dgm:prSet presAssocID="{DF3FE4E7-EF8E-4F52-A090-6EFB2338BC7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813E8AF-542F-42AE-9F49-A88BEB4DAAD7}" type="pres">
      <dgm:prSet presAssocID="{DF3FE4E7-EF8E-4F52-A090-6EFB2338BC74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5345B95-5F9D-4289-BA97-53934CC5118A}" type="pres">
      <dgm:prSet presAssocID="{DF3FE4E7-EF8E-4F52-A090-6EFB2338BC74}" presName="EmptyPlaceHolder" presStyleCnt="0"/>
      <dgm:spPr/>
    </dgm:pt>
  </dgm:ptLst>
  <dgm:cxnLst>
    <dgm:cxn modelId="{1E81F913-FF85-4D38-BB00-50BCF696D454}" type="presOf" srcId="{DF3FE4E7-EF8E-4F52-A090-6EFB2338BC74}" destId="{2FA470DC-BF73-4B7F-A64F-87E70A4A2BC7}" srcOrd="0" destOrd="0" presId="urn:microsoft.com/office/officeart/2017/3/layout/DropPinTimeline"/>
    <dgm:cxn modelId="{F92C9A1C-F2EF-458B-B357-58C46363C9A7}" srcId="{15A87649-4240-4674-8B38-1C9DCA2F5EB6}" destId="{1FD73247-D20A-490C-9C3F-F62D83302A4C}" srcOrd="1" destOrd="0" parTransId="{AA9D0716-2937-4037-B437-788C3EEF3C3B}" sibTransId="{FFBE4029-9DD3-4E55-8EF0-62297195FFB9}"/>
    <dgm:cxn modelId="{971C111E-15E8-46B1-AC46-F20C4C433775}" type="presOf" srcId="{DE3DF53E-2B89-40B2-A5F8-239E2643292C}" destId="{2D445196-E246-42B5-B8C0-2CFE0911F5D3}" srcOrd="0" destOrd="0" presId="urn:microsoft.com/office/officeart/2017/3/layout/DropPinTimeline"/>
    <dgm:cxn modelId="{CEB16722-D252-4BF6-9AE7-87D1A24BE9D9}" srcId="{15A87649-4240-4674-8B38-1C9DCA2F5EB6}" destId="{DD899193-FB2B-4DD2-8FCE-25BCD767829B}" srcOrd="2" destOrd="0" parTransId="{A38B1349-032A-4D6F-A2B4-2FB9B04FB407}" sibTransId="{C76DB4A4-9BA0-4EC0-820A-665556604FB3}"/>
    <dgm:cxn modelId="{CB7BB839-C04E-4CCD-992E-2060EBF3F458}" srcId="{A898C13C-F284-4C6B-8D77-856F19F988D8}" destId="{DE3DF53E-2B89-40B2-A5F8-239E2643292C}" srcOrd="0" destOrd="0" parTransId="{6AA122FF-8CDD-42B1-B2C0-56F8F0363D73}" sibTransId="{5C0853D2-0D22-484B-B5FA-7B272661889E}"/>
    <dgm:cxn modelId="{CD0DDE5D-5172-4A91-9542-704BA5338AB4}" type="presOf" srcId="{68D3494C-96EC-4827-B8A0-C72A63EE34B0}" destId="{0B6594D0-B6D3-45EF-A993-CD7869848B6F}" srcOrd="0" destOrd="0" presId="urn:microsoft.com/office/officeart/2017/3/layout/DropPinTimeline"/>
    <dgm:cxn modelId="{DFCBB06C-8190-4B56-9B73-F3F0831B5C33}" type="presOf" srcId="{7E4F0ED2-E8C0-480D-8B7D-1736146DD398}" destId="{EDC8C33D-D9D2-4DC8-B00A-C3C3FBF8BE2D}" srcOrd="0" destOrd="0" presId="urn:microsoft.com/office/officeart/2017/3/layout/DropPinTimeline"/>
    <dgm:cxn modelId="{051AC652-EF81-4AEF-ADB9-18E86D12BD00}" srcId="{DC68C6BC-8BDF-49E5-8CA0-62959FB982D9}" destId="{A9E98D51-CD20-4236-B820-41D0125ACE50}" srcOrd="1" destOrd="0" parTransId="{1D849D41-560F-4C97-8107-3BBC9F4FBB51}" sibTransId="{0F70F767-593B-4BA7-9B73-3D2580D785B7}"/>
    <dgm:cxn modelId="{3699B878-6CC5-43A5-A2E1-528AD7ED4B2F}" type="presOf" srcId="{5AC1A897-98C1-4CE3-9DDC-C6A07848123E}" destId="{BA12A728-5074-4AD8-8D85-81D7CF347269}" srcOrd="0" destOrd="0" presId="urn:microsoft.com/office/officeart/2017/3/layout/DropPinTimeline"/>
    <dgm:cxn modelId="{F8BA677A-E02D-4BC6-B22E-A4DD4181A4D3}" srcId="{DC68C6BC-8BDF-49E5-8CA0-62959FB982D9}" destId="{7E4F0ED2-E8C0-480D-8B7D-1736146DD398}" srcOrd="0" destOrd="0" parTransId="{13A122EB-8824-4467-AE80-F5A8687608CE}" sibTransId="{A82D5462-84EF-497C-8E51-63C4CD170DA8}"/>
    <dgm:cxn modelId="{438C7C98-4715-458C-A42B-68BF40296FFB}" type="presOf" srcId="{15A87649-4240-4674-8B38-1C9DCA2F5EB6}" destId="{EA814BA5-37EF-4BC2-912A-8207ED4C5BEE}" srcOrd="0" destOrd="0" presId="urn:microsoft.com/office/officeart/2017/3/layout/DropPinTimeline"/>
    <dgm:cxn modelId="{F98ACEA7-2E74-43B8-910F-450B32FB63EC}" type="presOf" srcId="{B39463A0-B9B1-4441-A4F0-AB6FA150AB9E}" destId="{C8A7C863-11C6-40D9-8282-4DC9E3D098D4}" srcOrd="0" destOrd="0" presId="urn:microsoft.com/office/officeart/2017/3/layout/DropPinTimeline"/>
    <dgm:cxn modelId="{AFFD1CA8-E1C4-42D3-A219-2D4F561D0066}" type="presOf" srcId="{A9E98D51-CD20-4236-B820-41D0125ACE50}" destId="{EDC8C33D-D9D2-4DC8-B00A-C3C3FBF8BE2D}" srcOrd="0" destOrd="1" presId="urn:microsoft.com/office/officeart/2017/3/layout/DropPinTimeline"/>
    <dgm:cxn modelId="{75CC53AD-64F0-4771-92F0-2D5B9E10FBD3}" srcId="{15A87649-4240-4674-8B38-1C9DCA2F5EB6}" destId="{A898C13C-F284-4C6B-8D77-856F19F988D8}" srcOrd="3" destOrd="0" parTransId="{EA3B2E6D-D145-4626-AC7D-CFE6F2981374}" sibTransId="{CE355244-44B7-4F7F-8AA5-13D6137B0E27}"/>
    <dgm:cxn modelId="{45AEF0AD-00C4-4EB6-9539-919EA7A31F1C}" srcId="{15A87649-4240-4674-8B38-1C9DCA2F5EB6}" destId="{DC68C6BC-8BDF-49E5-8CA0-62959FB982D9}" srcOrd="0" destOrd="0" parTransId="{6645DB3C-E77C-481E-B2E6-536DC0C5428A}" sibTransId="{80BD0D47-1728-4F75-8930-06A6C21EFBB2}"/>
    <dgm:cxn modelId="{593E86AF-4920-4774-B43C-034CC910796A}" type="presOf" srcId="{A898C13C-F284-4C6B-8D77-856F19F988D8}" destId="{BE300665-A427-4968-B74A-59C90F1736C8}" srcOrd="0" destOrd="0" presId="urn:microsoft.com/office/officeart/2017/3/layout/DropPinTimeline"/>
    <dgm:cxn modelId="{2B2C6FB3-242F-4811-83E1-694AD16C8CD6}" type="presOf" srcId="{1FD73247-D20A-490C-9C3F-F62D83302A4C}" destId="{E9D07260-B49B-4369-8073-3EF8D6AA52B7}" srcOrd="0" destOrd="0" presId="urn:microsoft.com/office/officeart/2017/3/layout/DropPinTimeline"/>
    <dgm:cxn modelId="{6CFF35BC-258B-4033-8C61-8DF2EEE3D3FE}" type="presOf" srcId="{DC68C6BC-8BDF-49E5-8CA0-62959FB982D9}" destId="{54638B91-05D9-4AC6-9A5E-25FCC68A8A4B}" srcOrd="0" destOrd="0" presId="urn:microsoft.com/office/officeart/2017/3/layout/DropPinTimeline"/>
    <dgm:cxn modelId="{0AC969CD-1368-403E-ABD4-77BF36B08633}" srcId="{1FD73247-D20A-490C-9C3F-F62D83302A4C}" destId="{B39463A0-B9B1-4441-A4F0-AB6FA150AB9E}" srcOrd="0" destOrd="0" parTransId="{29BE95F8-E047-4E38-AF7D-49E9E6CD0229}" sibTransId="{4BBA6D5A-5523-4DB8-B0A1-E84E59FAE689}"/>
    <dgm:cxn modelId="{0E162DE0-0A98-4BBF-87C3-4247FB6C6F08}" type="presOf" srcId="{DD899193-FB2B-4DD2-8FCE-25BCD767829B}" destId="{158A3C2E-29AD-48AE-B36D-35D7E69C32C9}" srcOrd="0" destOrd="0" presId="urn:microsoft.com/office/officeart/2017/3/layout/DropPinTimeline"/>
    <dgm:cxn modelId="{17788CE2-E330-4E55-A4E1-A7ABB9B1FADF}" srcId="{15A87649-4240-4674-8B38-1C9DCA2F5EB6}" destId="{DF3FE4E7-EF8E-4F52-A090-6EFB2338BC74}" srcOrd="4" destOrd="0" parTransId="{F1031536-078B-4EDD-947E-84C73B41DF35}" sibTransId="{151BD8D4-5EAF-4EB4-B64D-F9B2507A1DEC}"/>
    <dgm:cxn modelId="{320178E9-7239-4250-8D76-49896C3BC820}" srcId="{DD899193-FB2B-4DD2-8FCE-25BCD767829B}" destId="{68D3494C-96EC-4827-B8A0-C72A63EE34B0}" srcOrd="0" destOrd="0" parTransId="{8A691683-B1DB-4BFC-9A3C-35FA44DD07CB}" sibTransId="{14688B5F-FF11-44AB-A306-B11E2B061866}"/>
    <dgm:cxn modelId="{D14D31FD-CCA8-49B4-A5F2-D89CBE67CBCA}" srcId="{DF3FE4E7-EF8E-4F52-A090-6EFB2338BC74}" destId="{5AC1A897-98C1-4CE3-9DDC-C6A07848123E}" srcOrd="0" destOrd="0" parTransId="{A71B3E00-2E07-4BE2-8584-B27E99F224E7}" sibTransId="{617D87AA-1E21-4121-8557-CB7C06A0774C}"/>
    <dgm:cxn modelId="{3F1CF4FC-518F-4FC0-B209-FACB9BAFB0D8}" type="presParOf" srcId="{EA814BA5-37EF-4BC2-912A-8207ED4C5BEE}" destId="{08071E6B-0601-4561-B5E3-7F2A30E43BC8}" srcOrd="0" destOrd="0" presId="urn:microsoft.com/office/officeart/2017/3/layout/DropPinTimeline"/>
    <dgm:cxn modelId="{8AF5BF4E-FA59-48EB-A907-306578B219A8}" type="presParOf" srcId="{EA814BA5-37EF-4BC2-912A-8207ED4C5BEE}" destId="{ACEE71E5-B63C-4AF9-8C86-A14716788D25}" srcOrd="1" destOrd="0" presId="urn:microsoft.com/office/officeart/2017/3/layout/DropPinTimeline"/>
    <dgm:cxn modelId="{FE956FB8-ECD0-4BA8-B984-4E0A4CB74AF2}" type="presParOf" srcId="{ACEE71E5-B63C-4AF9-8C86-A14716788D25}" destId="{5150BB5C-8E74-466F-A2A2-1CB1CE380B0D}" srcOrd="0" destOrd="0" presId="urn:microsoft.com/office/officeart/2017/3/layout/DropPinTimeline"/>
    <dgm:cxn modelId="{B7A082D9-E152-4EC3-AB87-756367E90ADB}" type="presParOf" srcId="{5150BB5C-8E74-466F-A2A2-1CB1CE380B0D}" destId="{428F5050-58F0-46ED-8EDA-6D750818CF76}" srcOrd="0" destOrd="0" presId="urn:microsoft.com/office/officeart/2017/3/layout/DropPinTimeline"/>
    <dgm:cxn modelId="{19302FEC-BDCD-4FA4-A206-319206D08646}" type="presParOf" srcId="{5150BB5C-8E74-466F-A2A2-1CB1CE380B0D}" destId="{818E7513-9AC8-430F-9436-28F939A71D02}" srcOrd="1" destOrd="0" presId="urn:microsoft.com/office/officeart/2017/3/layout/DropPinTimeline"/>
    <dgm:cxn modelId="{E1CC2F51-38A1-45AC-857D-9124264A9A6D}" type="presParOf" srcId="{818E7513-9AC8-430F-9436-28F939A71D02}" destId="{8AC0447F-550F-4E08-ADE6-8820BD7287E3}" srcOrd="0" destOrd="0" presId="urn:microsoft.com/office/officeart/2017/3/layout/DropPinTimeline"/>
    <dgm:cxn modelId="{3A4517B8-AFC8-46AF-8B9F-AFD3D2E5C51A}" type="presParOf" srcId="{818E7513-9AC8-430F-9436-28F939A71D02}" destId="{E2D1A8BD-3E34-4AFF-A2DC-4DC8B5FE4322}" srcOrd="1" destOrd="0" presId="urn:microsoft.com/office/officeart/2017/3/layout/DropPinTimeline"/>
    <dgm:cxn modelId="{40ACA9C6-3818-47F7-8B16-633A16BB9010}" type="presParOf" srcId="{5150BB5C-8E74-466F-A2A2-1CB1CE380B0D}" destId="{EDC8C33D-D9D2-4DC8-B00A-C3C3FBF8BE2D}" srcOrd="2" destOrd="0" presId="urn:microsoft.com/office/officeart/2017/3/layout/DropPinTimeline"/>
    <dgm:cxn modelId="{38A385D0-85BB-4CF1-866C-1E2FC6AA44F7}" type="presParOf" srcId="{5150BB5C-8E74-466F-A2A2-1CB1CE380B0D}" destId="{54638B91-05D9-4AC6-9A5E-25FCC68A8A4B}" srcOrd="3" destOrd="0" presId="urn:microsoft.com/office/officeart/2017/3/layout/DropPinTimeline"/>
    <dgm:cxn modelId="{A9FD0A86-D944-4508-A707-7CB662CFAE8D}" type="presParOf" srcId="{5150BB5C-8E74-466F-A2A2-1CB1CE380B0D}" destId="{CAC0FA1F-D7CF-4216-BBC7-A759179FBF74}" srcOrd="4" destOrd="0" presId="urn:microsoft.com/office/officeart/2017/3/layout/DropPinTimeline"/>
    <dgm:cxn modelId="{C6B16FD4-2230-4DF6-9537-4B84CF3BD3C8}" type="presParOf" srcId="{5150BB5C-8E74-466F-A2A2-1CB1CE380B0D}" destId="{9C56A3E8-8962-4523-AB3A-D2DEDDA375AA}" srcOrd="5" destOrd="0" presId="urn:microsoft.com/office/officeart/2017/3/layout/DropPinTimeline"/>
    <dgm:cxn modelId="{F0C94853-5EB6-41BE-AC80-47E2929DEF06}" type="presParOf" srcId="{ACEE71E5-B63C-4AF9-8C86-A14716788D25}" destId="{CA946E5D-73B2-4831-AC85-EA3DD2845735}" srcOrd="1" destOrd="0" presId="urn:microsoft.com/office/officeart/2017/3/layout/DropPinTimeline"/>
    <dgm:cxn modelId="{FE7A4415-F69E-4BBC-AD0E-CB1F259E8E08}" type="presParOf" srcId="{ACEE71E5-B63C-4AF9-8C86-A14716788D25}" destId="{367DB17C-9A42-496F-90BF-DF9FC641EB04}" srcOrd="2" destOrd="0" presId="urn:microsoft.com/office/officeart/2017/3/layout/DropPinTimeline"/>
    <dgm:cxn modelId="{971E93CF-E5DE-4C06-916B-E8468E65C798}" type="presParOf" srcId="{367DB17C-9A42-496F-90BF-DF9FC641EB04}" destId="{853F4FDA-4D73-4A10-BADC-28F45D9A8E80}" srcOrd="0" destOrd="0" presId="urn:microsoft.com/office/officeart/2017/3/layout/DropPinTimeline"/>
    <dgm:cxn modelId="{6E084F9E-60EC-4EF4-820F-A258429C2687}" type="presParOf" srcId="{367DB17C-9A42-496F-90BF-DF9FC641EB04}" destId="{8F59E67D-DA07-41F3-A992-6F005B9FA4D0}" srcOrd="1" destOrd="0" presId="urn:microsoft.com/office/officeart/2017/3/layout/DropPinTimeline"/>
    <dgm:cxn modelId="{A0FD8812-768F-42EA-AB0C-E8900A175AF2}" type="presParOf" srcId="{8F59E67D-DA07-41F3-A992-6F005B9FA4D0}" destId="{B953EC33-74CF-4B02-A1DC-F274D1DD9B57}" srcOrd="0" destOrd="0" presId="urn:microsoft.com/office/officeart/2017/3/layout/DropPinTimeline"/>
    <dgm:cxn modelId="{703B2DA2-B906-4513-BDB2-A3B6AB2D7260}" type="presParOf" srcId="{8F59E67D-DA07-41F3-A992-6F005B9FA4D0}" destId="{CFE8E4D9-E3D1-40A0-B633-BF5921DF6D1C}" srcOrd="1" destOrd="0" presId="urn:microsoft.com/office/officeart/2017/3/layout/DropPinTimeline"/>
    <dgm:cxn modelId="{56EFFF03-8B45-476E-9BE8-09DE4F262010}" type="presParOf" srcId="{367DB17C-9A42-496F-90BF-DF9FC641EB04}" destId="{C8A7C863-11C6-40D9-8282-4DC9E3D098D4}" srcOrd="2" destOrd="0" presId="urn:microsoft.com/office/officeart/2017/3/layout/DropPinTimeline"/>
    <dgm:cxn modelId="{16112A36-AFFC-44E3-AB5E-1DDA23FC5850}" type="presParOf" srcId="{367DB17C-9A42-496F-90BF-DF9FC641EB04}" destId="{E9D07260-B49B-4369-8073-3EF8D6AA52B7}" srcOrd="3" destOrd="0" presId="urn:microsoft.com/office/officeart/2017/3/layout/DropPinTimeline"/>
    <dgm:cxn modelId="{3995DB55-A0EA-4EF2-939E-90E82968B7E5}" type="presParOf" srcId="{367DB17C-9A42-496F-90BF-DF9FC641EB04}" destId="{CE1E29A6-627E-4171-8189-2E2D61603CCE}" srcOrd="4" destOrd="0" presId="urn:microsoft.com/office/officeart/2017/3/layout/DropPinTimeline"/>
    <dgm:cxn modelId="{71016923-B764-451D-A9BE-E85593AD740D}" type="presParOf" srcId="{367DB17C-9A42-496F-90BF-DF9FC641EB04}" destId="{9144D748-38E6-457C-AABF-078ACA5A44A9}" srcOrd="5" destOrd="0" presId="urn:microsoft.com/office/officeart/2017/3/layout/DropPinTimeline"/>
    <dgm:cxn modelId="{D3C6A614-351D-44F1-B03E-1AF4CE185F95}" type="presParOf" srcId="{ACEE71E5-B63C-4AF9-8C86-A14716788D25}" destId="{4871C88A-DFF8-4DD4-8F86-225C076B9524}" srcOrd="3" destOrd="0" presId="urn:microsoft.com/office/officeart/2017/3/layout/DropPinTimeline"/>
    <dgm:cxn modelId="{4EFFAAEA-0F5C-45F2-8886-D93F3337C82A}" type="presParOf" srcId="{ACEE71E5-B63C-4AF9-8C86-A14716788D25}" destId="{4E4DEC0E-9387-4481-BC65-056B288F945E}" srcOrd="4" destOrd="0" presId="urn:microsoft.com/office/officeart/2017/3/layout/DropPinTimeline"/>
    <dgm:cxn modelId="{1D4313BC-5AC9-4109-8F34-8E02B1C8FC48}" type="presParOf" srcId="{4E4DEC0E-9387-4481-BC65-056B288F945E}" destId="{A2794FF7-8DE7-4754-81B3-619B934D2FCD}" srcOrd="0" destOrd="0" presId="urn:microsoft.com/office/officeart/2017/3/layout/DropPinTimeline"/>
    <dgm:cxn modelId="{75B77EF2-9FDC-4926-9C39-9CA86F337AAD}" type="presParOf" srcId="{4E4DEC0E-9387-4481-BC65-056B288F945E}" destId="{73514FC5-3E96-408D-8768-FE135EB056E4}" srcOrd="1" destOrd="0" presId="urn:microsoft.com/office/officeart/2017/3/layout/DropPinTimeline"/>
    <dgm:cxn modelId="{D065D918-53A0-49E1-8B96-2006F38CF5FC}" type="presParOf" srcId="{73514FC5-3E96-408D-8768-FE135EB056E4}" destId="{DF947B71-0B07-4494-A9FA-88EA51D8662C}" srcOrd="0" destOrd="0" presId="urn:microsoft.com/office/officeart/2017/3/layout/DropPinTimeline"/>
    <dgm:cxn modelId="{AB69A1D7-48A0-4AB3-9A5D-5F0F17C075DC}" type="presParOf" srcId="{73514FC5-3E96-408D-8768-FE135EB056E4}" destId="{7A2B13FA-3F0B-4CDF-9C60-0D3218E447E2}" srcOrd="1" destOrd="0" presId="urn:microsoft.com/office/officeart/2017/3/layout/DropPinTimeline"/>
    <dgm:cxn modelId="{35DE0814-2CC0-4675-8FED-2D6BFB6191CC}" type="presParOf" srcId="{4E4DEC0E-9387-4481-BC65-056B288F945E}" destId="{0B6594D0-B6D3-45EF-A993-CD7869848B6F}" srcOrd="2" destOrd="0" presId="urn:microsoft.com/office/officeart/2017/3/layout/DropPinTimeline"/>
    <dgm:cxn modelId="{2ECB0F73-1E24-4984-9440-67A441DEF83C}" type="presParOf" srcId="{4E4DEC0E-9387-4481-BC65-056B288F945E}" destId="{158A3C2E-29AD-48AE-B36D-35D7E69C32C9}" srcOrd="3" destOrd="0" presId="urn:microsoft.com/office/officeart/2017/3/layout/DropPinTimeline"/>
    <dgm:cxn modelId="{F6556A15-D8E2-4C57-B9B2-1F2F52EA200F}" type="presParOf" srcId="{4E4DEC0E-9387-4481-BC65-056B288F945E}" destId="{4C585D28-76D2-4797-82A0-51917D0BEF76}" srcOrd="4" destOrd="0" presId="urn:microsoft.com/office/officeart/2017/3/layout/DropPinTimeline"/>
    <dgm:cxn modelId="{A8724983-F43D-489E-9743-BAF820820CFC}" type="presParOf" srcId="{4E4DEC0E-9387-4481-BC65-056B288F945E}" destId="{B0A69C8A-D5A1-4B72-9C19-27C02EDEB4DD}" srcOrd="5" destOrd="0" presId="urn:microsoft.com/office/officeart/2017/3/layout/DropPinTimeline"/>
    <dgm:cxn modelId="{CD5FDBBE-BD8A-409A-8B46-16E4A6D7A85A}" type="presParOf" srcId="{ACEE71E5-B63C-4AF9-8C86-A14716788D25}" destId="{4F722E11-481A-4C4B-9896-2F7C2340A0B6}" srcOrd="5" destOrd="0" presId="urn:microsoft.com/office/officeart/2017/3/layout/DropPinTimeline"/>
    <dgm:cxn modelId="{E13144D5-188C-46A6-A680-8A50FC50CA8D}" type="presParOf" srcId="{ACEE71E5-B63C-4AF9-8C86-A14716788D25}" destId="{F321B5BD-C418-4305-9EEE-ACD2850B2567}" srcOrd="6" destOrd="0" presId="urn:microsoft.com/office/officeart/2017/3/layout/DropPinTimeline"/>
    <dgm:cxn modelId="{39AA048E-8915-4E39-B2F7-3D2E39F2B6FF}" type="presParOf" srcId="{F321B5BD-C418-4305-9EEE-ACD2850B2567}" destId="{DC750FE4-F177-4725-B41E-3CCE10383E0D}" srcOrd="0" destOrd="0" presId="urn:microsoft.com/office/officeart/2017/3/layout/DropPinTimeline"/>
    <dgm:cxn modelId="{83B7E146-792E-4953-84F2-E78E0421DC88}" type="presParOf" srcId="{F321B5BD-C418-4305-9EEE-ACD2850B2567}" destId="{F4D00C3E-A4F7-4B59-A794-B93DD4C94BD5}" srcOrd="1" destOrd="0" presId="urn:microsoft.com/office/officeart/2017/3/layout/DropPinTimeline"/>
    <dgm:cxn modelId="{28783B84-7D8E-4015-B15F-ED196C483FC8}" type="presParOf" srcId="{F4D00C3E-A4F7-4B59-A794-B93DD4C94BD5}" destId="{FA53FC7E-17A2-4763-B2A2-6EFCF35F6D3D}" srcOrd="0" destOrd="0" presId="urn:microsoft.com/office/officeart/2017/3/layout/DropPinTimeline"/>
    <dgm:cxn modelId="{ABD9474C-F01A-4DA6-8F34-9A04421E48C2}" type="presParOf" srcId="{F4D00C3E-A4F7-4B59-A794-B93DD4C94BD5}" destId="{EC500019-F626-4B89-B530-656B097B77F3}" srcOrd="1" destOrd="0" presId="urn:microsoft.com/office/officeart/2017/3/layout/DropPinTimeline"/>
    <dgm:cxn modelId="{DA92A768-2099-4A93-82AC-2F0CCAE127C0}" type="presParOf" srcId="{F321B5BD-C418-4305-9EEE-ACD2850B2567}" destId="{2D445196-E246-42B5-B8C0-2CFE0911F5D3}" srcOrd="2" destOrd="0" presId="urn:microsoft.com/office/officeart/2017/3/layout/DropPinTimeline"/>
    <dgm:cxn modelId="{9B55FF70-15E4-461B-B0EC-3C7A229DEE2B}" type="presParOf" srcId="{F321B5BD-C418-4305-9EEE-ACD2850B2567}" destId="{BE300665-A427-4968-B74A-59C90F1736C8}" srcOrd="3" destOrd="0" presId="urn:microsoft.com/office/officeart/2017/3/layout/DropPinTimeline"/>
    <dgm:cxn modelId="{04DB46CC-576B-4FB8-B95C-E84D757DA504}" type="presParOf" srcId="{F321B5BD-C418-4305-9EEE-ACD2850B2567}" destId="{B0FE64DE-B2CB-4B00-8AEF-7B83C39C7C4D}" srcOrd="4" destOrd="0" presId="urn:microsoft.com/office/officeart/2017/3/layout/DropPinTimeline"/>
    <dgm:cxn modelId="{F26505B6-DAFC-4F31-8632-0B4B0A41023D}" type="presParOf" srcId="{F321B5BD-C418-4305-9EEE-ACD2850B2567}" destId="{3B14151B-AE57-4C11-85B8-05AE17CD4E2C}" srcOrd="5" destOrd="0" presId="urn:microsoft.com/office/officeart/2017/3/layout/DropPinTimeline"/>
    <dgm:cxn modelId="{F7390F0E-6ABE-4600-882F-D7AFDE6CD602}" type="presParOf" srcId="{ACEE71E5-B63C-4AF9-8C86-A14716788D25}" destId="{0A25E49A-AEA8-4C27-BD40-8EA7424315EA}" srcOrd="7" destOrd="0" presId="urn:microsoft.com/office/officeart/2017/3/layout/DropPinTimeline"/>
    <dgm:cxn modelId="{38405B93-5365-49EA-9B7D-E20FD7AC934E}" type="presParOf" srcId="{ACEE71E5-B63C-4AF9-8C86-A14716788D25}" destId="{981ACCCB-56B8-44B5-9D90-37F3536B324B}" srcOrd="8" destOrd="0" presId="urn:microsoft.com/office/officeart/2017/3/layout/DropPinTimeline"/>
    <dgm:cxn modelId="{D4512A58-49DC-486C-AC99-6ED159F97F44}" type="presParOf" srcId="{981ACCCB-56B8-44B5-9D90-37F3536B324B}" destId="{5BF5942C-F03C-4C4B-AC94-54CB93998B6F}" srcOrd="0" destOrd="0" presId="urn:microsoft.com/office/officeart/2017/3/layout/DropPinTimeline"/>
    <dgm:cxn modelId="{09A919B3-5A78-4639-957A-BBB32457DAA5}" type="presParOf" srcId="{981ACCCB-56B8-44B5-9D90-37F3536B324B}" destId="{780C60B3-EDD0-4CAA-A09B-A713DD21DC0D}" srcOrd="1" destOrd="0" presId="urn:microsoft.com/office/officeart/2017/3/layout/DropPinTimeline"/>
    <dgm:cxn modelId="{12D9451C-2548-406E-8750-91075E32D1E3}" type="presParOf" srcId="{780C60B3-EDD0-4CAA-A09B-A713DD21DC0D}" destId="{93B6A93C-3E45-40EF-8C79-76D88862390B}" srcOrd="0" destOrd="0" presId="urn:microsoft.com/office/officeart/2017/3/layout/DropPinTimeline"/>
    <dgm:cxn modelId="{5AE23026-99FE-4C17-95CC-6898B5DF6287}" type="presParOf" srcId="{780C60B3-EDD0-4CAA-A09B-A713DD21DC0D}" destId="{03DC65D0-3303-4A45-8F70-5265B12E2243}" srcOrd="1" destOrd="0" presId="urn:microsoft.com/office/officeart/2017/3/layout/DropPinTimeline"/>
    <dgm:cxn modelId="{616DFED1-B0E8-4481-ABDD-7BC164E086F3}" type="presParOf" srcId="{981ACCCB-56B8-44B5-9D90-37F3536B324B}" destId="{BA12A728-5074-4AD8-8D85-81D7CF347269}" srcOrd="2" destOrd="0" presId="urn:microsoft.com/office/officeart/2017/3/layout/DropPinTimeline"/>
    <dgm:cxn modelId="{406064AB-EC90-4F24-9FC5-C28FF9AFAA1B}" type="presParOf" srcId="{981ACCCB-56B8-44B5-9D90-37F3536B324B}" destId="{2FA470DC-BF73-4B7F-A64F-87E70A4A2BC7}" srcOrd="3" destOrd="0" presId="urn:microsoft.com/office/officeart/2017/3/layout/DropPinTimeline"/>
    <dgm:cxn modelId="{8C9CE9A6-F4BF-4C33-9DCC-6C1B5E6C4C40}" type="presParOf" srcId="{981ACCCB-56B8-44B5-9D90-37F3536B324B}" destId="{D813E8AF-542F-42AE-9F49-A88BEB4DAAD7}" srcOrd="4" destOrd="0" presId="urn:microsoft.com/office/officeart/2017/3/layout/DropPinTimeline"/>
    <dgm:cxn modelId="{CF6FD2CD-0DBB-4A02-85A9-0F73A5C4E287}" type="presParOf" srcId="{981ACCCB-56B8-44B5-9D90-37F3536B324B}" destId="{A5345B95-5F9D-4289-BA97-53934CC5118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71E6B-0601-4561-B5E3-7F2A30E43BC8}">
      <dsp:nvSpPr>
        <dsp:cNvPr id="0" name=""/>
        <dsp:cNvSpPr/>
      </dsp:nvSpPr>
      <dsp:spPr>
        <a:xfrm>
          <a:off x="0" y="2313756"/>
          <a:ext cx="114158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0447F-550F-4E08-ADE6-8820BD7287E3}">
      <dsp:nvSpPr>
        <dsp:cNvPr id="0" name=""/>
        <dsp:cNvSpPr/>
      </dsp:nvSpPr>
      <dsp:spPr>
        <a:xfrm rot="8100000">
          <a:off x="78742" y="557623"/>
          <a:ext cx="340303" cy="3403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1A8BD-3E34-4AFF-A2DC-4DC8B5FE4322}">
      <dsp:nvSpPr>
        <dsp:cNvPr id="0" name=""/>
        <dsp:cNvSpPr/>
      </dsp:nvSpPr>
      <dsp:spPr>
        <a:xfrm>
          <a:off x="116546" y="595427"/>
          <a:ext cx="264693" cy="264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8C33D-D9D2-4DC8-B00A-C3C3FBF8BE2D}">
      <dsp:nvSpPr>
        <dsp:cNvPr id="0" name=""/>
        <dsp:cNvSpPr/>
      </dsp:nvSpPr>
      <dsp:spPr>
        <a:xfrm>
          <a:off x="489524" y="829554"/>
          <a:ext cx="3161816" cy="164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High-level overview of area under audit, to include DA Team – </a:t>
          </a:r>
          <a:r>
            <a:rPr lang="en-US" sz="1000" b="1" kern="1200" dirty="0">
              <a:solidFill>
                <a:srgbClr val="00B050"/>
              </a:solidFill>
            </a:rPr>
            <a:t>In progress – DA Workstream, WIT, IT Events (forward invites to DA team)</a:t>
          </a:r>
          <a:endParaRPr lang="en-US" sz="1000" b="1" kern="1200" dirty="0">
            <a:solidFill>
              <a:srgbClr val="FF0000"/>
            </a:solidFill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Effective note taking skills – </a:t>
          </a:r>
          <a:r>
            <a:rPr lang="en-US" sz="1000" b="1" kern="1200" dirty="0"/>
            <a:t>On Development Plan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Conducting lessons learned </a:t>
          </a:r>
          <a:r>
            <a:rPr lang="en-US" sz="1000" b="1" kern="1200" dirty="0"/>
            <a:t>– </a:t>
          </a:r>
          <a:r>
            <a:rPr lang="en-US" sz="1000" b="1" kern="1200" dirty="0">
              <a:solidFill>
                <a:schemeClr val="tx1"/>
              </a:solidFill>
            </a:rPr>
            <a:t>We should do this after every project – </a:t>
          </a:r>
          <a:r>
            <a:rPr lang="en-US" sz="1000" b="0" kern="1200" dirty="0">
              <a:solidFill>
                <a:schemeClr val="tx1"/>
              </a:solidFill>
              <a:highlight>
                <a:srgbClr val="FFFF00"/>
              </a:highlight>
            </a:rPr>
            <a:t>Template in process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Conduct </a:t>
          </a:r>
          <a:r>
            <a:rPr lang="en-US" sz="1000" b="0" i="0" kern="1200" dirty="0"/>
            <a:t>Audit Staff Evaluations – </a:t>
          </a:r>
          <a:r>
            <a:rPr lang="en-US" sz="1000" b="0" i="0" kern="1200" dirty="0">
              <a:highlight>
                <a:srgbClr val="FFFF00"/>
              </a:highlight>
            </a:rPr>
            <a:t>Share our template and our process using a Teams channel</a:t>
          </a:r>
          <a:br>
            <a:rPr lang="en-US" sz="1000" kern="1200" dirty="0"/>
          </a:br>
          <a:endParaRPr lang="en-US" sz="1000" b="1" kern="1200" dirty="0">
            <a:solidFill>
              <a:schemeClr val="tx1"/>
            </a:solidFill>
          </a:endParaRPr>
        </a:p>
      </dsp:txBody>
      <dsp:txXfrm>
        <a:off x="489524" y="829554"/>
        <a:ext cx="3161816" cy="1647445"/>
      </dsp:txXfrm>
    </dsp:sp>
    <dsp:sp modelId="{54638B91-05D9-4AC6-9A5E-25FCC68A8A4B}">
      <dsp:nvSpPr>
        <dsp:cNvPr id="0" name=""/>
        <dsp:cNvSpPr/>
      </dsp:nvSpPr>
      <dsp:spPr>
        <a:xfrm>
          <a:off x="489524" y="438358"/>
          <a:ext cx="3161816" cy="57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Development / Training</a:t>
          </a:r>
        </a:p>
      </dsp:txBody>
      <dsp:txXfrm>
        <a:off x="489524" y="438358"/>
        <a:ext cx="3161816" cy="578832"/>
      </dsp:txXfrm>
    </dsp:sp>
    <dsp:sp modelId="{CAC0FA1F-D7CF-4216-BBC7-A759179FBF74}">
      <dsp:nvSpPr>
        <dsp:cNvPr id="0" name=""/>
        <dsp:cNvSpPr/>
      </dsp:nvSpPr>
      <dsp:spPr>
        <a:xfrm>
          <a:off x="248893" y="968405"/>
          <a:ext cx="0" cy="13697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5050-58F0-46ED-8EDA-6D750818CF76}">
      <dsp:nvSpPr>
        <dsp:cNvPr id="0" name=""/>
        <dsp:cNvSpPr/>
      </dsp:nvSpPr>
      <dsp:spPr>
        <a:xfrm>
          <a:off x="205580" y="2294835"/>
          <a:ext cx="86627" cy="8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3EC33-74CF-4B02-A1DC-F274D1DD9B57}">
      <dsp:nvSpPr>
        <dsp:cNvPr id="0" name=""/>
        <dsp:cNvSpPr/>
      </dsp:nvSpPr>
      <dsp:spPr>
        <a:xfrm rot="18900000">
          <a:off x="1976223" y="3753978"/>
          <a:ext cx="340303" cy="3403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E4D9-E3D1-40A0-B633-BF5921DF6D1C}">
      <dsp:nvSpPr>
        <dsp:cNvPr id="0" name=""/>
        <dsp:cNvSpPr/>
      </dsp:nvSpPr>
      <dsp:spPr>
        <a:xfrm>
          <a:off x="2014028" y="3791783"/>
          <a:ext cx="264693" cy="264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C863-11C6-40D9-8282-4DC9E3D098D4}">
      <dsp:nvSpPr>
        <dsp:cNvPr id="0" name=""/>
        <dsp:cNvSpPr/>
      </dsp:nvSpPr>
      <dsp:spPr>
        <a:xfrm>
          <a:off x="2387006" y="2313756"/>
          <a:ext cx="3161816" cy="136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 standardized documentation process for knowledge sharing when someone transfers out of the company/department, and the staff needs to pick up their work to continue the audit efficiently – </a:t>
          </a:r>
          <a:r>
            <a:rPr lang="en-US" sz="1000" b="0" kern="1200" dirty="0">
              <a:solidFill>
                <a:schemeClr val="tx1"/>
              </a:solidFill>
              <a:highlight>
                <a:srgbClr val="FFFF00"/>
              </a:highlight>
            </a:rPr>
            <a:t>Template in process</a:t>
          </a:r>
          <a:endParaRPr lang="en-US" sz="1000" b="1" kern="1200" dirty="0">
            <a:solidFill>
              <a:srgbClr val="FF0000"/>
            </a:solidFill>
            <a:highlight>
              <a:srgbClr val="FFFF00"/>
            </a:highlight>
          </a:endParaRPr>
        </a:p>
      </dsp:txBody>
      <dsp:txXfrm>
        <a:off x="2387006" y="2313756"/>
        <a:ext cx="3161816" cy="1369743"/>
      </dsp:txXfrm>
    </dsp:sp>
    <dsp:sp modelId="{E9D07260-B49B-4369-8073-3EF8D6AA52B7}">
      <dsp:nvSpPr>
        <dsp:cNvPr id="0" name=""/>
        <dsp:cNvSpPr/>
      </dsp:nvSpPr>
      <dsp:spPr>
        <a:xfrm>
          <a:off x="2387006" y="3683499"/>
          <a:ext cx="3161816" cy="48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Staff Transitions</a:t>
          </a:r>
        </a:p>
      </dsp:txBody>
      <dsp:txXfrm>
        <a:off x="2387006" y="3683499"/>
        <a:ext cx="3161816" cy="481261"/>
      </dsp:txXfrm>
    </dsp:sp>
    <dsp:sp modelId="{CE1E29A6-627E-4171-8189-2E2D61603CCE}">
      <dsp:nvSpPr>
        <dsp:cNvPr id="0" name=""/>
        <dsp:cNvSpPr/>
      </dsp:nvSpPr>
      <dsp:spPr>
        <a:xfrm>
          <a:off x="2146375" y="2313756"/>
          <a:ext cx="0" cy="13697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F4FDA-4D73-4A10-BADC-28F45D9A8E80}">
      <dsp:nvSpPr>
        <dsp:cNvPr id="0" name=""/>
        <dsp:cNvSpPr/>
      </dsp:nvSpPr>
      <dsp:spPr>
        <a:xfrm>
          <a:off x="2103062" y="2270442"/>
          <a:ext cx="86627" cy="8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47B71-0B07-4494-A9FA-88EA51D8662C}">
      <dsp:nvSpPr>
        <dsp:cNvPr id="0" name=""/>
        <dsp:cNvSpPr/>
      </dsp:nvSpPr>
      <dsp:spPr>
        <a:xfrm rot="8100000">
          <a:off x="3873705" y="533230"/>
          <a:ext cx="340303" cy="3403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13FA-3F0B-4CDF-9C60-0D3218E447E2}">
      <dsp:nvSpPr>
        <dsp:cNvPr id="0" name=""/>
        <dsp:cNvSpPr/>
      </dsp:nvSpPr>
      <dsp:spPr>
        <a:xfrm>
          <a:off x="3911510" y="571034"/>
          <a:ext cx="264693" cy="264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94D0-B6D3-45EF-A993-CD7869848B6F}">
      <dsp:nvSpPr>
        <dsp:cNvPr id="0" name=""/>
        <dsp:cNvSpPr/>
      </dsp:nvSpPr>
      <dsp:spPr>
        <a:xfrm>
          <a:off x="4284488" y="944012"/>
          <a:ext cx="3161816" cy="136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 comprehensive plan for onboarding activities (from administrative tasks to learning our audit process), to include list of access that is needed to our share points, tools, sites, etc. - </a:t>
          </a:r>
          <a:r>
            <a:rPr lang="en-US" sz="1000" b="1" kern="1200" dirty="0">
              <a:solidFill>
                <a:srgbClr val="FF0000"/>
              </a:solidFill>
            </a:rPr>
            <a:t>Open to create a checklist; may be a department wide effort</a:t>
          </a:r>
          <a:endParaRPr lang="en-US" sz="1000" kern="1200" dirty="0"/>
        </a:p>
      </dsp:txBody>
      <dsp:txXfrm>
        <a:off x="4284488" y="944012"/>
        <a:ext cx="3161816" cy="1369743"/>
      </dsp:txXfrm>
    </dsp:sp>
    <dsp:sp modelId="{158A3C2E-29AD-48AE-B36D-35D7E69C32C9}">
      <dsp:nvSpPr>
        <dsp:cNvPr id="0" name=""/>
        <dsp:cNvSpPr/>
      </dsp:nvSpPr>
      <dsp:spPr>
        <a:xfrm>
          <a:off x="4284488" y="462751"/>
          <a:ext cx="3161816" cy="48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Onboarding</a:t>
          </a:r>
        </a:p>
      </dsp:txBody>
      <dsp:txXfrm>
        <a:off x="4284488" y="462751"/>
        <a:ext cx="3161816" cy="481261"/>
      </dsp:txXfrm>
    </dsp:sp>
    <dsp:sp modelId="{4C585D28-76D2-4797-82A0-51917D0BEF76}">
      <dsp:nvSpPr>
        <dsp:cNvPr id="0" name=""/>
        <dsp:cNvSpPr/>
      </dsp:nvSpPr>
      <dsp:spPr>
        <a:xfrm>
          <a:off x="4043857" y="944012"/>
          <a:ext cx="0" cy="13697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94FF7-8DE7-4754-81B3-619B934D2FCD}">
      <dsp:nvSpPr>
        <dsp:cNvPr id="0" name=""/>
        <dsp:cNvSpPr/>
      </dsp:nvSpPr>
      <dsp:spPr>
        <a:xfrm>
          <a:off x="4000543" y="2270442"/>
          <a:ext cx="86627" cy="8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3FC7E-17A2-4763-B2A2-6EFCF35F6D3D}">
      <dsp:nvSpPr>
        <dsp:cNvPr id="0" name=""/>
        <dsp:cNvSpPr/>
      </dsp:nvSpPr>
      <dsp:spPr>
        <a:xfrm rot="18900000">
          <a:off x="5771187" y="3753978"/>
          <a:ext cx="340303" cy="3403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00019-F626-4B89-B530-656B097B77F3}">
      <dsp:nvSpPr>
        <dsp:cNvPr id="0" name=""/>
        <dsp:cNvSpPr/>
      </dsp:nvSpPr>
      <dsp:spPr>
        <a:xfrm>
          <a:off x="5808992" y="3791783"/>
          <a:ext cx="264693" cy="264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45196-E246-42B5-B8C0-2CFE0911F5D3}">
      <dsp:nvSpPr>
        <dsp:cNvPr id="0" name=""/>
        <dsp:cNvSpPr/>
      </dsp:nvSpPr>
      <dsp:spPr>
        <a:xfrm>
          <a:off x="6181970" y="2313756"/>
          <a:ext cx="3161816" cy="136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Structure process for DA team to engage in an audit from start to end (i.e., gaining an understanding of the IT/Bus. Processes and documentation by attending info gathering w/Audit teams) – </a:t>
          </a:r>
          <a:r>
            <a:rPr lang="en-US" sz="1000" b="1" kern="1200" dirty="0">
              <a:solidFill>
                <a:srgbClr val="00B050"/>
              </a:solidFill>
            </a:rPr>
            <a:t>In Progress – DA Workstream</a:t>
          </a:r>
        </a:p>
      </dsp:txBody>
      <dsp:txXfrm>
        <a:off x="6181970" y="2313756"/>
        <a:ext cx="3161816" cy="1369743"/>
      </dsp:txXfrm>
    </dsp:sp>
    <dsp:sp modelId="{BE300665-A427-4968-B74A-59C90F1736C8}">
      <dsp:nvSpPr>
        <dsp:cNvPr id="0" name=""/>
        <dsp:cNvSpPr/>
      </dsp:nvSpPr>
      <dsp:spPr>
        <a:xfrm>
          <a:off x="6181970" y="3683499"/>
          <a:ext cx="3161816" cy="48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Methodology</a:t>
          </a:r>
        </a:p>
      </dsp:txBody>
      <dsp:txXfrm>
        <a:off x="6181970" y="3683499"/>
        <a:ext cx="3161816" cy="481261"/>
      </dsp:txXfrm>
    </dsp:sp>
    <dsp:sp modelId="{B0FE64DE-B2CB-4B00-8AEF-7B83C39C7C4D}">
      <dsp:nvSpPr>
        <dsp:cNvPr id="0" name=""/>
        <dsp:cNvSpPr/>
      </dsp:nvSpPr>
      <dsp:spPr>
        <a:xfrm>
          <a:off x="5941339" y="2313756"/>
          <a:ext cx="0" cy="13697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50FE4-F177-4725-B41E-3CCE10383E0D}">
      <dsp:nvSpPr>
        <dsp:cNvPr id="0" name=""/>
        <dsp:cNvSpPr/>
      </dsp:nvSpPr>
      <dsp:spPr>
        <a:xfrm>
          <a:off x="5898025" y="2270442"/>
          <a:ext cx="86627" cy="8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6A93C-3E45-40EF-8C79-76D88862390B}">
      <dsp:nvSpPr>
        <dsp:cNvPr id="0" name=""/>
        <dsp:cNvSpPr/>
      </dsp:nvSpPr>
      <dsp:spPr>
        <a:xfrm rot="8100000">
          <a:off x="7668669" y="533230"/>
          <a:ext cx="340303" cy="3403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C65D0-3303-4A45-8F70-5265B12E2243}">
      <dsp:nvSpPr>
        <dsp:cNvPr id="0" name=""/>
        <dsp:cNvSpPr/>
      </dsp:nvSpPr>
      <dsp:spPr>
        <a:xfrm>
          <a:off x="7706474" y="571034"/>
          <a:ext cx="264693" cy="264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A728-5074-4AD8-8D85-81D7CF347269}">
      <dsp:nvSpPr>
        <dsp:cNvPr id="0" name=""/>
        <dsp:cNvSpPr/>
      </dsp:nvSpPr>
      <dsp:spPr>
        <a:xfrm>
          <a:off x="8079451" y="944012"/>
          <a:ext cx="3161816" cy="136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Make a list of tools/data sets that we need access to for just about every audit (i.e., Rally, HR data,  Analytic tools, etc.) – </a:t>
          </a:r>
          <a:r>
            <a:rPr lang="en-US" sz="1000" b="1" kern="1200" dirty="0">
              <a:solidFill>
                <a:srgbClr val="00B050"/>
              </a:solidFill>
            </a:rPr>
            <a:t>In Progress - DA Workstream</a:t>
          </a:r>
          <a:endParaRPr lang="en-US" sz="1000" kern="1200" dirty="0">
            <a:solidFill>
              <a:srgbClr val="00B050"/>
            </a:solidFill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which tools we need training on – </a:t>
          </a:r>
          <a:r>
            <a:rPr lang="en-US" sz="1000" b="1" kern="1200" dirty="0">
              <a:solidFill>
                <a:schemeClr val="tx1"/>
              </a:solidFill>
            </a:rPr>
            <a:t>Department Wide Goals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8079451" y="944012"/>
        <a:ext cx="3161816" cy="1369743"/>
      </dsp:txXfrm>
    </dsp:sp>
    <dsp:sp modelId="{2FA470DC-BF73-4B7F-A64F-87E70A4A2BC7}">
      <dsp:nvSpPr>
        <dsp:cNvPr id="0" name=""/>
        <dsp:cNvSpPr/>
      </dsp:nvSpPr>
      <dsp:spPr>
        <a:xfrm>
          <a:off x="8079451" y="462751"/>
          <a:ext cx="3161816" cy="48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Access to Tools and Data</a:t>
          </a:r>
        </a:p>
      </dsp:txBody>
      <dsp:txXfrm>
        <a:off x="8079451" y="462751"/>
        <a:ext cx="3161816" cy="481261"/>
      </dsp:txXfrm>
    </dsp:sp>
    <dsp:sp modelId="{D813E8AF-542F-42AE-9F49-A88BEB4DAAD7}">
      <dsp:nvSpPr>
        <dsp:cNvPr id="0" name=""/>
        <dsp:cNvSpPr/>
      </dsp:nvSpPr>
      <dsp:spPr>
        <a:xfrm>
          <a:off x="7838821" y="944012"/>
          <a:ext cx="0" cy="136974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5942C-F03C-4C4B-AC94-54CB93998B6F}">
      <dsp:nvSpPr>
        <dsp:cNvPr id="0" name=""/>
        <dsp:cNvSpPr/>
      </dsp:nvSpPr>
      <dsp:spPr>
        <a:xfrm>
          <a:off x="7795507" y="2270442"/>
          <a:ext cx="86627" cy="86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cs typeface="Arial" panose="020B0604020202020204" pitchFamily="34" charset="0"/>
              </a:rPr>
              <a:t>4/5/2022</a:t>
            </a:fld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cs typeface="Arial" panose="020B0604020202020204" pitchFamily="34" charset="0"/>
              </a:rPr>
              <a:t>‹#›</a:t>
            </a:fld>
            <a:endParaRPr lang="en-US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3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86" y="1637977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784" y="5835586"/>
            <a:ext cx="2871788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3886593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204" y="566377"/>
            <a:ext cx="1463040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 dirty="0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C1B-859F-4852-99C6-94924C7BC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5" y="2856527"/>
            <a:ext cx="8542671" cy="1347920"/>
          </a:xfrm>
        </p:spPr>
        <p:txBody>
          <a:bodyPr/>
          <a:lstStyle/>
          <a:p>
            <a:r>
              <a:rPr lang="en-US" sz="4400" dirty="0"/>
              <a:t>Colleague </a:t>
            </a:r>
            <a:br>
              <a:rPr lang="en-US" sz="4400" dirty="0"/>
            </a:br>
            <a:r>
              <a:rPr lang="en-US" sz="4400" dirty="0"/>
              <a:t>Engagement </a:t>
            </a:r>
            <a:br>
              <a:rPr lang="en-US" sz="4400" dirty="0"/>
            </a:br>
            <a:r>
              <a:rPr lang="en-US" sz="4400" dirty="0"/>
              <a:t>Survey:</a:t>
            </a:r>
            <a:br>
              <a:rPr lang="en-US" sz="4400" dirty="0"/>
            </a:br>
            <a:r>
              <a:rPr lang="en-US" sz="4400" dirty="0"/>
              <a:t>Focus Discussion, #37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1969-2DC9-4E70-9DFC-44A3598A58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7786" y="5010059"/>
            <a:ext cx="7921941" cy="131902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December xx, 202x</a:t>
            </a:r>
          </a:p>
        </p:txBody>
      </p:sp>
    </p:spTree>
    <p:extLst>
      <p:ext uri="{BB962C8B-B14F-4D97-AF65-F5344CB8AC3E}">
        <p14:creationId xmlns:p14="http://schemas.microsoft.com/office/powerpoint/2010/main" val="31910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77" y="397111"/>
            <a:ext cx="11358976" cy="713232"/>
          </a:xfrm>
        </p:spPr>
        <p:txBody>
          <a:bodyPr anchor="t">
            <a:noAutofit/>
          </a:bodyPr>
          <a:lstStyle/>
          <a:p>
            <a:r>
              <a:rPr lang="en-US" sz="3400" dirty="0"/>
              <a:t>Engagement Survey Results and Action Plans for #37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CD42-5D68-40DD-AB27-32472C10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3" y="1767531"/>
            <a:ext cx="3438144" cy="2971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endParaRPr lang="en-US"/>
          </a:p>
          <a:p>
            <a:endParaRPr lang="en-US" b="1"/>
          </a:p>
        </p:txBody>
      </p:sp>
      <p:graphicFrame>
        <p:nvGraphicFramePr>
          <p:cNvPr id="182" name="Diagram 180">
            <a:extLst>
              <a:ext uri="{FF2B5EF4-FFF2-40B4-BE49-F238E27FC236}">
                <a16:creationId xmlns:a16="http://schemas.microsoft.com/office/drawing/2014/main" id="{92B77E04-B456-4198-B493-D2BBF0756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670876"/>
              </p:ext>
            </p:extLst>
          </p:nvPr>
        </p:nvGraphicFramePr>
        <p:xfrm>
          <a:off x="386477" y="1925054"/>
          <a:ext cx="11415871" cy="4627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4C82EA4-B6A7-47A3-ABCC-E23C3F7779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1" t="30467" r="2745" b="57908"/>
          <a:stretch/>
        </p:blipFill>
        <p:spPr>
          <a:xfrm>
            <a:off x="143981" y="1110343"/>
            <a:ext cx="11658367" cy="11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06087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8_2020.potx" id="{27ACBE53-69A5-44A4-BD38-CE5AF3EB00B8}" vid="{4CDB18E4-4232-4281-A555-D4B9EB542154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C6F845AA06D47BB70E2527FF31DF3" ma:contentTypeVersion="4" ma:contentTypeDescription="Create a new document." ma:contentTypeScope="" ma:versionID="2bda0933d5c827cc0dfebf1af4dd96c8">
  <xsd:schema xmlns:xsd="http://www.w3.org/2001/XMLSchema" xmlns:xs="http://www.w3.org/2001/XMLSchema" xmlns:p="http://schemas.microsoft.com/office/2006/metadata/properties" xmlns:ns2="7e97abb1-80a9-4bfd-bdf6-de31302744af" xmlns:ns3="80e3505a-6c5f-437f-bdf3-6af2a59cba0b" targetNamespace="http://schemas.microsoft.com/office/2006/metadata/properties" ma:root="true" ma:fieldsID="60eed2a80f8ce63a1eebf70c8e37679f" ns2:_="" ns3:_="">
    <xsd:import namespace="7e97abb1-80a9-4bfd-bdf6-de31302744af"/>
    <xsd:import namespace="80e3505a-6c5f-437f-bdf3-6af2a59c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7abb1-80a9-4bfd-bdf6-de3130274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3505a-6c5f-437f-bdf3-6af2a59c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80e3505a-6c5f-437f-bdf3-6af2a59cba0b"/>
    <ds:schemaRef ds:uri="http://schemas.microsoft.com/office/2006/documentManagement/types"/>
    <ds:schemaRef ds:uri="http://schemas.microsoft.com/office/infopath/2007/PartnerControls"/>
    <ds:schemaRef ds:uri="7e97abb1-80a9-4bfd-bdf6-de31302744af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0B1D6-32C0-403B-B376-1EF02A732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7abb1-80a9-4bfd-bdf6-de31302744af"/>
    <ds:schemaRef ds:uri="80e3505a-6c5f-437f-bdf3-6af2a59c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CVS_Health_Everyday_Widescreen_Template_08_2020</Template>
  <TotalTime>27046</TotalTime>
  <Words>289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CVS Health Sans</vt:lpstr>
      <vt:lpstr>CVS Health Sans Medium</vt:lpstr>
      <vt:lpstr>Lucida Grande</vt:lpstr>
      <vt:lpstr>CVS_Health_PPT_Everyday_Widescreen_Template</vt:lpstr>
      <vt:lpstr>Colleague  Engagement  Survey: Focus Discussion, #37</vt:lpstr>
      <vt:lpstr>Engagement Survey Results and Action Plans for #37</vt:lpstr>
      <vt:lpstr>PowerPoint Presentation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PBM/Specialty Delivery</dc:title>
  <dc:creator>Roy, Ronald J.</dc:creator>
  <cp:lastModifiedBy>Vazquez, Sol</cp:lastModifiedBy>
  <cp:revision>269</cp:revision>
  <cp:lastPrinted>2017-04-13T12:11:49Z</cp:lastPrinted>
  <dcterms:created xsi:type="dcterms:W3CDTF">2020-10-21T17:33:06Z</dcterms:created>
  <dcterms:modified xsi:type="dcterms:W3CDTF">2022-04-05T14:04:04Z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0x01010006CC6F845AA06D47BB70E2527FF31DF3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etDate">
    <vt:lpwstr>2021-10-15T20:34:59Z</vt:lpwstr>
  </property>
  <property fmtid="{D5CDD505-2E9C-101B-9397-08002B2CF9AE}" pid="5" name="MSIP_Label_7837230a-460a-4aec-98a3-ac101fb30b10_Method">
    <vt:lpwstr>Privileged</vt:lpwstr>
  </property>
  <property fmtid="{D5CDD505-2E9C-101B-9397-08002B2CF9AE}" pid="6" name="MSIP_Label_7837230a-460a-4aec-98a3-ac101fb30b10_Name">
    <vt:lpwstr>7837230a-460a-4aec-98a3-ac101fb30b10</vt:lpwstr>
  </property>
  <property fmtid="{D5CDD505-2E9C-101B-9397-08002B2CF9AE}" pid="7" name="MSIP_Label_7837230a-460a-4aec-98a3-ac101fb30b10_SiteId">
    <vt:lpwstr>fabb61b8-3afe-4e75-b934-a47f782b8cd7</vt:lpwstr>
  </property>
  <property fmtid="{D5CDD505-2E9C-101B-9397-08002B2CF9AE}" pid="8" name="MSIP_Label_7837230a-460a-4aec-98a3-ac101fb30b10_ActionId">
    <vt:lpwstr/>
  </property>
  <property fmtid="{D5CDD505-2E9C-101B-9397-08002B2CF9AE}" pid="9" name="MSIP_Label_7837230a-460a-4aec-98a3-ac101fb30b10_ContentBits">
    <vt:lpwstr>0</vt:lpwstr>
  </property>
</Properties>
</file>