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6"/>
    <p:sldMasterId id="2147483674" r:id="rId7"/>
    <p:sldMasterId id="2147483686" r:id="rId8"/>
    <p:sldMasterId id="2147483699" r:id="rId9"/>
    <p:sldMasterId id="2147483711" r:id="rId10"/>
  </p:sldMasterIdLst>
  <p:notesMasterIdLst>
    <p:notesMasterId r:id="rId24"/>
  </p:notesMasterIdLst>
  <p:handoutMasterIdLst>
    <p:handoutMasterId r:id="rId25"/>
  </p:handoutMasterIdLst>
  <p:sldIdLst>
    <p:sldId id="258" r:id="rId11"/>
    <p:sldId id="306" r:id="rId12"/>
    <p:sldId id="322" r:id="rId13"/>
    <p:sldId id="342" r:id="rId14"/>
    <p:sldId id="353" r:id="rId15"/>
    <p:sldId id="346" r:id="rId16"/>
    <p:sldId id="352" r:id="rId17"/>
    <p:sldId id="351" r:id="rId18"/>
    <p:sldId id="340" r:id="rId19"/>
    <p:sldId id="292" r:id="rId20"/>
    <p:sldId id="335" r:id="rId21"/>
    <p:sldId id="293" r:id="rId22"/>
    <p:sldId id="502" r:id="rId23"/>
  </p:sldIdLst>
  <p:sldSz cx="12192000" cy="6858000"/>
  <p:notesSz cx="6954838" cy="92408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720" userDrawn="1">
          <p15:clr>
            <a:srgbClr val="A4A3A4"/>
          </p15:clr>
        </p15:guide>
        <p15:guide id="3" orient="horz" pos="928" userDrawn="1">
          <p15:clr>
            <a:srgbClr val="A4A3A4"/>
          </p15:clr>
        </p15:guide>
        <p15:guide id="4" orient="horz" pos="288" userDrawn="1">
          <p15:clr>
            <a:srgbClr val="A4A3A4"/>
          </p15:clr>
        </p15:guide>
        <p15:guide id="5" orient="horz" pos="2365" userDrawn="1">
          <p15:clr>
            <a:srgbClr val="A4A3A4"/>
          </p15:clr>
        </p15:guide>
        <p15:guide id="6" orient="horz" pos="3979" userDrawn="1">
          <p15:clr>
            <a:srgbClr val="A4A3A4"/>
          </p15:clr>
        </p15:guide>
        <p15:guide id="7" pos="3776" userDrawn="1">
          <p15:clr>
            <a:srgbClr val="A4A3A4"/>
          </p15:clr>
        </p15:guide>
        <p15:guide id="8" pos="383" userDrawn="1">
          <p15:clr>
            <a:srgbClr val="A4A3A4"/>
          </p15:clr>
        </p15:guide>
        <p15:guide id="9" pos="7299" userDrawn="1">
          <p15:clr>
            <a:srgbClr val="A4A3A4"/>
          </p15:clr>
        </p15:guide>
        <p15:guide id="10" pos="2649" userDrawn="1">
          <p15:clr>
            <a:srgbClr val="A4A3A4"/>
          </p15:clr>
        </p15:guide>
        <p15:guide id="11" pos="4968" userDrawn="1">
          <p15:clr>
            <a:srgbClr val="A4A3A4"/>
          </p15:clr>
        </p15:guide>
        <p15:guide id="12" pos="5048" userDrawn="1">
          <p15:clr>
            <a:srgbClr val="A4A3A4"/>
          </p15:clr>
        </p15:guide>
        <p15:guide id="13" pos="2716" userDrawn="1">
          <p15:clr>
            <a:srgbClr val="A4A3A4"/>
          </p15:clr>
        </p15:guide>
        <p15:guide id="14" pos="3904" userDrawn="1">
          <p15:clr>
            <a:srgbClr val="A4A3A4"/>
          </p15:clr>
        </p15:guide>
        <p15:guide id="15" pos="3844" userDrawn="1">
          <p15:clr>
            <a:srgbClr val="A4A3A4"/>
          </p15:clr>
        </p15:guide>
        <p15:guide id="16" pos="4268" userDrawn="1">
          <p15:clr>
            <a:srgbClr val="A4A3A4"/>
          </p15:clr>
        </p15:guide>
        <p15:guide id="17" orient="horz" pos="142" userDrawn="1">
          <p15:clr>
            <a:srgbClr val="A4A3A4"/>
          </p15:clr>
        </p15:guide>
        <p15:guide id="18" orient="horz" pos="287" userDrawn="1">
          <p15:clr>
            <a:srgbClr val="A4A3A4"/>
          </p15:clr>
        </p15:guide>
        <p15:guide id="19" orient="horz" pos="921" userDrawn="1">
          <p15:clr>
            <a:srgbClr val="A4A3A4"/>
          </p15:clr>
        </p15:guide>
        <p15:guide id="20" orient="horz" pos="1300" userDrawn="1">
          <p15:clr>
            <a:srgbClr val="A4A3A4"/>
          </p15:clr>
        </p15:guide>
        <p15:guide id="21" orient="horz" pos="2161" userDrawn="1">
          <p15:clr>
            <a:srgbClr val="A4A3A4"/>
          </p15:clr>
        </p15:guide>
        <p15:guide id="22" orient="horz" pos="3688" userDrawn="1">
          <p15:clr>
            <a:srgbClr val="A4A3A4"/>
          </p15:clr>
        </p15:guide>
        <p15:guide id="23" orient="horz" pos="4004" userDrawn="1">
          <p15:clr>
            <a:srgbClr val="A4A3A4"/>
          </p15:clr>
        </p15:guide>
        <p15:guide id="24" orient="horz" pos="4181" userDrawn="1">
          <p15:clr>
            <a:srgbClr val="A4A3A4"/>
          </p15:clr>
        </p15:guide>
        <p15:guide id="25" orient="horz" pos="2339" userDrawn="1">
          <p15:clr>
            <a:srgbClr val="A4A3A4"/>
          </p15:clr>
        </p15:guide>
        <p15:guide id="26" pos="192" userDrawn="1">
          <p15:clr>
            <a:srgbClr val="A4A3A4"/>
          </p15:clr>
        </p15:guide>
        <p15:guide id="27" pos="387" userDrawn="1">
          <p15:clr>
            <a:srgbClr val="A4A3A4"/>
          </p15:clr>
        </p15:guide>
        <p15:guide id="28" pos="2635" userDrawn="1">
          <p15:clr>
            <a:srgbClr val="A4A3A4"/>
          </p15:clr>
        </p15:guide>
        <p15:guide id="29" pos="2708" userDrawn="1">
          <p15:clr>
            <a:srgbClr val="A4A3A4"/>
          </p15:clr>
        </p15:guide>
        <p15:guide id="30" pos="3689" userDrawn="1">
          <p15:clr>
            <a:srgbClr val="A4A3A4"/>
          </p15:clr>
        </p15:guide>
        <p15:guide id="31" pos="7295" userDrawn="1">
          <p15:clr>
            <a:srgbClr val="A4A3A4"/>
          </p15:clr>
        </p15:guide>
        <p15:guide id="32" pos="3995" userDrawn="1">
          <p15:clr>
            <a:srgbClr val="A4A3A4"/>
          </p15:clr>
        </p15:guide>
        <p15:guide id="33" pos="4967" userDrawn="1">
          <p15:clr>
            <a:srgbClr val="A4A3A4"/>
          </p15:clr>
        </p15:guide>
        <p15:guide id="34" pos="5049" userDrawn="1">
          <p15:clr>
            <a:srgbClr val="A4A3A4"/>
          </p15:clr>
        </p15:guide>
        <p15:guide id="35" pos="3837" userDrawn="1">
          <p15:clr>
            <a:srgbClr val="A4A3A4"/>
          </p15:clr>
        </p15:guide>
      </p15:sldGuideLst>
    </p:ext>
    <p:ext uri="{2D200454-40CA-4A62-9FC3-DE9A4176ACB9}">
      <p15:notesGuideLst xmlns:p15="http://schemas.microsoft.com/office/powerpoint/2012/main">
        <p15:guide id="1" orient="horz" pos="2911" userDrawn="1">
          <p15:clr>
            <a:srgbClr val="A4A3A4"/>
          </p15:clr>
        </p15:guide>
        <p15:guide id="2" pos="219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6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BDEB"/>
    <a:srgbClr val="E2EFDB"/>
    <a:srgbClr val="D8E8F7"/>
    <a:srgbClr val="D9D9D9"/>
    <a:srgbClr val="81B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6B0119-679D-445F-9BE0-55520F6B1D88}" v="6" dt="2021-03-18T14:54:18.627"/>
    <p1510:client id="{FEFC341B-B8E0-4974-8631-11DC7F70EA7A}" v="19" dt="2021-03-18T12:50:47.7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26" autoAdjust="0"/>
    <p:restoredTop sz="95268" autoAdjust="0"/>
  </p:normalViewPr>
  <p:slideViewPr>
    <p:cSldViewPr snapToGrid="0" snapToObjects="1">
      <p:cViewPr varScale="1">
        <p:scale>
          <a:sx n="76" d="100"/>
          <a:sy n="76" d="100"/>
        </p:scale>
        <p:origin x="714" y="84"/>
      </p:cViewPr>
      <p:guideLst>
        <p:guide orient="horz" pos="2160"/>
        <p:guide orient="horz" pos="720"/>
        <p:guide orient="horz" pos="928"/>
        <p:guide orient="horz" pos="288"/>
        <p:guide orient="horz" pos="2365"/>
        <p:guide orient="horz" pos="3979"/>
        <p:guide pos="3776"/>
        <p:guide pos="383"/>
        <p:guide pos="7299"/>
        <p:guide pos="2649"/>
        <p:guide pos="4968"/>
        <p:guide pos="5048"/>
        <p:guide pos="2716"/>
        <p:guide pos="3904"/>
        <p:guide pos="3844"/>
        <p:guide pos="4268"/>
        <p:guide orient="horz" pos="142"/>
        <p:guide orient="horz" pos="287"/>
        <p:guide orient="horz" pos="921"/>
        <p:guide orient="horz" pos="1300"/>
        <p:guide orient="horz" pos="2161"/>
        <p:guide orient="horz" pos="3688"/>
        <p:guide orient="horz" pos="4004"/>
        <p:guide orient="horz" pos="4181"/>
        <p:guide orient="horz" pos="2339"/>
        <p:guide pos="192"/>
        <p:guide pos="387"/>
        <p:guide pos="2635"/>
        <p:guide pos="2708"/>
        <p:guide pos="3689"/>
        <p:guide pos="7295"/>
        <p:guide pos="3995"/>
        <p:guide pos="4967"/>
        <p:guide pos="5049"/>
        <p:guide pos="3837"/>
      </p:guideLst>
    </p:cSldViewPr>
  </p:slideViewPr>
  <p:outlineViewPr>
    <p:cViewPr>
      <p:scale>
        <a:sx n="33" d="100"/>
        <a:sy n="33" d="100"/>
      </p:scale>
      <p:origin x="0" y="0"/>
    </p:cViewPr>
  </p:outlineViewPr>
  <p:notesTextViewPr>
    <p:cViewPr>
      <p:scale>
        <a:sx n="1" d="1"/>
        <a:sy n="1" d="1"/>
      </p:scale>
      <p:origin x="0" y="0"/>
    </p:cViewPr>
  </p:notesTextViewPr>
  <p:sorterViewPr>
    <p:cViewPr>
      <p:scale>
        <a:sx n="55" d="100"/>
        <a:sy n="55" d="100"/>
      </p:scale>
      <p:origin x="0" y="0"/>
    </p:cViewPr>
  </p:sorterViewPr>
  <p:notesViewPr>
    <p:cSldViewPr snapToGrid="0">
      <p:cViewPr varScale="1">
        <p:scale>
          <a:sx n="53" d="100"/>
          <a:sy n="53" d="100"/>
        </p:scale>
        <p:origin x="-2820" y="-90"/>
      </p:cViewPr>
      <p:guideLst>
        <p:guide orient="horz" pos="2911"/>
        <p:guide pos="219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1.xml"/><Relationship Id="rId7" Type="http://schemas.openxmlformats.org/officeDocument/2006/relationships/slideMaster" Target="slideMasters/slideMaster2.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1.xml"/><Relationship Id="rId24"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viewProps" Target="viewProps.xml"/><Relationship Id="rId10" Type="http://schemas.openxmlformats.org/officeDocument/2006/relationships/slideMaster" Target="slideMasters/slideMaster5.xml"/><Relationship Id="rId19" Type="http://schemas.openxmlformats.org/officeDocument/2006/relationships/slide" Target="slides/slide9.xml"/><Relationship Id="rId31"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2042"/>
          </a:xfrm>
          <a:prstGeom prst="rect">
            <a:avLst/>
          </a:prstGeom>
        </p:spPr>
        <p:txBody>
          <a:bodyPr vert="horz" lIns="92546" tIns="46273" rIns="92546" bIns="46273" rtlCol="0"/>
          <a:lstStyle>
            <a:lvl1pPr algn="l">
              <a:defRPr sz="1200"/>
            </a:lvl1pPr>
          </a:lstStyle>
          <a:p>
            <a:endParaRPr lang="en-US" dirty="0">
              <a:latin typeface="Arial" pitchFamily="34" charset="0"/>
            </a:endParaRPr>
          </a:p>
        </p:txBody>
      </p:sp>
      <p:sp>
        <p:nvSpPr>
          <p:cNvPr id="3" name="Date Placeholder 2"/>
          <p:cNvSpPr>
            <a:spLocks noGrp="1"/>
          </p:cNvSpPr>
          <p:nvPr>
            <p:ph type="dt" sz="quarter" idx="1"/>
          </p:nvPr>
        </p:nvSpPr>
        <p:spPr>
          <a:xfrm>
            <a:off x="3939466" y="0"/>
            <a:ext cx="3013763" cy="462042"/>
          </a:xfrm>
          <a:prstGeom prst="rect">
            <a:avLst/>
          </a:prstGeom>
        </p:spPr>
        <p:txBody>
          <a:bodyPr vert="horz" lIns="92546" tIns="46273" rIns="92546" bIns="46273" rtlCol="0"/>
          <a:lstStyle>
            <a:lvl1pPr algn="r">
              <a:defRPr sz="1200"/>
            </a:lvl1pPr>
          </a:lstStyle>
          <a:p>
            <a:fld id="{C4605FA3-DF84-4C9C-95EF-319FFBAB47E8}" type="datetimeFigureOut">
              <a:rPr lang="en-US" smtClean="0">
                <a:latin typeface="Arial" pitchFamily="34" charset="0"/>
              </a:rPr>
              <a:pPr/>
              <a:t>4/7/2021</a:t>
            </a:fld>
            <a:endParaRPr lang="en-US" dirty="0">
              <a:latin typeface="Arial" pitchFamily="34" charset="0"/>
            </a:endParaRPr>
          </a:p>
        </p:txBody>
      </p:sp>
      <p:sp>
        <p:nvSpPr>
          <p:cNvPr id="4" name="Footer Placeholder 3"/>
          <p:cNvSpPr>
            <a:spLocks noGrp="1"/>
          </p:cNvSpPr>
          <p:nvPr>
            <p:ph type="ftr" sz="quarter" idx="2"/>
          </p:nvPr>
        </p:nvSpPr>
        <p:spPr>
          <a:xfrm>
            <a:off x="0" y="8777192"/>
            <a:ext cx="3013763" cy="462042"/>
          </a:xfrm>
          <a:prstGeom prst="rect">
            <a:avLst/>
          </a:prstGeom>
        </p:spPr>
        <p:txBody>
          <a:bodyPr vert="horz" lIns="92546" tIns="46273" rIns="92546" bIns="46273" rtlCol="0" anchor="b"/>
          <a:lstStyle>
            <a:lvl1pPr algn="l">
              <a:defRPr sz="1200"/>
            </a:lvl1pPr>
          </a:lstStyle>
          <a:p>
            <a:endParaRPr lang="en-US" dirty="0">
              <a:latin typeface="Arial" pitchFamily="34" charset="0"/>
            </a:endParaRPr>
          </a:p>
        </p:txBody>
      </p:sp>
      <p:sp>
        <p:nvSpPr>
          <p:cNvPr id="5" name="Slide Number Placeholder 4"/>
          <p:cNvSpPr>
            <a:spLocks noGrp="1"/>
          </p:cNvSpPr>
          <p:nvPr>
            <p:ph type="sldNum" sz="quarter" idx="3"/>
          </p:nvPr>
        </p:nvSpPr>
        <p:spPr>
          <a:xfrm>
            <a:off x="3939466" y="8777192"/>
            <a:ext cx="3013763" cy="462042"/>
          </a:xfrm>
          <a:prstGeom prst="rect">
            <a:avLst/>
          </a:prstGeom>
        </p:spPr>
        <p:txBody>
          <a:bodyPr vert="horz" lIns="92546" tIns="46273" rIns="92546" bIns="46273" rtlCol="0" anchor="b"/>
          <a:lstStyle>
            <a:lvl1pPr algn="r">
              <a:defRPr sz="1200"/>
            </a:lvl1pPr>
          </a:lstStyle>
          <a:p>
            <a:fld id="{BF330AC2-4D9B-42B8-851F-F745CBB153FB}" type="slidenum">
              <a:rPr lang="en-US" smtClean="0">
                <a:latin typeface="Arial" pitchFamily="34" charset="0"/>
              </a:rPr>
              <a:pPr/>
              <a:t>‹#›</a:t>
            </a:fld>
            <a:endParaRPr lang="en-US" dirty="0">
              <a:latin typeface="Arial" pitchFamily="34" charset="0"/>
            </a:endParaRPr>
          </a:p>
        </p:txBody>
      </p:sp>
    </p:spTree>
    <p:extLst>
      <p:ext uri="{BB962C8B-B14F-4D97-AF65-F5344CB8AC3E}">
        <p14:creationId xmlns:p14="http://schemas.microsoft.com/office/powerpoint/2010/main" val="15725515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2042"/>
          </a:xfrm>
          <a:prstGeom prst="rect">
            <a:avLst/>
          </a:prstGeom>
        </p:spPr>
        <p:txBody>
          <a:bodyPr vert="horz" lIns="92546" tIns="46273" rIns="92546" bIns="46273"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939466" y="0"/>
            <a:ext cx="3013763" cy="462042"/>
          </a:xfrm>
          <a:prstGeom prst="rect">
            <a:avLst/>
          </a:prstGeom>
        </p:spPr>
        <p:txBody>
          <a:bodyPr vert="horz" lIns="92546" tIns="46273" rIns="92546" bIns="46273" rtlCol="0"/>
          <a:lstStyle>
            <a:lvl1pPr algn="r">
              <a:defRPr sz="1200">
                <a:latin typeface="Arial" pitchFamily="34" charset="0"/>
              </a:defRPr>
            </a:lvl1pPr>
          </a:lstStyle>
          <a:p>
            <a:fld id="{CAB2D76C-F225-47E4-8870-016D40065085}" type="datetimeFigureOut">
              <a:rPr lang="en-US" smtClean="0"/>
              <a:pPr/>
              <a:t>4/7/2021</a:t>
            </a:fld>
            <a:endParaRPr lang="en-US" dirty="0"/>
          </a:p>
        </p:txBody>
      </p:sp>
      <p:sp>
        <p:nvSpPr>
          <p:cNvPr id="4" name="Slide Image Placeholder 3"/>
          <p:cNvSpPr>
            <a:spLocks noGrp="1" noRot="1" noChangeAspect="1"/>
          </p:cNvSpPr>
          <p:nvPr>
            <p:ph type="sldImg" idx="2"/>
          </p:nvPr>
        </p:nvSpPr>
        <p:spPr>
          <a:xfrm>
            <a:off x="398463" y="693738"/>
            <a:ext cx="6157912" cy="3463925"/>
          </a:xfrm>
          <a:prstGeom prst="rect">
            <a:avLst/>
          </a:prstGeom>
          <a:noFill/>
          <a:ln w="12700">
            <a:solidFill>
              <a:prstClr val="black"/>
            </a:solidFill>
          </a:ln>
        </p:spPr>
        <p:txBody>
          <a:bodyPr vert="horz" lIns="92546" tIns="46273" rIns="92546" bIns="46273" rtlCol="0" anchor="ctr"/>
          <a:lstStyle/>
          <a:p>
            <a:endParaRPr lang="en-US" dirty="0"/>
          </a:p>
        </p:txBody>
      </p:sp>
      <p:sp>
        <p:nvSpPr>
          <p:cNvPr id="5" name="Notes Placeholder 4"/>
          <p:cNvSpPr>
            <a:spLocks noGrp="1"/>
          </p:cNvSpPr>
          <p:nvPr>
            <p:ph type="body" sz="quarter" idx="3"/>
          </p:nvPr>
        </p:nvSpPr>
        <p:spPr>
          <a:xfrm>
            <a:off x="695484" y="4389398"/>
            <a:ext cx="5563870" cy="4158377"/>
          </a:xfrm>
          <a:prstGeom prst="rect">
            <a:avLst/>
          </a:prstGeom>
        </p:spPr>
        <p:txBody>
          <a:bodyPr vert="horz" lIns="92546" tIns="46273" rIns="92546" bIns="46273"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777192"/>
            <a:ext cx="3013763" cy="462042"/>
          </a:xfrm>
          <a:prstGeom prst="rect">
            <a:avLst/>
          </a:prstGeom>
        </p:spPr>
        <p:txBody>
          <a:bodyPr vert="horz" lIns="92546" tIns="46273" rIns="92546" bIns="46273"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939466" y="8777192"/>
            <a:ext cx="3013763" cy="462042"/>
          </a:xfrm>
          <a:prstGeom prst="rect">
            <a:avLst/>
          </a:prstGeom>
        </p:spPr>
        <p:txBody>
          <a:bodyPr vert="horz" lIns="92546" tIns="46273" rIns="92546" bIns="46273" rtlCol="0" anchor="b"/>
          <a:lstStyle>
            <a:lvl1pPr algn="r">
              <a:defRPr sz="1200">
                <a:latin typeface="Arial" pitchFamily="34" charset="0"/>
              </a:defRPr>
            </a:lvl1pPr>
          </a:lstStyle>
          <a:p>
            <a:fld id="{6E316562-8D5B-4FA8-A1F8-64F74D39FB21}" type="slidenum">
              <a:rPr lang="en-US" smtClean="0"/>
              <a:pPr/>
              <a:t>‹#›</a:t>
            </a:fld>
            <a:endParaRPr lang="en-US" dirty="0"/>
          </a:p>
        </p:txBody>
      </p:sp>
    </p:spTree>
    <p:extLst>
      <p:ext uri="{BB962C8B-B14F-4D97-AF65-F5344CB8AC3E}">
        <p14:creationId xmlns:p14="http://schemas.microsoft.com/office/powerpoint/2010/main" val="107514303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8463" y="693738"/>
            <a:ext cx="6157912"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16562-8D5B-4FA8-A1F8-64F74D39FB21}" type="slidenum">
              <a:rPr lang="en-US" smtClean="0"/>
              <a:pPr/>
              <a:t>1</a:t>
            </a:fld>
            <a:endParaRPr lang="en-US" dirty="0"/>
          </a:p>
        </p:txBody>
      </p:sp>
    </p:spTree>
    <p:extLst>
      <p:ext uri="{BB962C8B-B14F-4D97-AF65-F5344CB8AC3E}">
        <p14:creationId xmlns:p14="http://schemas.microsoft.com/office/powerpoint/2010/main" val="4145223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8463" y="693738"/>
            <a:ext cx="6157912"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124DB2-CC08-894F-8672-71E3FC605DAB}" type="slidenum">
              <a:rPr lang="en-US" smtClean="0"/>
              <a:pPr/>
              <a:t>10</a:t>
            </a:fld>
            <a:endParaRPr lang="en-US" dirty="0"/>
          </a:p>
        </p:txBody>
      </p:sp>
    </p:spTree>
    <p:extLst>
      <p:ext uri="{BB962C8B-B14F-4D97-AF65-F5344CB8AC3E}">
        <p14:creationId xmlns:p14="http://schemas.microsoft.com/office/powerpoint/2010/main" val="1799613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8463" y="693738"/>
            <a:ext cx="6157912"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16562-8D5B-4FA8-A1F8-64F74D39FB21}" type="slidenum">
              <a:rPr lang="en-US" smtClean="0"/>
              <a:pPr/>
              <a:t>11</a:t>
            </a:fld>
            <a:endParaRPr lang="en-US" dirty="0"/>
          </a:p>
        </p:txBody>
      </p:sp>
    </p:spTree>
    <p:extLst>
      <p:ext uri="{BB962C8B-B14F-4D97-AF65-F5344CB8AC3E}">
        <p14:creationId xmlns:p14="http://schemas.microsoft.com/office/powerpoint/2010/main" val="2479168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8463" y="693738"/>
            <a:ext cx="6157912"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E316562-8D5B-4FA8-A1F8-64F74D39FB21}" type="slidenum">
              <a:rPr kumimoji="0" lang="en-US" sz="1200" b="0" i="0" u="none" strike="noStrike" kern="1200" cap="none" spc="0" normalizeH="0" baseline="0" noProof="0" smtClean="0">
                <a:ln>
                  <a:noFill/>
                </a:ln>
                <a:solidFill>
                  <a:prstClr val="black"/>
                </a:solidFill>
                <a:effectLst/>
                <a:uLnTx/>
                <a:uFillTx/>
                <a:latin typeface="Arial"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Arial" pitchFamily="34" charset="0"/>
              <a:ea typeface="+mn-ea"/>
              <a:cs typeface="+mn-cs"/>
            </a:endParaRPr>
          </a:p>
        </p:txBody>
      </p:sp>
    </p:spTree>
    <p:extLst>
      <p:ext uri="{BB962C8B-B14F-4D97-AF65-F5344CB8AC3E}">
        <p14:creationId xmlns:p14="http://schemas.microsoft.com/office/powerpoint/2010/main" val="3118927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8463" y="693738"/>
            <a:ext cx="6157912"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124DB2-CC08-894F-8672-71E3FC605DAB}" type="slidenum">
              <a:rPr lang="en-US" smtClean="0"/>
              <a:pPr/>
              <a:t>3</a:t>
            </a:fld>
            <a:endParaRPr lang="en-US" dirty="0"/>
          </a:p>
        </p:txBody>
      </p:sp>
    </p:spTree>
    <p:extLst>
      <p:ext uri="{BB962C8B-B14F-4D97-AF65-F5344CB8AC3E}">
        <p14:creationId xmlns:p14="http://schemas.microsoft.com/office/powerpoint/2010/main" val="4143441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8463" y="693738"/>
            <a:ext cx="6157912"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124DB2-CC08-894F-8672-71E3FC605DAB}" type="slidenum">
              <a:rPr lang="en-US" smtClean="0"/>
              <a:pPr/>
              <a:t>4</a:t>
            </a:fld>
            <a:endParaRPr lang="en-US" dirty="0"/>
          </a:p>
        </p:txBody>
      </p:sp>
    </p:spTree>
    <p:extLst>
      <p:ext uri="{BB962C8B-B14F-4D97-AF65-F5344CB8AC3E}">
        <p14:creationId xmlns:p14="http://schemas.microsoft.com/office/powerpoint/2010/main" val="1877204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8463" y="693738"/>
            <a:ext cx="6157912"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124DB2-CC08-894F-8672-71E3FC605DAB}" type="slidenum">
              <a:rPr lang="en-US" smtClean="0"/>
              <a:pPr/>
              <a:t>5</a:t>
            </a:fld>
            <a:endParaRPr lang="en-US" dirty="0"/>
          </a:p>
        </p:txBody>
      </p:sp>
    </p:spTree>
    <p:extLst>
      <p:ext uri="{BB962C8B-B14F-4D97-AF65-F5344CB8AC3E}">
        <p14:creationId xmlns:p14="http://schemas.microsoft.com/office/powerpoint/2010/main" val="3134093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8463" y="693738"/>
            <a:ext cx="6157912"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124DB2-CC08-894F-8672-71E3FC605DAB}" type="slidenum">
              <a:rPr lang="en-US" smtClean="0"/>
              <a:pPr/>
              <a:t>6</a:t>
            </a:fld>
            <a:endParaRPr lang="en-US" dirty="0"/>
          </a:p>
        </p:txBody>
      </p:sp>
    </p:spTree>
    <p:extLst>
      <p:ext uri="{BB962C8B-B14F-4D97-AF65-F5344CB8AC3E}">
        <p14:creationId xmlns:p14="http://schemas.microsoft.com/office/powerpoint/2010/main" val="2913731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8463" y="693738"/>
            <a:ext cx="6157912"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124DB2-CC08-894F-8672-71E3FC605DAB}" type="slidenum">
              <a:rPr lang="en-US" smtClean="0"/>
              <a:pPr/>
              <a:t>7</a:t>
            </a:fld>
            <a:endParaRPr lang="en-US" dirty="0"/>
          </a:p>
        </p:txBody>
      </p:sp>
    </p:spTree>
    <p:extLst>
      <p:ext uri="{BB962C8B-B14F-4D97-AF65-F5344CB8AC3E}">
        <p14:creationId xmlns:p14="http://schemas.microsoft.com/office/powerpoint/2010/main" val="3804071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8463" y="693738"/>
            <a:ext cx="6157912" cy="3463925"/>
          </a:xfrm>
        </p:spPr>
      </p:sp>
      <p:sp>
        <p:nvSpPr>
          <p:cNvPr id="3" name="Notes Placeholder 2"/>
          <p:cNvSpPr>
            <a:spLocks noGrp="1"/>
          </p:cNvSpPr>
          <p:nvPr>
            <p:ph type="body" idx="1"/>
          </p:nvPr>
        </p:nvSpPr>
        <p:spPr/>
        <p:txBody>
          <a:bodyPr/>
          <a:lstStyle/>
          <a:p>
            <a:r>
              <a:rPr lang="en-US" dirty="0"/>
              <a:t>Fidelis: </a:t>
            </a:r>
          </a:p>
        </p:txBody>
      </p:sp>
      <p:sp>
        <p:nvSpPr>
          <p:cNvPr id="4" name="Slide Number Placeholder 3"/>
          <p:cNvSpPr>
            <a:spLocks noGrp="1"/>
          </p:cNvSpPr>
          <p:nvPr>
            <p:ph type="sldNum" sz="quarter" idx="10"/>
          </p:nvPr>
        </p:nvSpPr>
        <p:spPr/>
        <p:txBody>
          <a:bodyPr/>
          <a:lstStyle/>
          <a:p>
            <a:fld id="{CB124DB2-CC08-894F-8672-71E3FC605DAB}" type="slidenum">
              <a:rPr lang="en-US" smtClean="0"/>
              <a:pPr/>
              <a:t>8</a:t>
            </a:fld>
            <a:endParaRPr lang="en-US" dirty="0"/>
          </a:p>
        </p:txBody>
      </p:sp>
    </p:spTree>
    <p:extLst>
      <p:ext uri="{BB962C8B-B14F-4D97-AF65-F5344CB8AC3E}">
        <p14:creationId xmlns:p14="http://schemas.microsoft.com/office/powerpoint/2010/main" val="2173392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8463" y="693738"/>
            <a:ext cx="6157912" cy="3463925"/>
          </a:xfrm>
        </p:spPr>
      </p:sp>
      <p:sp>
        <p:nvSpPr>
          <p:cNvPr id="3" name="Notes Placeholder 2"/>
          <p:cNvSpPr>
            <a:spLocks noGrp="1"/>
          </p:cNvSpPr>
          <p:nvPr>
            <p:ph type="body" idx="1"/>
          </p:nvPr>
        </p:nvSpPr>
        <p:spPr/>
        <p:txBody>
          <a:bodyPr/>
          <a:lstStyle/>
          <a:p>
            <a:r>
              <a:rPr lang="en-US" dirty="0"/>
              <a:t>Fidelis: </a:t>
            </a:r>
          </a:p>
        </p:txBody>
      </p:sp>
      <p:sp>
        <p:nvSpPr>
          <p:cNvPr id="4" name="Slide Number Placeholder 3"/>
          <p:cNvSpPr>
            <a:spLocks noGrp="1"/>
          </p:cNvSpPr>
          <p:nvPr>
            <p:ph type="sldNum" sz="quarter" idx="10"/>
          </p:nvPr>
        </p:nvSpPr>
        <p:spPr/>
        <p:txBody>
          <a:bodyPr/>
          <a:lstStyle/>
          <a:p>
            <a:fld id="{CB124DB2-CC08-894F-8672-71E3FC605DAB}" type="slidenum">
              <a:rPr lang="en-US" smtClean="0"/>
              <a:pPr/>
              <a:t>9</a:t>
            </a:fld>
            <a:endParaRPr lang="en-US" dirty="0"/>
          </a:p>
        </p:txBody>
      </p:sp>
    </p:spTree>
    <p:extLst>
      <p:ext uri="{BB962C8B-B14F-4D97-AF65-F5344CB8AC3E}">
        <p14:creationId xmlns:p14="http://schemas.microsoft.com/office/powerpoint/2010/main" val="254073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600" y="2468879"/>
            <a:ext cx="8229600" cy="2286000"/>
          </a:xfrm>
        </p:spPr>
        <p:txBody>
          <a:bodyPr rIns="0" anchor="b" anchorCtr="0"/>
          <a:lstStyle>
            <a:lvl1pPr>
              <a:lnSpc>
                <a:spcPct val="90000"/>
              </a:lnSpc>
              <a:defRPr sz="4800"/>
            </a:lvl1pPr>
          </a:lstStyle>
          <a:p>
            <a:r>
              <a:rPr lang="en-US" dirty="0"/>
              <a:t>Click to Edit Master Title Style</a:t>
            </a:r>
          </a:p>
        </p:txBody>
      </p:sp>
      <p:sp>
        <p:nvSpPr>
          <p:cNvPr id="3" name="Subtitle 2"/>
          <p:cNvSpPr>
            <a:spLocks noGrp="1"/>
          </p:cNvSpPr>
          <p:nvPr>
            <p:ph type="subTitle" idx="1"/>
          </p:nvPr>
        </p:nvSpPr>
        <p:spPr>
          <a:xfrm>
            <a:off x="609600" y="4892040"/>
            <a:ext cx="6096000" cy="914400"/>
          </a:xfrm>
        </p:spPr>
        <p:txBody>
          <a:bodyPr/>
          <a:lstStyle>
            <a:lvl1pPr marL="0" indent="0" algn="l">
              <a:spcBef>
                <a:spcPts val="600"/>
              </a:spcBef>
              <a:buNone/>
              <a:defRPr sz="18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a:xfrm>
            <a:off x="609600" y="6492240"/>
            <a:ext cx="7315200" cy="219456"/>
          </a:xfrm>
        </p:spPr>
        <p:txBody>
          <a:bodyPr/>
          <a:lstStyle/>
          <a:p>
            <a:r>
              <a:rPr lang="en-US" dirty="0"/>
              <a:t>“Privileged &amp; Confidential; Prepared at the request of Legal; Attorney Work Product.”</a:t>
            </a:r>
          </a:p>
        </p:txBody>
      </p:sp>
      <p:grpSp>
        <p:nvGrpSpPr>
          <p:cNvPr id="22" name="Group 21"/>
          <p:cNvGrpSpPr>
            <a:grpSpLocks noChangeAspect="1"/>
          </p:cNvGrpSpPr>
          <p:nvPr userDrawn="1"/>
        </p:nvGrpSpPr>
        <p:grpSpPr>
          <a:xfrm>
            <a:off x="619744" y="452734"/>
            <a:ext cx="3780621" cy="348317"/>
            <a:chOff x="1011652" y="1504398"/>
            <a:chExt cx="10028238" cy="1231900"/>
          </a:xfrm>
          <a:solidFill>
            <a:schemeClr val="tx1"/>
          </a:solidFill>
        </p:grpSpPr>
        <p:sp>
          <p:nvSpPr>
            <p:cNvPr id="23"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4"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5"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6"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7"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8"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1026641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5"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r>
              <a:rPr lang="en-US" dirty="0"/>
              <a:t>“Privileged &amp; Confidential; Prepared at the request of Legal; Attorney Work Product.”</a:t>
            </a:r>
          </a:p>
        </p:txBody>
      </p:sp>
    </p:spTree>
    <p:extLst>
      <p:ext uri="{BB962C8B-B14F-4D97-AF65-F5344CB8AC3E}">
        <p14:creationId xmlns:p14="http://schemas.microsoft.com/office/powerpoint/2010/main" val="2146829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4" name="Footer Placeholder 4"/>
          <p:cNvSpPr>
            <a:spLocks noGrp="1"/>
          </p:cNvSpPr>
          <p:nvPr>
            <p:ph type="ftr" sz="quarter" idx="3"/>
          </p:nvPr>
        </p:nvSpPr>
        <p:spPr bwMode="gray">
          <a:xfrm>
            <a:off x="609600" y="6499167"/>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r>
              <a:rPr lang="en-US" dirty="0"/>
              <a:t>“Privileged &amp; Confidential; Prepared at the request of Legal; Attorney Work Product.”</a:t>
            </a:r>
          </a:p>
        </p:txBody>
      </p:sp>
    </p:spTree>
    <p:extLst>
      <p:ext uri="{BB962C8B-B14F-4D97-AF65-F5344CB8AC3E}">
        <p14:creationId xmlns:p14="http://schemas.microsoft.com/office/powerpoint/2010/main" val="30687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600" y="2468879"/>
            <a:ext cx="8229600" cy="2286000"/>
          </a:xfrm>
        </p:spPr>
        <p:txBody>
          <a:bodyPr rIns="0" anchor="b" anchorCtr="0"/>
          <a:lstStyle>
            <a:lvl1pPr>
              <a:lnSpc>
                <a:spcPct val="90000"/>
              </a:lnSpc>
              <a:defRPr sz="4800"/>
            </a:lvl1pPr>
          </a:lstStyle>
          <a:p>
            <a:r>
              <a:rPr lang="en-US" dirty="0"/>
              <a:t>Click to Edit Master Title Style</a:t>
            </a:r>
          </a:p>
        </p:txBody>
      </p:sp>
      <p:sp>
        <p:nvSpPr>
          <p:cNvPr id="3" name="Subtitle 2"/>
          <p:cNvSpPr>
            <a:spLocks noGrp="1"/>
          </p:cNvSpPr>
          <p:nvPr>
            <p:ph type="subTitle" idx="1"/>
          </p:nvPr>
        </p:nvSpPr>
        <p:spPr>
          <a:xfrm>
            <a:off x="609600" y="4892040"/>
            <a:ext cx="6096000" cy="914400"/>
          </a:xfrm>
        </p:spPr>
        <p:txBody>
          <a:bodyPr/>
          <a:lstStyle>
            <a:lvl1pPr marL="0" indent="0" algn="l">
              <a:spcBef>
                <a:spcPts val="600"/>
              </a:spcBef>
              <a:buNone/>
              <a:defRPr sz="18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a:xfrm>
            <a:off x="609600" y="6492240"/>
            <a:ext cx="7315200" cy="219456"/>
          </a:xfrm>
        </p:spPr>
        <p:txBody>
          <a:bodyPr/>
          <a:lstStyle/>
          <a:p>
            <a:r>
              <a:rPr lang="en-US" dirty="0"/>
              <a:t>“Privileged &amp; Confidential; Prepared at the request of Legal; Attorney Work Product.”</a:t>
            </a:r>
          </a:p>
        </p:txBody>
      </p:sp>
      <p:grpSp>
        <p:nvGrpSpPr>
          <p:cNvPr id="22" name="Group 21"/>
          <p:cNvGrpSpPr>
            <a:grpSpLocks noChangeAspect="1"/>
          </p:cNvGrpSpPr>
          <p:nvPr userDrawn="1"/>
        </p:nvGrpSpPr>
        <p:grpSpPr>
          <a:xfrm>
            <a:off x="619744" y="452734"/>
            <a:ext cx="3780621" cy="348317"/>
            <a:chOff x="1011652" y="1504398"/>
            <a:chExt cx="10028238" cy="1231900"/>
          </a:xfrm>
          <a:solidFill>
            <a:schemeClr val="tx1"/>
          </a:solidFill>
        </p:grpSpPr>
        <p:sp>
          <p:nvSpPr>
            <p:cNvPr id="23"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4"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5"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6"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7"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8"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2624205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“Privileged &amp; Confidential; Prepared at the request of Legal; Attorney Work Product.”</a:t>
            </a:r>
          </a:p>
        </p:txBody>
      </p:sp>
      <p:sp>
        <p:nvSpPr>
          <p:cNvPr id="6" name="Table Placeholder 5"/>
          <p:cNvSpPr>
            <a:spLocks noGrp="1"/>
          </p:cNvSpPr>
          <p:nvPr>
            <p:ph type="tbl" sz="quarter" idx="12"/>
          </p:nvPr>
        </p:nvSpPr>
        <p:spPr>
          <a:xfrm>
            <a:off x="609599" y="1463040"/>
            <a:ext cx="9387840" cy="4389120"/>
          </a:xfrm>
        </p:spPr>
        <p:txBody>
          <a:bodyPr/>
          <a:lstStyle>
            <a:lvl1pPr>
              <a:defRPr>
                <a:solidFill>
                  <a:schemeClr val="tx1">
                    <a:lumMod val="75000"/>
                    <a:lumOff val="25000"/>
                  </a:schemeClr>
                </a:solidFill>
              </a:defRPr>
            </a:lvl1pPr>
          </a:lstStyle>
          <a:p>
            <a:r>
              <a:rPr lang="en-US" dirty="0"/>
              <a:t>Click icon to add table</a:t>
            </a:r>
          </a:p>
        </p:txBody>
      </p:sp>
      <p:sp>
        <p:nvSpPr>
          <p:cNvPr id="7"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812735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bwMode="gray"/>
        <p:txBody>
          <a:bodyPr/>
          <a:lstStyle>
            <a:lvl1pPr>
              <a:defRPr cap="none" baseline="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“Privileged &amp; Confidential; Prepared at the request of Legal; Attorney Work Product.”</a:t>
            </a:r>
          </a:p>
        </p:txBody>
      </p:sp>
      <p:sp>
        <p:nvSpPr>
          <p:cNvPr id="7"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2755906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p>
            <a:r>
              <a:rPr lang="en-US"/>
              <a:t>Click to edit Master title style</a:t>
            </a:r>
            <a:endParaRPr lang="en-US" dirty="0"/>
          </a:p>
        </p:txBody>
      </p:sp>
      <p:sp>
        <p:nvSpPr>
          <p:cNvPr id="3" name="Content Placeholder 2"/>
          <p:cNvSpPr>
            <a:spLocks noGrp="1"/>
          </p:cNvSpPr>
          <p:nvPr>
            <p:ph sz="half" idx="1"/>
          </p:nvPr>
        </p:nvSpPr>
        <p:spPr bwMode="gray">
          <a:xfrm>
            <a:off x="609610"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bwMode="gray">
          <a:xfrm>
            <a:off x="6343922"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“Privileged &amp; Confidential; Prepared at the request of Legal; Attorney Work Product.”</a:t>
            </a:r>
          </a:p>
        </p:txBody>
      </p:sp>
      <p:sp>
        <p:nvSpPr>
          <p:cNvPr id="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4883271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p>
            <a:r>
              <a:rPr lang="en-US"/>
              <a:t>Click to edit Master title style</a:t>
            </a:r>
            <a:endParaRPr lang="en-US" dirty="0"/>
          </a:p>
        </p:txBody>
      </p:sp>
      <p:sp>
        <p:nvSpPr>
          <p:cNvPr id="3" name="Content Placeholder 2"/>
          <p:cNvSpPr>
            <a:spLocks noGrp="1"/>
          </p:cNvSpPr>
          <p:nvPr>
            <p:ph sz="half" idx="1"/>
          </p:nvPr>
        </p:nvSpPr>
        <p:spPr bwMode="gray">
          <a:xfrm>
            <a:off x="609610"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“Privileged &amp; Confidential; Prepared at the request of Legal; Attorney Work Product.”</a:t>
            </a:r>
          </a:p>
        </p:txBody>
      </p:sp>
      <p:sp>
        <p:nvSpPr>
          <p:cNvPr id="8" name="Text Placeholder 7"/>
          <p:cNvSpPr>
            <a:spLocks noGrp="1"/>
          </p:cNvSpPr>
          <p:nvPr>
            <p:ph type="body" sz="quarter" idx="13"/>
          </p:nvPr>
        </p:nvSpPr>
        <p:spPr>
          <a:xfrm>
            <a:off x="6339840" y="1463675"/>
            <a:ext cx="5242560" cy="502920"/>
          </a:xfrm>
          <a:solidFill>
            <a:schemeClr val="tx1"/>
          </a:solidFill>
        </p:spPr>
        <p:txBody>
          <a:bodyPr lIns="91440" anchor="ctr" anchorCtr="0"/>
          <a:lstStyle>
            <a:lvl1pPr>
              <a:defRPr sz="1600" cap="all" baseline="0">
                <a:solidFill>
                  <a:schemeClr val="bg1"/>
                </a:solidFill>
              </a:defRPr>
            </a:lvl1pPr>
          </a:lstStyle>
          <a:p>
            <a:pPr lvl="0"/>
            <a:r>
              <a:rPr lang="en-US"/>
              <a:t>Click to edit Master text styles</a:t>
            </a:r>
          </a:p>
        </p:txBody>
      </p:sp>
      <p:sp>
        <p:nvSpPr>
          <p:cNvPr id="10" name="Text Placeholder 9"/>
          <p:cNvSpPr>
            <a:spLocks noGrp="1"/>
          </p:cNvSpPr>
          <p:nvPr>
            <p:ph type="body" sz="quarter" idx="14" hasCustomPrompt="1"/>
          </p:nvPr>
        </p:nvSpPr>
        <p:spPr>
          <a:xfrm>
            <a:off x="6339418" y="2057399"/>
            <a:ext cx="5242983" cy="3794760"/>
          </a:xfrm>
          <a:solidFill>
            <a:schemeClr val="bg2"/>
          </a:solidFill>
        </p:spPr>
        <p:txBody>
          <a:bodyPr lIns="91440" anchor="ctr" anchorCtr="0"/>
          <a:lstStyle>
            <a:lvl1pPr>
              <a:defRPr sz="16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algn="ctr"/>
            <a:r>
              <a:rPr lang="en-US" sz="1400" dirty="0">
                <a:solidFill>
                  <a:schemeClr val="tx1">
                    <a:lumMod val="50000"/>
                    <a:lumOff val="50000"/>
                  </a:schemeClr>
                </a:solidFill>
              </a:rPr>
              <a:t>Use this box as a cropping and positioning guideline for inserted images</a:t>
            </a:r>
          </a:p>
          <a:p>
            <a:pPr algn="ctr"/>
            <a:r>
              <a:rPr lang="en-US" sz="1400" dirty="0">
                <a:solidFill>
                  <a:schemeClr val="tx1">
                    <a:lumMod val="50000"/>
                    <a:lumOff val="50000"/>
                  </a:schemeClr>
                </a:solidFill>
              </a:rPr>
              <a:t>Position image over this area and crop to edges of gray box</a:t>
            </a:r>
          </a:p>
          <a:p>
            <a:pPr algn="ctr"/>
            <a:r>
              <a:rPr lang="en-US" sz="1400" dirty="0">
                <a:solidFill>
                  <a:schemeClr val="tx1">
                    <a:lumMod val="50000"/>
                    <a:lumOff val="50000"/>
                  </a:schemeClr>
                </a:solidFill>
              </a:rPr>
              <a:t>Since “Snap to shape” is activated by default, cropping will be easy and accurate</a:t>
            </a:r>
          </a:p>
        </p:txBody>
      </p:sp>
      <p:sp>
        <p:nvSpPr>
          <p:cNvPr id="9"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81554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5" y="1463041"/>
            <a:ext cx="5388864" cy="502601"/>
          </a:xfrm>
          <a:solidFill>
            <a:schemeClr val="tx1"/>
          </a:solidFill>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5" y="2057400"/>
            <a:ext cx="5388864" cy="3794760"/>
          </a:xfrm>
          <a:solidFill>
            <a:schemeClr val="bg2"/>
          </a:solidFill>
        </p:spPr>
        <p:txBody>
          <a:bodyPr lIns="91440" tIns="91440" rIns="137160" bIns="91440"/>
          <a:lstStyle>
            <a:lvl1pPr marL="228600" indent="-228600">
              <a:spcBef>
                <a:spcPts val="1200"/>
              </a:spcBef>
              <a:buClr>
                <a:schemeClr val="tx1"/>
              </a:buClr>
              <a:buFont typeface="Arial"/>
              <a:buChar char="•"/>
              <a:defRPr sz="1800" b="0">
                <a:solidFill>
                  <a:schemeClr val="tx1"/>
                </a:solidFill>
              </a:defRPr>
            </a:lvl1pPr>
            <a:lvl2pPr marL="457200" indent="-228600">
              <a:spcBef>
                <a:spcPts val="600"/>
              </a:spcBef>
              <a:buClr>
                <a:schemeClr val="tx1">
                  <a:lumMod val="75000"/>
                  <a:lumOff val="25000"/>
                </a:schemeClr>
              </a:buClr>
              <a:buFont typeface="Lucida Grande"/>
              <a:buChar char="–"/>
              <a:defRPr sz="16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6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4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197600" y="1463041"/>
            <a:ext cx="5388864" cy="502601"/>
          </a:xfrm>
          <a:solidFill>
            <a:schemeClr val="tx2"/>
          </a:solidFill>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7600" y="2057400"/>
            <a:ext cx="5388864" cy="3794760"/>
          </a:xfrm>
          <a:solidFill>
            <a:schemeClr val="bg2"/>
          </a:solidFill>
        </p:spPr>
        <p:txBody>
          <a:bodyPr lIns="91440" tIns="91440" rIns="137160" bIns="91440"/>
          <a:lstStyle>
            <a:lvl1pPr marL="228600" indent="-228600">
              <a:spcBef>
                <a:spcPts val="1200"/>
              </a:spcBef>
              <a:buClr>
                <a:schemeClr val="tx1"/>
              </a:buClr>
              <a:buFont typeface="Arial"/>
              <a:buChar char="•"/>
              <a:defRPr sz="1800" b="0">
                <a:solidFill>
                  <a:schemeClr val="tx1"/>
                </a:solidFill>
              </a:defRPr>
            </a:lvl1pPr>
            <a:lvl2pPr marL="457200" indent="-228600">
              <a:spcBef>
                <a:spcPts val="600"/>
              </a:spcBef>
              <a:buClr>
                <a:schemeClr val="tx1">
                  <a:lumMod val="75000"/>
                  <a:lumOff val="25000"/>
                </a:schemeClr>
              </a:buClr>
              <a:buFont typeface="Lucida Grande"/>
              <a:buChar char="–"/>
              <a:defRPr sz="16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6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4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Footer Placeholder 7"/>
          <p:cNvSpPr>
            <a:spLocks noGrp="1"/>
          </p:cNvSpPr>
          <p:nvPr>
            <p:ph type="ftr" sz="quarter" idx="11"/>
          </p:nvPr>
        </p:nvSpPr>
        <p:spPr/>
        <p:txBody>
          <a:bodyPr/>
          <a:lstStyle/>
          <a:p>
            <a:r>
              <a:rPr lang="en-US" dirty="0"/>
              <a:t>“Privileged &amp; Confidential; Prepared at the request of Legal; Attorney Work Product.”</a:t>
            </a:r>
          </a:p>
        </p:txBody>
      </p:sp>
      <p:sp>
        <p:nvSpPr>
          <p:cNvPr id="10" name="Slide Number Placeholder 5"/>
          <p:cNvSpPr>
            <a:spLocks noGrp="1"/>
          </p:cNvSpPr>
          <p:nvPr>
            <p:ph type="sldNum" sz="quarter" idx="12"/>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29070140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5" y="1463041"/>
            <a:ext cx="3572256" cy="502601"/>
          </a:xfrm>
          <a:solidFill>
            <a:schemeClr val="tx1"/>
          </a:solidFill>
        </p:spPr>
        <p:txBody>
          <a:bodyPr lIns="91440" anchor="ctr" anchorCtr="0"/>
          <a:lstStyle>
            <a:lvl1pPr marL="0" indent="0">
              <a:buNone/>
              <a:defRPr sz="14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5" y="2057400"/>
            <a:ext cx="3572256" cy="3794760"/>
          </a:xfrm>
          <a:solidFill>
            <a:schemeClr val="bg2"/>
          </a:solidFill>
        </p:spPr>
        <p:txBody>
          <a:bodyPr lIns="91440" tIns="91440" rIns="137160" bIns="91440"/>
          <a:lstStyle>
            <a:lvl1pPr marL="182880" indent="-182880">
              <a:spcBef>
                <a:spcPts val="1200"/>
              </a:spcBef>
              <a:buClr>
                <a:schemeClr val="tx1"/>
              </a:buClr>
              <a:buFont typeface="Arial"/>
              <a:buChar char="•"/>
              <a:defRPr sz="1600" b="0">
                <a:solidFill>
                  <a:schemeClr val="tx1"/>
                </a:solidFill>
              </a:defRPr>
            </a:lvl1pPr>
            <a:lvl2pPr marL="457200" indent="-182880">
              <a:spcBef>
                <a:spcPts val="600"/>
              </a:spcBef>
              <a:buClr>
                <a:schemeClr val="tx1">
                  <a:lumMod val="75000"/>
                  <a:lumOff val="25000"/>
                </a:schemeClr>
              </a:buClr>
              <a:buFont typeface="Lucida Grande"/>
              <a:buChar char="–"/>
              <a:defRPr sz="14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4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2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4309875" y="1463041"/>
            <a:ext cx="3572256" cy="502601"/>
          </a:xfrm>
          <a:solidFill>
            <a:schemeClr val="tx2"/>
          </a:solidFill>
        </p:spPr>
        <p:txBody>
          <a:bodyPr lIns="91440" anchor="ctr" anchorCtr="0"/>
          <a:lstStyle>
            <a:lvl1pPr marL="0" indent="0">
              <a:buNone/>
              <a:defRPr sz="14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309875" y="2057400"/>
            <a:ext cx="3572256" cy="3794760"/>
          </a:xfrm>
          <a:solidFill>
            <a:schemeClr val="bg2"/>
          </a:solidFill>
        </p:spPr>
        <p:txBody>
          <a:bodyPr lIns="91440" tIns="91440" rIns="137160" bIns="91440"/>
          <a:lstStyle>
            <a:lvl1pPr marL="228600" indent="-182880">
              <a:spcBef>
                <a:spcPts val="1200"/>
              </a:spcBef>
              <a:buClr>
                <a:schemeClr val="tx1"/>
              </a:buClr>
              <a:buFont typeface="Arial"/>
              <a:buChar char="•"/>
              <a:defRPr sz="1600" b="0">
                <a:solidFill>
                  <a:schemeClr val="tx1"/>
                </a:solidFill>
              </a:defRPr>
            </a:lvl1pPr>
            <a:lvl2pPr marL="457200" indent="-182880">
              <a:spcBef>
                <a:spcPts val="600"/>
              </a:spcBef>
              <a:buClr>
                <a:schemeClr val="tx1">
                  <a:lumMod val="75000"/>
                  <a:lumOff val="25000"/>
                </a:schemeClr>
              </a:buClr>
              <a:buFont typeface="Lucida Grande"/>
              <a:buChar char="–"/>
              <a:defRPr sz="14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4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2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Footer Placeholder 7"/>
          <p:cNvSpPr>
            <a:spLocks noGrp="1"/>
          </p:cNvSpPr>
          <p:nvPr>
            <p:ph type="ftr" sz="quarter" idx="11"/>
          </p:nvPr>
        </p:nvSpPr>
        <p:spPr/>
        <p:txBody>
          <a:bodyPr/>
          <a:lstStyle/>
          <a:p>
            <a:r>
              <a:rPr lang="en-US" dirty="0"/>
              <a:t>“Privileged &amp; Confidential; Prepared at the request of Legal; Attorney Work Product.”</a:t>
            </a:r>
          </a:p>
        </p:txBody>
      </p:sp>
      <p:sp>
        <p:nvSpPr>
          <p:cNvPr id="10" name="Content Placeholder 9"/>
          <p:cNvSpPr>
            <a:spLocks noGrp="1"/>
          </p:cNvSpPr>
          <p:nvPr>
            <p:ph sz="quarter" idx="13"/>
          </p:nvPr>
        </p:nvSpPr>
        <p:spPr>
          <a:xfrm>
            <a:off x="8010144" y="2057401"/>
            <a:ext cx="3572256" cy="3794125"/>
          </a:xfrm>
          <a:solidFill>
            <a:schemeClr val="bg2"/>
          </a:solidFill>
        </p:spPr>
        <p:txBody>
          <a:bodyPr lIns="91440" tIns="91440" rIns="137160" bIns="91440"/>
          <a:lstStyle>
            <a:lvl1pPr marL="228600" indent="-182880">
              <a:spcBef>
                <a:spcPts val="1200"/>
              </a:spcBef>
              <a:buClr>
                <a:schemeClr val="tx1"/>
              </a:buClr>
              <a:buFont typeface="Arial" panose="020B0604020202020204" pitchFamily="34" charset="0"/>
              <a:buChar char="•"/>
              <a:defRPr sz="1600" b="0">
                <a:solidFill>
                  <a:schemeClr val="tx1"/>
                </a:solidFill>
              </a:defRPr>
            </a:lvl1pPr>
            <a:lvl2pPr marL="457200" indent="-182880">
              <a:spcBef>
                <a:spcPts val="600"/>
              </a:spcBef>
              <a:buClr>
                <a:schemeClr val="tx1">
                  <a:lumMod val="75000"/>
                  <a:lumOff val="25000"/>
                </a:schemeClr>
              </a:buClr>
              <a:buFont typeface="Arial" panose="020B0604020202020204" pitchFamily="34" charset="0"/>
              <a:buChar char="–"/>
              <a:defRPr sz="1400" b="0">
                <a:solidFill>
                  <a:schemeClr val="tx1">
                    <a:lumMod val="75000"/>
                    <a:lumOff val="25000"/>
                  </a:schemeClr>
                </a:solidFill>
              </a:defRPr>
            </a:lvl2pPr>
            <a:lvl3pPr marL="731520" indent="-182880">
              <a:spcBef>
                <a:spcPts val="600"/>
              </a:spcBef>
              <a:buClr>
                <a:schemeClr val="tx1">
                  <a:lumMod val="75000"/>
                  <a:lumOff val="25000"/>
                </a:schemeClr>
              </a:buClr>
              <a:buFont typeface="Arial" panose="020B0604020202020204" pitchFamily="34" charset="0"/>
              <a:buChar char="•"/>
              <a:defRPr sz="1400" b="0">
                <a:solidFill>
                  <a:schemeClr val="tx1">
                    <a:lumMod val="75000"/>
                    <a:lumOff val="25000"/>
                  </a:schemeClr>
                </a:solidFill>
              </a:defRPr>
            </a:lvl3pPr>
            <a:lvl4pPr marL="1005840" indent="-182880">
              <a:spcBef>
                <a:spcPts val="300"/>
              </a:spcBef>
              <a:buClr>
                <a:schemeClr val="tx1">
                  <a:lumMod val="75000"/>
                  <a:lumOff val="25000"/>
                </a:schemeClr>
              </a:buClr>
              <a:buFont typeface="Arial" panose="020B0604020202020204" pitchFamily="34" charset="0"/>
              <a:buChar char="»"/>
              <a:defRPr sz="1200" b="0">
                <a:solidFill>
                  <a:schemeClr val="tx1">
                    <a:lumMod val="75000"/>
                    <a:lumOff val="25000"/>
                  </a:schemeClr>
                </a:solidFill>
              </a:defRPr>
            </a:lvl4pPr>
            <a:lvl5pPr>
              <a:defRPr sz="1100" b="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p:cNvSpPr>
            <a:spLocks noGrp="1"/>
          </p:cNvSpPr>
          <p:nvPr>
            <p:ph type="body" sz="quarter" idx="14"/>
          </p:nvPr>
        </p:nvSpPr>
        <p:spPr>
          <a:xfrm>
            <a:off x="8010145" y="1463040"/>
            <a:ext cx="3568700" cy="502920"/>
          </a:xfrm>
          <a:solidFill>
            <a:schemeClr val="accent4"/>
          </a:solidFill>
        </p:spPr>
        <p:txBody>
          <a:bodyPr lIns="91440" anchor="ctr" anchorCtr="0"/>
          <a:lstStyle>
            <a:lvl1pPr>
              <a:defRPr sz="1400" cap="all" baseline="0">
                <a:solidFill>
                  <a:schemeClr val="bg1"/>
                </a:solidFill>
              </a:defRPr>
            </a:lvl1pPr>
          </a:lstStyle>
          <a:p>
            <a:pPr lvl="0"/>
            <a:r>
              <a:rPr lang="en-US"/>
              <a:t>Click to edit Master text styles</a:t>
            </a:r>
          </a:p>
        </p:txBody>
      </p:sp>
      <p:sp>
        <p:nvSpPr>
          <p:cNvPr id="11" name="Slide Number Placeholder 5"/>
          <p:cNvSpPr>
            <a:spLocks noGrp="1"/>
          </p:cNvSpPr>
          <p:nvPr>
            <p:ph type="sldNum" sz="quarter" idx="15"/>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6720721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Header and Kicker">
    <p:spTree>
      <p:nvGrpSpPr>
        <p:cNvPr id="1" name=""/>
        <p:cNvGrpSpPr/>
        <p:nvPr/>
      </p:nvGrpSpPr>
      <p:grpSpPr>
        <a:xfrm>
          <a:off x="0" y="0"/>
          <a:ext cx="0" cy="0"/>
          <a:chOff x="0" y="0"/>
          <a:chExt cx="0" cy="0"/>
        </a:xfrm>
      </p:grpSpPr>
      <p:sp>
        <p:nvSpPr>
          <p:cNvPr id="5" name="Rectangle 4"/>
          <p:cNvSpPr/>
          <p:nvPr userDrawn="1"/>
        </p:nvSpPr>
        <p:spPr>
          <a:xfrm>
            <a:off x="609604" y="2057400"/>
            <a:ext cx="10972800" cy="379476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4" y="1463041"/>
            <a:ext cx="10972800" cy="502601"/>
          </a:xfrm>
          <a:solidFill>
            <a:schemeClr val="tx1"/>
          </a:solidFill>
          <a:effectLst/>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Footer Placeholder 7"/>
          <p:cNvSpPr>
            <a:spLocks noGrp="1"/>
          </p:cNvSpPr>
          <p:nvPr>
            <p:ph type="ftr" sz="quarter" idx="11"/>
          </p:nvPr>
        </p:nvSpPr>
        <p:spPr/>
        <p:txBody>
          <a:bodyPr/>
          <a:lstStyle/>
          <a:p>
            <a:r>
              <a:rPr lang="en-US" dirty="0"/>
              <a:t>“Privileged &amp; Confidential; Prepared at the request of Legal; Attorney Work Product.”</a:t>
            </a:r>
          </a:p>
        </p:txBody>
      </p:sp>
      <p:sp>
        <p:nvSpPr>
          <p:cNvPr id="6" name="Text Placeholder 5"/>
          <p:cNvSpPr>
            <a:spLocks noGrp="1"/>
          </p:cNvSpPr>
          <p:nvPr>
            <p:ph type="body" sz="quarter" idx="13"/>
          </p:nvPr>
        </p:nvSpPr>
        <p:spPr>
          <a:xfrm>
            <a:off x="609603" y="5394960"/>
            <a:ext cx="10972796" cy="457200"/>
          </a:xfrm>
          <a:solidFill>
            <a:schemeClr val="tx1">
              <a:lumMod val="65000"/>
              <a:lumOff val="35000"/>
            </a:schemeClr>
          </a:solidFill>
          <a:ln w="101600">
            <a:noFill/>
            <a:miter lim="800000"/>
          </a:ln>
          <a:effectLst/>
        </p:spPr>
        <p:txBody>
          <a:bodyPr lIns="91440" tIns="45720" bIns="45720" anchor="ctr" anchorCtr="0"/>
          <a:lstStyle>
            <a:lvl1pPr algn="ctr">
              <a:spcBef>
                <a:spcPts val="0"/>
              </a:spcBef>
              <a:defRPr>
                <a:solidFill>
                  <a:schemeClr val="bg1"/>
                </a:solidFill>
              </a:defRPr>
            </a:lvl1pPr>
          </a:lstStyle>
          <a:p>
            <a:pPr lvl="0"/>
            <a:r>
              <a:rPr lang="en-US"/>
              <a:t>Click to edit Master text styles</a:t>
            </a:r>
          </a:p>
        </p:txBody>
      </p:sp>
      <p:sp>
        <p:nvSpPr>
          <p:cNvPr id="10"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3722197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able Placeholder 5"/>
          <p:cNvSpPr>
            <a:spLocks noGrp="1"/>
          </p:cNvSpPr>
          <p:nvPr>
            <p:ph type="tbl" sz="quarter" idx="12"/>
          </p:nvPr>
        </p:nvSpPr>
        <p:spPr>
          <a:xfrm>
            <a:off x="609599" y="1463040"/>
            <a:ext cx="9387840" cy="4389120"/>
          </a:xfrm>
        </p:spPr>
        <p:txBody>
          <a:bodyPr/>
          <a:lstStyle>
            <a:lvl1pPr>
              <a:defRPr>
                <a:solidFill>
                  <a:schemeClr val="tx1">
                    <a:lumMod val="75000"/>
                    <a:lumOff val="25000"/>
                  </a:schemeClr>
                </a:solidFill>
              </a:defRPr>
            </a:lvl1pPr>
          </a:lstStyle>
          <a:p>
            <a:r>
              <a:rPr lang="en-US" dirty="0"/>
              <a:t>Click icon to add table</a:t>
            </a:r>
          </a:p>
        </p:txBody>
      </p:sp>
      <p:sp>
        <p:nvSpPr>
          <p:cNvPr id="7"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8" name="Footer Placeholder 4"/>
          <p:cNvSpPr>
            <a:spLocks noGrp="1"/>
          </p:cNvSpPr>
          <p:nvPr>
            <p:ph type="ftr" sz="quarter" idx="3"/>
          </p:nvPr>
        </p:nvSpPr>
        <p:spPr bwMode="gray">
          <a:xfrm>
            <a:off x="609600" y="6499167"/>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r>
              <a:rPr lang="en-US" dirty="0"/>
              <a:t>“Privileged &amp; Confidential; Prepared at the request of Legal; Attorney Work Product.”</a:t>
            </a:r>
          </a:p>
        </p:txBody>
      </p:sp>
    </p:spTree>
    <p:extLst>
      <p:ext uri="{BB962C8B-B14F-4D97-AF65-F5344CB8AC3E}">
        <p14:creationId xmlns:p14="http://schemas.microsoft.com/office/powerpoint/2010/main" val="19563474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320"/>
            <a:ext cx="9509760" cy="1371600"/>
          </a:xfrm>
        </p:spPr>
        <p:txBody>
          <a:bodyPr rIns="0" anchor="b" anchorCtr="0"/>
          <a:lstStyle>
            <a:lvl1pPr algn="l">
              <a:lnSpc>
                <a:spcPct val="90000"/>
              </a:lnSpc>
              <a:defRPr sz="4400" b="1" cap="none">
                <a:solidFill>
                  <a:schemeClr val="tx1"/>
                </a:solidFill>
              </a:defRPr>
            </a:lvl1pPr>
          </a:lstStyle>
          <a:p>
            <a:r>
              <a:rPr lang="en-US" dirty="0"/>
              <a:t>Click to Edit Master Title Style</a:t>
            </a:r>
          </a:p>
        </p:txBody>
      </p:sp>
      <p:sp>
        <p:nvSpPr>
          <p:cNvPr id="3" name="Text Placeholder 2"/>
          <p:cNvSpPr>
            <a:spLocks noGrp="1"/>
          </p:cNvSpPr>
          <p:nvPr>
            <p:ph type="body" idx="1"/>
          </p:nvPr>
        </p:nvSpPr>
        <p:spPr bwMode="auto">
          <a:xfrm>
            <a:off x="609600" y="2011680"/>
            <a:ext cx="4876800" cy="1005840"/>
          </a:xfrm>
        </p:spPr>
        <p:txBody>
          <a:bodyPr rIns="0" anchor="t" anchorCtr="0"/>
          <a:lstStyle>
            <a:lvl1pPr marL="0" indent="0">
              <a:spcBef>
                <a:spcPts val="60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bwMode="invGray"/>
        <p:txBody>
          <a:bodyPr/>
          <a:lstStyle>
            <a:lvl1pPr>
              <a:defRPr>
                <a:solidFill>
                  <a:schemeClr val="tx1">
                    <a:lumMod val="50000"/>
                    <a:lumOff val="50000"/>
                  </a:schemeClr>
                </a:solidFill>
              </a:defRPr>
            </a:lvl1pPr>
          </a:lstStyle>
          <a:p>
            <a:r>
              <a:rPr lang="en-US" dirty="0"/>
              <a:t>“Privileged &amp; Confidential; Prepared at the request of Legal; Attorney Work Product.”</a:t>
            </a:r>
          </a:p>
        </p:txBody>
      </p:sp>
      <p:sp>
        <p:nvSpPr>
          <p:cNvPr id="8" name="TextBox 7"/>
          <p:cNvSpPr txBox="1"/>
          <p:nvPr userDrawn="1"/>
        </p:nvSpPr>
        <p:spPr>
          <a:xfrm>
            <a:off x="-667117" y="1693254"/>
            <a:ext cx="184731" cy="369332"/>
          </a:xfrm>
          <a:prstGeom prst="rect">
            <a:avLst/>
          </a:prstGeom>
          <a:noFill/>
        </p:spPr>
        <p:txBody>
          <a:bodyPr wrap="none" rtlCol="0">
            <a:spAutoFit/>
          </a:bodyPr>
          <a:lstStyle/>
          <a:p>
            <a:endParaRPr lang="en-US" sz="1800" dirty="0"/>
          </a:p>
        </p:txBody>
      </p:sp>
      <p:sp>
        <p:nvSpPr>
          <p:cNvPr id="1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grpSp>
        <p:nvGrpSpPr>
          <p:cNvPr id="19" name="Group 18"/>
          <p:cNvGrpSpPr>
            <a:grpSpLocks noChangeAspect="1"/>
          </p:cNvGrpSpPr>
          <p:nvPr userDrawn="1"/>
        </p:nvGrpSpPr>
        <p:grpSpPr>
          <a:xfrm>
            <a:off x="10028518" y="6518100"/>
            <a:ext cx="1591983" cy="146673"/>
            <a:chOff x="1011652" y="1504398"/>
            <a:chExt cx="10028238" cy="1231900"/>
          </a:xfrm>
          <a:solidFill>
            <a:schemeClr val="tx1"/>
          </a:solidFill>
        </p:grpSpPr>
        <p:sp>
          <p:nvSpPr>
            <p:cNvPr id="20"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1"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2"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3"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5"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6"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graphicFrame>
        <p:nvGraphicFramePr>
          <p:cNvPr id="14" name="Draft Stamp">
            <a:extLst>
              <a:ext uri="{FF2B5EF4-FFF2-40B4-BE49-F238E27FC236}">
                <a16:creationId xmlns:a16="http://schemas.microsoft.com/office/drawing/2014/main" id="{C71848CE-F97D-4164-A38C-3EB278E83313}"/>
              </a:ext>
            </a:extLst>
          </p:cNvPr>
          <p:cNvGraphicFramePr>
            <a:graphicFrameLocks noGrp="1"/>
          </p:cNvGraphicFramePr>
          <p:nvPr userDrawn="1">
            <p:extLst>
              <p:ext uri="{D42A27DB-BD31-4B8C-83A1-F6EECF244321}">
                <p14:modId xmlns:p14="http://schemas.microsoft.com/office/powerpoint/2010/main" val="3603856280"/>
              </p:ext>
            </p:extLst>
          </p:nvPr>
        </p:nvGraphicFramePr>
        <p:xfrm>
          <a:off x="10676467" y="6350"/>
          <a:ext cx="1515533" cy="482600"/>
        </p:xfrm>
        <a:graphic>
          <a:graphicData uri="http://schemas.openxmlformats.org/drawingml/2006/table">
            <a:tbl>
              <a:tblPr firstRow="1" bandRow="1">
                <a:tableStyleId>{5C22544A-7EE6-4342-B048-85BDC9FD1C3A}</a:tableStyleId>
              </a:tblPr>
              <a:tblGrid>
                <a:gridCol w="1515533">
                  <a:extLst>
                    <a:ext uri="{9D8B030D-6E8A-4147-A177-3AD203B41FA5}">
                      <a16:colId xmlns:a16="http://schemas.microsoft.com/office/drawing/2014/main" val="711453787"/>
                    </a:ext>
                  </a:extLst>
                </a:gridCol>
              </a:tblGrid>
              <a:tr h="482600">
                <a:tc>
                  <a:txBody>
                    <a:bodyPr/>
                    <a:lstStyle/>
                    <a:p>
                      <a:r>
                        <a:rPr lang="en-US" sz="2400" b="1" dirty="0">
                          <a:solidFill>
                            <a:srgbClr val="C00000"/>
                          </a:solidFill>
                          <a:latin typeface="Verdana" panose="020B0604030504040204" pitchFamily="34" charset="0"/>
                        </a:rPr>
                        <a:t>DRAFT</a:t>
                      </a:r>
                    </a:p>
                  </a:txBody>
                  <a:tcPr marL="0" marR="0" marT="0" marB="0" anchor="ctr" anchorCtr="1">
                    <a:lnT w="38100" cmpd="sng">
                      <a:solidFill>
                        <a:srgbClr val="C00000"/>
                      </a:solidFill>
                    </a:lnT>
                    <a:lnB w="38100" cmpd="sng">
                      <a:solidFill>
                        <a:srgbClr val="C00000"/>
                      </a:solidFill>
                    </a:lnB>
                    <a:solidFill>
                      <a:srgbClr val="FFFFFF"/>
                    </a:solidFill>
                  </a:tcPr>
                </a:tc>
                <a:extLst>
                  <a:ext uri="{0D108BD9-81ED-4DB2-BD59-A6C34878D82A}">
                    <a16:rowId xmlns:a16="http://schemas.microsoft.com/office/drawing/2014/main" val="4240123357"/>
                  </a:ext>
                </a:extLst>
              </a:tr>
            </a:tbl>
          </a:graphicData>
        </a:graphic>
      </p:graphicFrame>
    </p:spTree>
    <p:extLst>
      <p:ext uri="{BB962C8B-B14F-4D97-AF65-F5344CB8AC3E}">
        <p14:creationId xmlns:p14="http://schemas.microsoft.com/office/powerpoint/2010/main" val="29000188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dirty="0"/>
              <a:t>“Privileged &amp; Confidential; Prepared at the request of Legal; Attorney Work Product.”</a:t>
            </a:r>
          </a:p>
        </p:txBody>
      </p:sp>
      <p:sp>
        <p:nvSpPr>
          <p:cNvPr id="6"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10127057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“Privileged &amp; Confidential; Prepared at the request of Legal; Attorney Work Product.”</a:t>
            </a:r>
          </a:p>
        </p:txBody>
      </p:sp>
      <p:sp>
        <p:nvSpPr>
          <p:cNvPr id="5"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8173034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Header and Kicker">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10"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9"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r>
              <a:rPr lang="en-US" dirty="0"/>
              <a:t>“Privileged &amp; Confidential; Prepared at the request of Legal; Attorney Work Product.”</a:t>
            </a:r>
          </a:p>
        </p:txBody>
      </p:sp>
    </p:spTree>
    <p:extLst>
      <p:ext uri="{BB962C8B-B14F-4D97-AF65-F5344CB8AC3E}">
        <p14:creationId xmlns:p14="http://schemas.microsoft.com/office/powerpoint/2010/main" val="10147110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600" y="2468879"/>
            <a:ext cx="8229600" cy="2286000"/>
          </a:xfrm>
        </p:spPr>
        <p:txBody>
          <a:bodyPr rIns="0" anchor="b" anchorCtr="0"/>
          <a:lstStyle>
            <a:lvl1pPr>
              <a:lnSpc>
                <a:spcPct val="90000"/>
              </a:lnSpc>
              <a:defRPr sz="4800"/>
            </a:lvl1pPr>
          </a:lstStyle>
          <a:p>
            <a:r>
              <a:rPr lang="en-US" dirty="0"/>
              <a:t>Click to Edit Master Title Style</a:t>
            </a:r>
          </a:p>
        </p:txBody>
      </p:sp>
      <p:sp>
        <p:nvSpPr>
          <p:cNvPr id="3" name="Subtitle 2"/>
          <p:cNvSpPr>
            <a:spLocks noGrp="1"/>
          </p:cNvSpPr>
          <p:nvPr>
            <p:ph type="subTitle" idx="1"/>
          </p:nvPr>
        </p:nvSpPr>
        <p:spPr>
          <a:xfrm>
            <a:off x="609600" y="4892040"/>
            <a:ext cx="6096000" cy="914400"/>
          </a:xfrm>
        </p:spPr>
        <p:txBody>
          <a:bodyPr/>
          <a:lstStyle>
            <a:lvl1pPr marL="0" indent="0" algn="l">
              <a:spcBef>
                <a:spcPts val="600"/>
              </a:spcBef>
              <a:buNone/>
              <a:defRPr sz="18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a:xfrm>
            <a:off x="609600" y="6492240"/>
            <a:ext cx="7315200" cy="219456"/>
          </a:xfrm>
        </p:spPr>
        <p:txBody>
          <a:bodyPr/>
          <a:lstStyle/>
          <a:p>
            <a:r>
              <a:rPr lang="en-US" dirty="0"/>
              <a:t>“Privileged &amp; Confidential; Prepared at the request of Legal; Attorney Work Product.”</a:t>
            </a:r>
          </a:p>
        </p:txBody>
      </p:sp>
      <p:grpSp>
        <p:nvGrpSpPr>
          <p:cNvPr id="22" name="Group 21"/>
          <p:cNvGrpSpPr>
            <a:grpSpLocks noChangeAspect="1"/>
          </p:cNvGrpSpPr>
          <p:nvPr userDrawn="1"/>
        </p:nvGrpSpPr>
        <p:grpSpPr>
          <a:xfrm>
            <a:off x="619744" y="452734"/>
            <a:ext cx="3780621" cy="348317"/>
            <a:chOff x="1011652" y="1504398"/>
            <a:chExt cx="10028238" cy="1231900"/>
          </a:xfrm>
          <a:solidFill>
            <a:schemeClr val="tx1"/>
          </a:solidFill>
        </p:grpSpPr>
        <p:sp>
          <p:nvSpPr>
            <p:cNvPr id="23"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4"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5"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6"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7"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8"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26357316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able Placeholder 5"/>
          <p:cNvSpPr>
            <a:spLocks noGrp="1"/>
          </p:cNvSpPr>
          <p:nvPr>
            <p:ph type="tbl" sz="quarter" idx="12"/>
          </p:nvPr>
        </p:nvSpPr>
        <p:spPr>
          <a:xfrm>
            <a:off x="609599" y="1463040"/>
            <a:ext cx="9387840" cy="4389120"/>
          </a:xfrm>
        </p:spPr>
        <p:txBody>
          <a:bodyPr/>
          <a:lstStyle>
            <a:lvl1pPr>
              <a:defRPr>
                <a:solidFill>
                  <a:schemeClr val="tx1">
                    <a:lumMod val="75000"/>
                    <a:lumOff val="25000"/>
                  </a:schemeClr>
                </a:solidFill>
              </a:defRPr>
            </a:lvl1pPr>
          </a:lstStyle>
          <a:p>
            <a:r>
              <a:rPr lang="en-US" dirty="0"/>
              <a:t>Click icon to add table</a:t>
            </a:r>
          </a:p>
        </p:txBody>
      </p:sp>
      <p:sp>
        <p:nvSpPr>
          <p:cNvPr id="7"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8" name="Footer Placeholder 4"/>
          <p:cNvSpPr>
            <a:spLocks noGrp="1"/>
          </p:cNvSpPr>
          <p:nvPr>
            <p:ph type="ftr" sz="quarter" idx="3"/>
          </p:nvPr>
        </p:nvSpPr>
        <p:spPr bwMode="gray">
          <a:xfrm>
            <a:off x="609600" y="6499167"/>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r>
              <a:rPr lang="en-US" dirty="0"/>
              <a:t>“Privileged &amp; Confidential; Prepared at the request of Legal; Attorney Work Product.”</a:t>
            </a:r>
          </a:p>
        </p:txBody>
      </p:sp>
    </p:spTree>
    <p:extLst>
      <p:ext uri="{BB962C8B-B14F-4D97-AF65-F5344CB8AC3E}">
        <p14:creationId xmlns:p14="http://schemas.microsoft.com/office/powerpoint/2010/main" val="32286191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bwMode="gray"/>
        <p:txBody>
          <a:bodyPr/>
          <a:lstStyle>
            <a:lvl1pPr>
              <a:defRPr cap="none" baseline="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6"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r>
              <a:rPr lang="en-US" dirty="0"/>
              <a:t>“Privileged &amp; Confidential; Prepared at the request of Legal; Attorney Work Product.”</a:t>
            </a:r>
          </a:p>
        </p:txBody>
      </p:sp>
    </p:spTree>
    <p:extLst>
      <p:ext uri="{BB962C8B-B14F-4D97-AF65-F5344CB8AC3E}">
        <p14:creationId xmlns:p14="http://schemas.microsoft.com/office/powerpoint/2010/main" val="14970444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p>
            <a:r>
              <a:rPr lang="en-US"/>
              <a:t>Click to edit Master title style</a:t>
            </a:r>
            <a:endParaRPr lang="en-US" dirty="0"/>
          </a:p>
        </p:txBody>
      </p:sp>
      <p:sp>
        <p:nvSpPr>
          <p:cNvPr id="3" name="Content Placeholder 2"/>
          <p:cNvSpPr>
            <a:spLocks noGrp="1"/>
          </p:cNvSpPr>
          <p:nvPr>
            <p:ph sz="half" idx="1"/>
          </p:nvPr>
        </p:nvSpPr>
        <p:spPr bwMode="gray">
          <a:xfrm>
            <a:off x="609610"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bwMode="gray">
          <a:xfrm>
            <a:off x="6343922"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7"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r>
              <a:rPr lang="en-US" dirty="0"/>
              <a:t>“Privileged &amp; Confidential; Prepared at the request of Legal; Attorney Work Product.”</a:t>
            </a:r>
          </a:p>
        </p:txBody>
      </p:sp>
    </p:spTree>
    <p:extLst>
      <p:ext uri="{BB962C8B-B14F-4D97-AF65-F5344CB8AC3E}">
        <p14:creationId xmlns:p14="http://schemas.microsoft.com/office/powerpoint/2010/main" val="21809319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p>
            <a:r>
              <a:rPr lang="en-US"/>
              <a:t>Click to edit Master title style</a:t>
            </a:r>
            <a:endParaRPr lang="en-US" dirty="0"/>
          </a:p>
        </p:txBody>
      </p:sp>
      <p:sp>
        <p:nvSpPr>
          <p:cNvPr id="3" name="Content Placeholder 2"/>
          <p:cNvSpPr>
            <a:spLocks noGrp="1"/>
          </p:cNvSpPr>
          <p:nvPr>
            <p:ph sz="half" idx="1"/>
          </p:nvPr>
        </p:nvSpPr>
        <p:spPr bwMode="gray">
          <a:xfrm>
            <a:off x="609610"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6339840" y="1463675"/>
            <a:ext cx="5242560" cy="502920"/>
          </a:xfrm>
          <a:solidFill>
            <a:schemeClr val="tx1"/>
          </a:solidFill>
        </p:spPr>
        <p:txBody>
          <a:bodyPr lIns="91440" anchor="ctr" anchorCtr="0"/>
          <a:lstStyle>
            <a:lvl1pPr>
              <a:defRPr sz="1600" cap="all" baseline="0">
                <a:solidFill>
                  <a:schemeClr val="bg1"/>
                </a:solidFill>
              </a:defRPr>
            </a:lvl1pPr>
          </a:lstStyle>
          <a:p>
            <a:pPr lvl="0"/>
            <a:r>
              <a:rPr lang="en-US"/>
              <a:t>Click to edit Master text styles</a:t>
            </a:r>
          </a:p>
        </p:txBody>
      </p:sp>
      <p:sp>
        <p:nvSpPr>
          <p:cNvPr id="10" name="Text Placeholder 9"/>
          <p:cNvSpPr>
            <a:spLocks noGrp="1"/>
          </p:cNvSpPr>
          <p:nvPr>
            <p:ph type="body" sz="quarter" idx="14" hasCustomPrompt="1"/>
          </p:nvPr>
        </p:nvSpPr>
        <p:spPr>
          <a:xfrm>
            <a:off x="6339418" y="2057399"/>
            <a:ext cx="5242983" cy="3794760"/>
          </a:xfrm>
          <a:solidFill>
            <a:schemeClr val="bg2"/>
          </a:solidFill>
        </p:spPr>
        <p:txBody>
          <a:bodyPr lIns="91440" anchor="ctr" anchorCtr="0"/>
          <a:lstStyle>
            <a:lvl1pPr>
              <a:defRPr sz="16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algn="ctr"/>
            <a:r>
              <a:rPr lang="en-US" sz="1400" dirty="0">
                <a:solidFill>
                  <a:schemeClr val="tx1">
                    <a:lumMod val="50000"/>
                    <a:lumOff val="50000"/>
                  </a:schemeClr>
                </a:solidFill>
              </a:rPr>
              <a:t>Use this box as a cropping and positioning guideline for inserted images</a:t>
            </a:r>
          </a:p>
          <a:p>
            <a:pPr algn="ctr"/>
            <a:r>
              <a:rPr lang="en-US" sz="1400" dirty="0">
                <a:solidFill>
                  <a:schemeClr val="tx1">
                    <a:lumMod val="50000"/>
                    <a:lumOff val="50000"/>
                  </a:schemeClr>
                </a:solidFill>
              </a:rPr>
              <a:t>Position image over this area and crop to edges of gray box</a:t>
            </a:r>
          </a:p>
          <a:p>
            <a:pPr algn="ctr"/>
            <a:r>
              <a:rPr lang="en-US" sz="1400" dirty="0">
                <a:solidFill>
                  <a:schemeClr val="tx1">
                    <a:lumMod val="50000"/>
                    <a:lumOff val="50000"/>
                  </a:schemeClr>
                </a:solidFill>
              </a:rPr>
              <a:t>Since “Snap to shape” is activated by default, cropping will be easy and accurate</a:t>
            </a:r>
          </a:p>
        </p:txBody>
      </p:sp>
      <p:sp>
        <p:nvSpPr>
          <p:cNvPr id="9"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11"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r>
              <a:rPr lang="en-US" dirty="0"/>
              <a:t>“Privileged &amp; Confidential; Prepared at the request of Legal; Attorney Work Product.”</a:t>
            </a:r>
          </a:p>
        </p:txBody>
      </p:sp>
    </p:spTree>
    <p:extLst>
      <p:ext uri="{BB962C8B-B14F-4D97-AF65-F5344CB8AC3E}">
        <p14:creationId xmlns:p14="http://schemas.microsoft.com/office/powerpoint/2010/main" val="8479650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5" y="1463041"/>
            <a:ext cx="5388864" cy="502601"/>
          </a:xfrm>
          <a:solidFill>
            <a:schemeClr val="tx1"/>
          </a:solidFill>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5" y="2057400"/>
            <a:ext cx="5388864" cy="3794760"/>
          </a:xfrm>
          <a:solidFill>
            <a:schemeClr val="bg2"/>
          </a:solidFill>
        </p:spPr>
        <p:txBody>
          <a:bodyPr lIns="91440" tIns="91440" rIns="137160" bIns="91440"/>
          <a:lstStyle>
            <a:lvl1pPr marL="228600" indent="-228600">
              <a:spcBef>
                <a:spcPts val="1200"/>
              </a:spcBef>
              <a:buClr>
                <a:schemeClr val="tx1"/>
              </a:buClr>
              <a:buFont typeface="Arial"/>
              <a:buChar char="•"/>
              <a:defRPr sz="1800" b="0">
                <a:solidFill>
                  <a:schemeClr val="tx1"/>
                </a:solidFill>
              </a:defRPr>
            </a:lvl1pPr>
            <a:lvl2pPr marL="457200" indent="-228600">
              <a:spcBef>
                <a:spcPts val="600"/>
              </a:spcBef>
              <a:buClr>
                <a:schemeClr val="tx1">
                  <a:lumMod val="75000"/>
                  <a:lumOff val="25000"/>
                </a:schemeClr>
              </a:buClr>
              <a:buFont typeface="Lucida Grande"/>
              <a:buChar char="–"/>
              <a:defRPr sz="16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6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4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197600" y="1463041"/>
            <a:ext cx="5388864" cy="502601"/>
          </a:xfrm>
          <a:solidFill>
            <a:schemeClr val="tx2"/>
          </a:solidFill>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7600" y="2057400"/>
            <a:ext cx="5388864" cy="3794760"/>
          </a:xfrm>
          <a:solidFill>
            <a:schemeClr val="bg2"/>
          </a:solidFill>
        </p:spPr>
        <p:txBody>
          <a:bodyPr lIns="91440" tIns="91440" rIns="137160" bIns="91440"/>
          <a:lstStyle>
            <a:lvl1pPr marL="228600" indent="-228600">
              <a:spcBef>
                <a:spcPts val="1200"/>
              </a:spcBef>
              <a:buClr>
                <a:schemeClr val="tx1"/>
              </a:buClr>
              <a:buFont typeface="Arial"/>
              <a:buChar char="•"/>
              <a:defRPr sz="1800" b="0">
                <a:solidFill>
                  <a:schemeClr val="tx1"/>
                </a:solidFill>
              </a:defRPr>
            </a:lvl1pPr>
            <a:lvl2pPr marL="457200" indent="-228600">
              <a:spcBef>
                <a:spcPts val="600"/>
              </a:spcBef>
              <a:buClr>
                <a:schemeClr val="tx1">
                  <a:lumMod val="75000"/>
                  <a:lumOff val="25000"/>
                </a:schemeClr>
              </a:buClr>
              <a:buFont typeface="Lucida Grande"/>
              <a:buChar char="–"/>
              <a:defRPr sz="16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6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4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Slide Number Placeholder 5"/>
          <p:cNvSpPr>
            <a:spLocks noGrp="1"/>
          </p:cNvSpPr>
          <p:nvPr>
            <p:ph type="sldNum" sz="quarter" idx="12"/>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9" name="Footer Placeholder 4"/>
          <p:cNvSpPr>
            <a:spLocks noGrp="1"/>
          </p:cNvSpPr>
          <p:nvPr>
            <p:ph type="ftr" sz="quarter" idx="1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r>
              <a:rPr lang="en-US" dirty="0"/>
              <a:t>“Privileged &amp; Confidential; Prepared at the request of Legal; Attorney Work Product.”</a:t>
            </a:r>
          </a:p>
        </p:txBody>
      </p:sp>
    </p:spTree>
    <p:extLst>
      <p:ext uri="{BB962C8B-B14F-4D97-AF65-F5344CB8AC3E}">
        <p14:creationId xmlns:p14="http://schemas.microsoft.com/office/powerpoint/2010/main" val="1909126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bwMode="gray"/>
        <p:txBody>
          <a:bodyPr/>
          <a:lstStyle>
            <a:lvl1pPr>
              <a:defRPr cap="none" baseline="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6"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r>
              <a:rPr lang="en-US" dirty="0"/>
              <a:t>“Privileged &amp; Confidential; Prepared at the request of Legal; Attorney Work Product.”</a:t>
            </a:r>
          </a:p>
        </p:txBody>
      </p:sp>
    </p:spTree>
    <p:extLst>
      <p:ext uri="{BB962C8B-B14F-4D97-AF65-F5344CB8AC3E}">
        <p14:creationId xmlns:p14="http://schemas.microsoft.com/office/powerpoint/2010/main" val="30608231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5" y="1463041"/>
            <a:ext cx="3572256" cy="502601"/>
          </a:xfrm>
          <a:solidFill>
            <a:schemeClr val="tx1"/>
          </a:solidFill>
        </p:spPr>
        <p:txBody>
          <a:bodyPr lIns="91440" anchor="ctr" anchorCtr="0"/>
          <a:lstStyle>
            <a:lvl1pPr marL="0" indent="0">
              <a:buNone/>
              <a:defRPr sz="14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5" y="2057400"/>
            <a:ext cx="3572256" cy="3794760"/>
          </a:xfrm>
          <a:solidFill>
            <a:schemeClr val="bg2"/>
          </a:solidFill>
        </p:spPr>
        <p:txBody>
          <a:bodyPr lIns="91440" tIns="91440" rIns="137160" bIns="91440"/>
          <a:lstStyle>
            <a:lvl1pPr marL="182880" indent="-182880">
              <a:spcBef>
                <a:spcPts val="1200"/>
              </a:spcBef>
              <a:buClr>
                <a:schemeClr val="tx1"/>
              </a:buClr>
              <a:buFont typeface="Arial"/>
              <a:buChar char="•"/>
              <a:defRPr sz="1600" b="0">
                <a:solidFill>
                  <a:schemeClr val="tx1"/>
                </a:solidFill>
              </a:defRPr>
            </a:lvl1pPr>
            <a:lvl2pPr marL="457200" indent="-182880">
              <a:spcBef>
                <a:spcPts val="600"/>
              </a:spcBef>
              <a:buClr>
                <a:schemeClr val="tx1">
                  <a:lumMod val="75000"/>
                  <a:lumOff val="25000"/>
                </a:schemeClr>
              </a:buClr>
              <a:buFont typeface="Lucida Grande"/>
              <a:buChar char="–"/>
              <a:defRPr sz="14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4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2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4309875" y="1463041"/>
            <a:ext cx="3572256" cy="502601"/>
          </a:xfrm>
          <a:solidFill>
            <a:schemeClr val="tx2"/>
          </a:solidFill>
        </p:spPr>
        <p:txBody>
          <a:bodyPr lIns="91440" anchor="ctr" anchorCtr="0"/>
          <a:lstStyle>
            <a:lvl1pPr marL="0" indent="0">
              <a:buNone/>
              <a:defRPr sz="14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309875" y="2057400"/>
            <a:ext cx="3572256" cy="3794760"/>
          </a:xfrm>
          <a:solidFill>
            <a:schemeClr val="bg2"/>
          </a:solidFill>
        </p:spPr>
        <p:txBody>
          <a:bodyPr lIns="91440" tIns="91440" rIns="137160" bIns="91440"/>
          <a:lstStyle>
            <a:lvl1pPr marL="228600" indent="-182880">
              <a:spcBef>
                <a:spcPts val="1200"/>
              </a:spcBef>
              <a:buClr>
                <a:schemeClr val="tx1"/>
              </a:buClr>
              <a:buFont typeface="Arial"/>
              <a:buChar char="•"/>
              <a:defRPr sz="1600" b="0">
                <a:solidFill>
                  <a:schemeClr val="tx1"/>
                </a:solidFill>
              </a:defRPr>
            </a:lvl1pPr>
            <a:lvl2pPr marL="457200" indent="-182880">
              <a:spcBef>
                <a:spcPts val="600"/>
              </a:spcBef>
              <a:buClr>
                <a:schemeClr val="tx1">
                  <a:lumMod val="75000"/>
                  <a:lumOff val="25000"/>
                </a:schemeClr>
              </a:buClr>
              <a:buFont typeface="Lucida Grande"/>
              <a:buChar char="–"/>
              <a:defRPr sz="14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4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2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9"/>
          <p:cNvSpPr>
            <a:spLocks noGrp="1"/>
          </p:cNvSpPr>
          <p:nvPr>
            <p:ph sz="quarter" idx="13"/>
          </p:nvPr>
        </p:nvSpPr>
        <p:spPr>
          <a:xfrm>
            <a:off x="8010144" y="2057401"/>
            <a:ext cx="3572256" cy="3794125"/>
          </a:xfrm>
          <a:solidFill>
            <a:schemeClr val="bg2"/>
          </a:solidFill>
        </p:spPr>
        <p:txBody>
          <a:bodyPr lIns="91440" tIns="91440" rIns="137160" bIns="91440"/>
          <a:lstStyle>
            <a:lvl1pPr marL="228600" indent="-182880">
              <a:spcBef>
                <a:spcPts val="1200"/>
              </a:spcBef>
              <a:buClr>
                <a:schemeClr val="tx1"/>
              </a:buClr>
              <a:buFont typeface="Arial" panose="020B0604020202020204" pitchFamily="34" charset="0"/>
              <a:buChar char="•"/>
              <a:defRPr sz="1600" b="0">
                <a:solidFill>
                  <a:schemeClr val="tx1"/>
                </a:solidFill>
              </a:defRPr>
            </a:lvl1pPr>
            <a:lvl2pPr marL="457200" indent="-182880">
              <a:spcBef>
                <a:spcPts val="600"/>
              </a:spcBef>
              <a:buClr>
                <a:schemeClr val="tx1">
                  <a:lumMod val="75000"/>
                  <a:lumOff val="25000"/>
                </a:schemeClr>
              </a:buClr>
              <a:buFont typeface="Arial" panose="020B0604020202020204" pitchFamily="34" charset="0"/>
              <a:buChar char="–"/>
              <a:defRPr sz="1400" b="0">
                <a:solidFill>
                  <a:schemeClr val="tx1">
                    <a:lumMod val="75000"/>
                    <a:lumOff val="25000"/>
                  </a:schemeClr>
                </a:solidFill>
              </a:defRPr>
            </a:lvl2pPr>
            <a:lvl3pPr marL="731520" indent="-182880">
              <a:spcBef>
                <a:spcPts val="600"/>
              </a:spcBef>
              <a:buClr>
                <a:schemeClr val="tx1">
                  <a:lumMod val="75000"/>
                  <a:lumOff val="25000"/>
                </a:schemeClr>
              </a:buClr>
              <a:buFont typeface="Arial" panose="020B0604020202020204" pitchFamily="34" charset="0"/>
              <a:buChar char="•"/>
              <a:defRPr sz="1400" b="0">
                <a:solidFill>
                  <a:schemeClr val="tx1">
                    <a:lumMod val="75000"/>
                    <a:lumOff val="25000"/>
                  </a:schemeClr>
                </a:solidFill>
              </a:defRPr>
            </a:lvl3pPr>
            <a:lvl4pPr marL="1005840" indent="-182880">
              <a:spcBef>
                <a:spcPts val="300"/>
              </a:spcBef>
              <a:buClr>
                <a:schemeClr val="tx1">
                  <a:lumMod val="75000"/>
                  <a:lumOff val="25000"/>
                </a:schemeClr>
              </a:buClr>
              <a:buFont typeface="Arial" panose="020B0604020202020204" pitchFamily="34" charset="0"/>
              <a:buChar char="»"/>
              <a:defRPr sz="1200" b="0">
                <a:solidFill>
                  <a:schemeClr val="tx1">
                    <a:lumMod val="75000"/>
                    <a:lumOff val="25000"/>
                  </a:schemeClr>
                </a:solidFill>
              </a:defRPr>
            </a:lvl4pPr>
            <a:lvl5pPr>
              <a:defRPr sz="1100" b="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p:cNvSpPr>
            <a:spLocks noGrp="1"/>
          </p:cNvSpPr>
          <p:nvPr>
            <p:ph type="body" sz="quarter" idx="14"/>
          </p:nvPr>
        </p:nvSpPr>
        <p:spPr>
          <a:xfrm>
            <a:off x="8010145" y="1463040"/>
            <a:ext cx="3568700" cy="502920"/>
          </a:xfrm>
          <a:solidFill>
            <a:schemeClr val="accent4"/>
          </a:solidFill>
        </p:spPr>
        <p:txBody>
          <a:bodyPr lIns="91440" anchor="ctr" anchorCtr="0"/>
          <a:lstStyle>
            <a:lvl1pPr>
              <a:defRPr sz="1400" cap="all" baseline="0">
                <a:solidFill>
                  <a:schemeClr val="bg1"/>
                </a:solidFill>
              </a:defRPr>
            </a:lvl1pPr>
          </a:lstStyle>
          <a:p>
            <a:pPr lvl="0"/>
            <a:r>
              <a:rPr lang="en-US"/>
              <a:t>Click to edit Master text styles</a:t>
            </a:r>
          </a:p>
        </p:txBody>
      </p:sp>
      <p:sp>
        <p:nvSpPr>
          <p:cNvPr id="11" name="Slide Number Placeholder 5"/>
          <p:cNvSpPr>
            <a:spLocks noGrp="1"/>
          </p:cNvSpPr>
          <p:nvPr>
            <p:ph type="sldNum" sz="quarter" idx="15"/>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13" name="Footer Placeholder 4"/>
          <p:cNvSpPr>
            <a:spLocks noGrp="1"/>
          </p:cNvSpPr>
          <p:nvPr>
            <p:ph type="ftr" sz="quarter" idx="16"/>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r>
              <a:rPr lang="en-US" dirty="0"/>
              <a:t>“Privileged &amp; Confidential; Prepared at the request of Legal; Attorney Work Product.”</a:t>
            </a:r>
          </a:p>
        </p:txBody>
      </p:sp>
    </p:spTree>
    <p:extLst>
      <p:ext uri="{BB962C8B-B14F-4D97-AF65-F5344CB8AC3E}">
        <p14:creationId xmlns:p14="http://schemas.microsoft.com/office/powerpoint/2010/main" val="30197033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eader and Kicker">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10"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9"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r>
              <a:rPr lang="en-US" dirty="0"/>
              <a:t>“Privileged &amp; Confidential; Prepared at the request of Legal; Attorney Work Product.”</a:t>
            </a:r>
          </a:p>
        </p:txBody>
      </p:sp>
    </p:spTree>
    <p:extLst>
      <p:ext uri="{BB962C8B-B14F-4D97-AF65-F5344CB8AC3E}">
        <p14:creationId xmlns:p14="http://schemas.microsoft.com/office/powerpoint/2010/main" val="14050422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320"/>
            <a:ext cx="9509760" cy="1371600"/>
          </a:xfrm>
        </p:spPr>
        <p:txBody>
          <a:bodyPr rIns="0" anchor="b" anchorCtr="0"/>
          <a:lstStyle>
            <a:lvl1pPr algn="l">
              <a:lnSpc>
                <a:spcPct val="90000"/>
              </a:lnSpc>
              <a:defRPr sz="4400" b="1" cap="none">
                <a:solidFill>
                  <a:schemeClr val="tx1"/>
                </a:solidFill>
              </a:defRPr>
            </a:lvl1pPr>
          </a:lstStyle>
          <a:p>
            <a:r>
              <a:rPr lang="en-US" dirty="0"/>
              <a:t>Click to Edit Master Title Style</a:t>
            </a:r>
          </a:p>
        </p:txBody>
      </p:sp>
      <p:sp>
        <p:nvSpPr>
          <p:cNvPr id="3" name="Text Placeholder 2"/>
          <p:cNvSpPr>
            <a:spLocks noGrp="1"/>
          </p:cNvSpPr>
          <p:nvPr>
            <p:ph type="body" idx="1"/>
          </p:nvPr>
        </p:nvSpPr>
        <p:spPr bwMode="auto">
          <a:xfrm>
            <a:off x="609600" y="2011680"/>
            <a:ext cx="4876800" cy="1005840"/>
          </a:xfrm>
        </p:spPr>
        <p:txBody>
          <a:bodyPr rIns="0" anchor="t" anchorCtr="0"/>
          <a:lstStyle>
            <a:lvl1pPr marL="0" indent="0">
              <a:spcBef>
                <a:spcPts val="60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TextBox 7"/>
          <p:cNvSpPr txBox="1"/>
          <p:nvPr userDrawn="1"/>
        </p:nvSpPr>
        <p:spPr>
          <a:xfrm>
            <a:off x="-667117" y="1693254"/>
            <a:ext cx="184731" cy="369332"/>
          </a:xfrm>
          <a:prstGeom prst="rect">
            <a:avLst/>
          </a:prstGeom>
          <a:noFill/>
        </p:spPr>
        <p:txBody>
          <a:bodyPr wrap="none" rtlCol="0">
            <a:spAutoFit/>
          </a:bodyPr>
          <a:lstStyle/>
          <a:p>
            <a:endParaRPr lang="en-US" sz="1800" dirty="0"/>
          </a:p>
        </p:txBody>
      </p:sp>
      <p:sp>
        <p:nvSpPr>
          <p:cNvPr id="1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grpSp>
        <p:nvGrpSpPr>
          <p:cNvPr id="19" name="Group 18"/>
          <p:cNvGrpSpPr>
            <a:grpSpLocks noChangeAspect="1"/>
          </p:cNvGrpSpPr>
          <p:nvPr userDrawn="1"/>
        </p:nvGrpSpPr>
        <p:grpSpPr>
          <a:xfrm>
            <a:off x="10028518" y="6518100"/>
            <a:ext cx="1591983" cy="146673"/>
            <a:chOff x="1011652" y="1504398"/>
            <a:chExt cx="10028238" cy="1231900"/>
          </a:xfrm>
          <a:solidFill>
            <a:schemeClr val="tx1"/>
          </a:solidFill>
        </p:grpSpPr>
        <p:sp>
          <p:nvSpPr>
            <p:cNvPr id="20"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1"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2"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3"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5"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6"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
        <p:nvSpPr>
          <p:cNvPr id="14"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r>
              <a:rPr lang="en-US" dirty="0"/>
              <a:t>“Privileged &amp; Confidential; Prepared at the request of Legal; Attorney Work Product.”</a:t>
            </a:r>
          </a:p>
        </p:txBody>
      </p:sp>
      <p:graphicFrame>
        <p:nvGraphicFramePr>
          <p:cNvPr id="15" name="Draft Stamp">
            <a:extLst>
              <a:ext uri="{FF2B5EF4-FFF2-40B4-BE49-F238E27FC236}">
                <a16:creationId xmlns:a16="http://schemas.microsoft.com/office/drawing/2014/main" id="{CD3FD93F-14E3-4A57-88BD-47DBF553ACA4}"/>
              </a:ext>
            </a:extLst>
          </p:cNvPr>
          <p:cNvGraphicFramePr>
            <a:graphicFrameLocks noGrp="1"/>
          </p:cNvGraphicFramePr>
          <p:nvPr userDrawn="1">
            <p:extLst>
              <p:ext uri="{D42A27DB-BD31-4B8C-83A1-F6EECF244321}">
                <p14:modId xmlns:p14="http://schemas.microsoft.com/office/powerpoint/2010/main" val="3603856280"/>
              </p:ext>
            </p:extLst>
          </p:nvPr>
        </p:nvGraphicFramePr>
        <p:xfrm>
          <a:off x="10676467" y="6350"/>
          <a:ext cx="1515533" cy="482600"/>
        </p:xfrm>
        <a:graphic>
          <a:graphicData uri="http://schemas.openxmlformats.org/drawingml/2006/table">
            <a:tbl>
              <a:tblPr firstRow="1" bandRow="1">
                <a:tableStyleId>{5C22544A-7EE6-4342-B048-85BDC9FD1C3A}</a:tableStyleId>
              </a:tblPr>
              <a:tblGrid>
                <a:gridCol w="1515533">
                  <a:extLst>
                    <a:ext uri="{9D8B030D-6E8A-4147-A177-3AD203B41FA5}">
                      <a16:colId xmlns:a16="http://schemas.microsoft.com/office/drawing/2014/main" val="711453787"/>
                    </a:ext>
                  </a:extLst>
                </a:gridCol>
              </a:tblGrid>
              <a:tr h="482600">
                <a:tc>
                  <a:txBody>
                    <a:bodyPr/>
                    <a:lstStyle/>
                    <a:p>
                      <a:r>
                        <a:rPr lang="en-US" sz="2400" b="1" dirty="0">
                          <a:solidFill>
                            <a:srgbClr val="C00000"/>
                          </a:solidFill>
                          <a:latin typeface="Verdana" panose="020B0604030504040204" pitchFamily="34" charset="0"/>
                        </a:rPr>
                        <a:t>DRAFT</a:t>
                      </a:r>
                    </a:p>
                  </a:txBody>
                  <a:tcPr marL="0" marR="0" marT="0" marB="0" anchor="ctr" anchorCtr="1">
                    <a:lnT w="38100" cmpd="sng">
                      <a:solidFill>
                        <a:srgbClr val="C00000"/>
                      </a:solidFill>
                    </a:lnT>
                    <a:lnB w="38100" cmpd="sng">
                      <a:solidFill>
                        <a:srgbClr val="C00000"/>
                      </a:solidFill>
                    </a:lnB>
                    <a:solidFill>
                      <a:srgbClr val="FFFFFF"/>
                    </a:solidFill>
                  </a:tcPr>
                </a:tc>
                <a:extLst>
                  <a:ext uri="{0D108BD9-81ED-4DB2-BD59-A6C34878D82A}">
                    <a16:rowId xmlns:a16="http://schemas.microsoft.com/office/drawing/2014/main" val="4240123357"/>
                  </a:ext>
                </a:extLst>
              </a:tr>
            </a:tbl>
          </a:graphicData>
        </a:graphic>
      </p:graphicFrame>
    </p:spTree>
    <p:extLst>
      <p:ext uri="{BB962C8B-B14F-4D97-AF65-F5344CB8AC3E}">
        <p14:creationId xmlns:p14="http://schemas.microsoft.com/office/powerpoint/2010/main" val="7364805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5"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r>
              <a:rPr lang="en-US" dirty="0"/>
              <a:t>“Privileged &amp; Confidential; Prepared at the request of Legal; Attorney Work Product.”</a:t>
            </a:r>
          </a:p>
        </p:txBody>
      </p:sp>
    </p:spTree>
    <p:extLst>
      <p:ext uri="{BB962C8B-B14F-4D97-AF65-F5344CB8AC3E}">
        <p14:creationId xmlns:p14="http://schemas.microsoft.com/office/powerpoint/2010/main" val="34255975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4" name="Footer Placeholder 4"/>
          <p:cNvSpPr>
            <a:spLocks noGrp="1"/>
          </p:cNvSpPr>
          <p:nvPr>
            <p:ph type="ftr" sz="quarter" idx="3"/>
          </p:nvPr>
        </p:nvSpPr>
        <p:spPr bwMode="gray">
          <a:xfrm>
            <a:off x="609600" y="6499167"/>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r>
              <a:rPr lang="en-US" dirty="0"/>
              <a:t>“Privileged &amp; Confidential; Prepared at the request of Legal; Attorney Work Product.”</a:t>
            </a:r>
          </a:p>
        </p:txBody>
      </p:sp>
    </p:spTree>
    <p:extLst>
      <p:ext uri="{BB962C8B-B14F-4D97-AF65-F5344CB8AC3E}">
        <p14:creationId xmlns:p14="http://schemas.microsoft.com/office/powerpoint/2010/main" val="30142526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600" y="2468879"/>
            <a:ext cx="8229600" cy="2286000"/>
          </a:xfrm>
        </p:spPr>
        <p:txBody>
          <a:bodyPr rIns="0" anchor="b" anchorCtr="0"/>
          <a:lstStyle>
            <a:lvl1pPr>
              <a:lnSpc>
                <a:spcPct val="90000"/>
              </a:lnSpc>
              <a:defRPr sz="4800"/>
            </a:lvl1pPr>
          </a:lstStyle>
          <a:p>
            <a:r>
              <a:rPr lang="en-US" dirty="0"/>
              <a:t>Click to Edit Master Title Style</a:t>
            </a:r>
          </a:p>
        </p:txBody>
      </p:sp>
      <p:sp>
        <p:nvSpPr>
          <p:cNvPr id="3" name="Subtitle 2"/>
          <p:cNvSpPr>
            <a:spLocks noGrp="1"/>
          </p:cNvSpPr>
          <p:nvPr>
            <p:ph type="subTitle" idx="1"/>
          </p:nvPr>
        </p:nvSpPr>
        <p:spPr>
          <a:xfrm>
            <a:off x="609600" y="4892040"/>
            <a:ext cx="6096000" cy="914400"/>
          </a:xfrm>
        </p:spPr>
        <p:txBody>
          <a:bodyPr/>
          <a:lstStyle>
            <a:lvl1pPr marL="0" indent="0" algn="l">
              <a:spcBef>
                <a:spcPts val="600"/>
              </a:spcBef>
              <a:buNone/>
              <a:defRPr sz="18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a:xfrm>
            <a:off x="609600" y="6492240"/>
            <a:ext cx="7315200" cy="219456"/>
          </a:xfrm>
        </p:spPr>
        <p:txBody>
          <a:bodyPr/>
          <a:lstStyle/>
          <a:p>
            <a:r>
              <a:rPr lang="en-US" dirty="0"/>
              <a:t>“Privileged &amp; Confidential; Prepared at the request of Legal; Attorney Work Product.”</a:t>
            </a:r>
          </a:p>
        </p:txBody>
      </p:sp>
      <p:grpSp>
        <p:nvGrpSpPr>
          <p:cNvPr id="22" name="Group 21"/>
          <p:cNvGrpSpPr>
            <a:grpSpLocks noChangeAspect="1"/>
          </p:cNvGrpSpPr>
          <p:nvPr userDrawn="1"/>
        </p:nvGrpSpPr>
        <p:grpSpPr>
          <a:xfrm>
            <a:off x="619744" y="452734"/>
            <a:ext cx="3780621" cy="348317"/>
            <a:chOff x="1011652" y="1504398"/>
            <a:chExt cx="10028238" cy="1231900"/>
          </a:xfrm>
          <a:solidFill>
            <a:schemeClr val="tx1"/>
          </a:solidFill>
        </p:grpSpPr>
        <p:sp>
          <p:nvSpPr>
            <p:cNvPr id="23"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4"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5"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6"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7"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8"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41549837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able Placeholder 5"/>
          <p:cNvSpPr>
            <a:spLocks noGrp="1"/>
          </p:cNvSpPr>
          <p:nvPr>
            <p:ph type="tbl" sz="quarter" idx="12"/>
          </p:nvPr>
        </p:nvSpPr>
        <p:spPr>
          <a:xfrm>
            <a:off x="609599" y="1463040"/>
            <a:ext cx="9387840" cy="4389120"/>
          </a:xfrm>
        </p:spPr>
        <p:txBody>
          <a:bodyPr/>
          <a:lstStyle>
            <a:lvl1pPr>
              <a:defRPr>
                <a:solidFill>
                  <a:schemeClr val="tx1">
                    <a:lumMod val="75000"/>
                    <a:lumOff val="25000"/>
                  </a:schemeClr>
                </a:solidFill>
              </a:defRPr>
            </a:lvl1pPr>
          </a:lstStyle>
          <a:p>
            <a:r>
              <a:rPr lang="en-US" dirty="0"/>
              <a:t>Click icon to add table</a:t>
            </a:r>
          </a:p>
        </p:txBody>
      </p:sp>
      <p:sp>
        <p:nvSpPr>
          <p:cNvPr id="7"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8" name="Footer Placeholder 4"/>
          <p:cNvSpPr>
            <a:spLocks noGrp="1"/>
          </p:cNvSpPr>
          <p:nvPr>
            <p:ph type="ftr" sz="quarter" idx="3"/>
          </p:nvPr>
        </p:nvSpPr>
        <p:spPr bwMode="gray">
          <a:xfrm>
            <a:off x="609600" y="6499167"/>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r>
              <a:rPr lang="en-US" dirty="0"/>
              <a:t>“Privileged &amp; Confidential; Prepared at the request of Legal; Attorney Work Product.”</a:t>
            </a:r>
          </a:p>
        </p:txBody>
      </p:sp>
    </p:spTree>
    <p:extLst>
      <p:ext uri="{BB962C8B-B14F-4D97-AF65-F5344CB8AC3E}">
        <p14:creationId xmlns:p14="http://schemas.microsoft.com/office/powerpoint/2010/main" val="30138287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bwMode="gray"/>
        <p:txBody>
          <a:bodyPr/>
          <a:lstStyle>
            <a:lvl1pPr>
              <a:defRPr cap="none" baseline="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6"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r>
              <a:rPr lang="en-US" dirty="0"/>
              <a:t>“Privileged &amp; Confidential; Prepared at the request of Legal; Attorney Work Product.”</a:t>
            </a:r>
          </a:p>
        </p:txBody>
      </p:sp>
    </p:spTree>
    <p:extLst>
      <p:ext uri="{BB962C8B-B14F-4D97-AF65-F5344CB8AC3E}">
        <p14:creationId xmlns:p14="http://schemas.microsoft.com/office/powerpoint/2010/main" val="5566270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p>
            <a:r>
              <a:rPr lang="en-US"/>
              <a:t>Click to edit Master title style</a:t>
            </a:r>
            <a:endParaRPr lang="en-US" dirty="0"/>
          </a:p>
        </p:txBody>
      </p:sp>
      <p:sp>
        <p:nvSpPr>
          <p:cNvPr id="3" name="Content Placeholder 2"/>
          <p:cNvSpPr>
            <a:spLocks noGrp="1"/>
          </p:cNvSpPr>
          <p:nvPr>
            <p:ph sz="half" idx="1"/>
          </p:nvPr>
        </p:nvSpPr>
        <p:spPr bwMode="gray">
          <a:xfrm>
            <a:off x="609610"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bwMode="gray">
          <a:xfrm>
            <a:off x="6343922"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7"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r>
              <a:rPr lang="en-US" dirty="0"/>
              <a:t>“Privileged &amp; Confidential; Prepared at the request of Legal; Attorney Work Product.”</a:t>
            </a:r>
          </a:p>
        </p:txBody>
      </p:sp>
    </p:spTree>
    <p:extLst>
      <p:ext uri="{BB962C8B-B14F-4D97-AF65-F5344CB8AC3E}">
        <p14:creationId xmlns:p14="http://schemas.microsoft.com/office/powerpoint/2010/main" val="35895028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p>
            <a:r>
              <a:rPr lang="en-US"/>
              <a:t>Click to edit Master title style</a:t>
            </a:r>
            <a:endParaRPr lang="en-US" dirty="0"/>
          </a:p>
        </p:txBody>
      </p:sp>
      <p:sp>
        <p:nvSpPr>
          <p:cNvPr id="3" name="Content Placeholder 2"/>
          <p:cNvSpPr>
            <a:spLocks noGrp="1"/>
          </p:cNvSpPr>
          <p:nvPr>
            <p:ph sz="half" idx="1"/>
          </p:nvPr>
        </p:nvSpPr>
        <p:spPr bwMode="gray">
          <a:xfrm>
            <a:off x="609610"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6339840" y="1463675"/>
            <a:ext cx="5242560" cy="502920"/>
          </a:xfrm>
          <a:solidFill>
            <a:schemeClr val="tx1"/>
          </a:solidFill>
        </p:spPr>
        <p:txBody>
          <a:bodyPr lIns="91440" anchor="ctr" anchorCtr="0"/>
          <a:lstStyle>
            <a:lvl1pPr>
              <a:defRPr sz="1600" cap="all" baseline="0">
                <a:solidFill>
                  <a:schemeClr val="bg1"/>
                </a:solidFill>
              </a:defRPr>
            </a:lvl1pPr>
          </a:lstStyle>
          <a:p>
            <a:pPr lvl="0"/>
            <a:r>
              <a:rPr lang="en-US"/>
              <a:t>Click to edit Master text styles</a:t>
            </a:r>
          </a:p>
        </p:txBody>
      </p:sp>
      <p:sp>
        <p:nvSpPr>
          <p:cNvPr id="10" name="Text Placeholder 9"/>
          <p:cNvSpPr>
            <a:spLocks noGrp="1"/>
          </p:cNvSpPr>
          <p:nvPr>
            <p:ph type="body" sz="quarter" idx="14" hasCustomPrompt="1"/>
          </p:nvPr>
        </p:nvSpPr>
        <p:spPr>
          <a:xfrm>
            <a:off x="6339418" y="2057399"/>
            <a:ext cx="5242983" cy="3794760"/>
          </a:xfrm>
          <a:solidFill>
            <a:schemeClr val="bg2"/>
          </a:solidFill>
        </p:spPr>
        <p:txBody>
          <a:bodyPr lIns="91440" anchor="ctr" anchorCtr="0"/>
          <a:lstStyle>
            <a:lvl1pPr>
              <a:defRPr sz="16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algn="ctr"/>
            <a:r>
              <a:rPr lang="en-US" sz="1400" dirty="0">
                <a:solidFill>
                  <a:schemeClr val="tx1">
                    <a:lumMod val="50000"/>
                    <a:lumOff val="50000"/>
                  </a:schemeClr>
                </a:solidFill>
              </a:rPr>
              <a:t>Use this box as a cropping and positioning guideline for inserted images</a:t>
            </a:r>
          </a:p>
          <a:p>
            <a:pPr algn="ctr"/>
            <a:r>
              <a:rPr lang="en-US" sz="1400" dirty="0">
                <a:solidFill>
                  <a:schemeClr val="tx1">
                    <a:lumMod val="50000"/>
                    <a:lumOff val="50000"/>
                  </a:schemeClr>
                </a:solidFill>
              </a:rPr>
              <a:t>Position image over this area and crop to edges of gray box</a:t>
            </a:r>
          </a:p>
          <a:p>
            <a:pPr algn="ctr"/>
            <a:r>
              <a:rPr lang="en-US" sz="1400" dirty="0">
                <a:solidFill>
                  <a:schemeClr val="tx1">
                    <a:lumMod val="50000"/>
                    <a:lumOff val="50000"/>
                  </a:schemeClr>
                </a:solidFill>
              </a:rPr>
              <a:t>Since “Snap to shape” is activated by default, cropping will be easy and accurate</a:t>
            </a:r>
          </a:p>
        </p:txBody>
      </p:sp>
      <p:sp>
        <p:nvSpPr>
          <p:cNvPr id="9"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11"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r>
              <a:rPr lang="en-US" dirty="0"/>
              <a:t>“Privileged &amp; Confidential; Prepared at the request of Legal; Attorney Work Product.”</a:t>
            </a:r>
          </a:p>
        </p:txBody>
      </p:sp>
    </p:spTree>
    <p:extLst>
      <p:ext uri="{BB962C8B-B14F-4D97-AF65-F5344CB8AC3E}">
        <p14:creationId xmlns:p14="http://schemas.microsoft.com/office/powerpoint/2010/main" val="3492969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p>
            <a:r>
              <a:rPr lang="en-US"/>
              <a:t>Click to edit Master title style</a:t>
            </a:r>
            <a:endParaRPr lang="en-US" dirty="0"/>
          </a:p>
        </p:txBody>
      </p:sp>
      <p:sp>
        <p:nvSpPr>
          <p:cNvPr id="3" name="Content Placeholder 2"/>
          <p:cNvSpPr>
            <a:spLocks noGrp="1"/>
          </p:cNvSpPr>
          <p:nvPr>
            <p:ph sz="half" idx="1"/>
          </p:nvPr>
        </p:nvSpPr>
        <p:spPr bwMode="gray">
          <a:xfrm>
            <a:off x="609610"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bwMode="gray">
          <a:xfrm>
            <a:off x="6343922"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7"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r>
              <a:rPr lang="en-US" dirty="0"/>
              <a:t>“Privileged &amp; Confidential; Prepared at the request of Legal; Attorney Work Product.”</a:t>
            </a:r>
          </a:p>
        </p:txBody>
      </p:sp>
    </p:spTree>
    <p:extLst>
      <p:ext uri="{BB962C8B-B14F-4D97-AF65-F5344CB8AC3E}">
        <p14:creationId xmlns:p14="http://schemas.microsoft.com/office/powerpoint/2010/main" val="17396081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5" y="1463041"/>
            <a:ext cx="5388864" cy="502601"/>
          </a:xfrm>
          <a:solidFill>
            <a:schemeClr val="tx1"/>
          </a:solidFill>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5" y="2057400"/>
            <a:ext cx="5388864" cy="3794760"/>
          </a:xfrm>
          <a:solidFill>
            <a:schemeClr val="bg2"/>
          </a:solidFill>
        </p:spPr>
        <p:txBody>
          <a:bodyPr lIns="91440" tIns="91440" rIns="137160" bIns="91440"/>
          <a:lstStyle>
            <a:lvl1pPr marL="228600" indent="-228600">
              <a:spcBef>
                <a:spcPts val="1200"/>
              </a:spcBef>
              <a:buClr>
                <a:schemeClr val="tx1"/>
              </a:buClr>
              <a:buFont typeface="Arial"/>
              <a:buChar char="•"/>
              <a:defRPr sz="1800" b="0">
                <a:solidFill>
                  <a:schemeClr val="tx1"/>
                </a:solidFill>
              </a:defRPr>
            </a:lvl1pPr>
            <a:lvl2pPr marL="457200" indent="-228600">
              <a:spcBef>
                <a:spcPts val="600"/>
              </a:spcBef>
              <a:buClr>
                <a:schemeClr val="tx1">
                  <a:lumMod val="75000"/>
                  <a:lumOff val="25000"/>
                </a:schemeClr>
              </a:buClr>
              <a:buFont typeface="Lucida Grande"/>
              <a:buChar char="–"/>
              <a:defRPr sz="16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6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4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197600" y="1463041"/>
            <a:ext cx="5388864" cy="502601"/>
          </a:xfrm>
          <a:solidFill>
            <a:schemeClr val="tx2"/>
          </a:solidFill>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7600" y="2057400"/>
            <a:ext cx="5388864" cy="3794760"/>
          </a:xfrm>
          <a:solidFill>
            <a:schemeClr val="bg2"/>
          </a:solidFill>
        </p:spPr>
        <p:txBody>
          <a:bodyPr lIns="91440" tIns="91440" rIns="137160" bIns="91440"/>
          <a:lstStyle>
            <a:lvl1pPr marL="228600" indent="-228600">
              <a:spcBef>
                <a:spcPts val="1200"/>
              </a:spcBef>
              <a:buClr>
                <a:schemeClr val="tx1"/>
              </a:buClr>
              <a:buFont typeface="Arial"/>
              <a:buChar char="•"/>
              <a:defRPr sz="1800" b="0">
                <a:solidFill>
                  <a:schemeClr val="tx1"/>
                </a:solidFill>
              </a:defRPr>
            </a:lvl1pPr>
            <a:lvl2pPr marL="457200" indent="-228600">
              <a:spcBef>
                <a:spcPts val="600"/>
              </a:spcBef>
              <a:buClr>
                <a:schemeClr val="tx1">
                  <a:lumMod val="75000"/>
                  <a:lumOff val="25000"/>
                </a:schemeClr>
              </a:buClr>
              <a:buFont typeface="Lucida Grande"/>
              <a:buChar char="–"/>
              <a:defRPr sz="16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6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4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Slide Number Placeholder 5"/>
          <p:cNvSpPr>
            <a:spLocks noGrp="1"/>
          </p:cNvSpPr>
          <p:nvPr>
            <p:ph type="sldNum" sz="quarter" idx="12"/>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9" name="Footer Placeholder 4"/>
          <p:cNvSpPr>
            <a:spLocks noGrp="1"/>
          </p:cNvSpPr>
          <p:nvPr>
            <p:ph type="ftr" sz="quarter" idx="1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r>
              <a:rPr lang="en-US" dirty="0"/>
              <a:t>“Privileged &amp; Confidential; Prepared at the request of Legal; Attorney Work Product.”</a:t>
            </a:r>
          </a:p>
        </p:txBody>
      </p:sp>
    </p:spTree>
    <p:extLst>
      <p:ext uri="{BB962C8B-B14F-4D97-AF65-F5344CB8AC3E}">
        <p14:creationId xmlns:p14="http://schemas.microsoft.com/office/powerpoint/2010/main" val="147412798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5" y="1463041"/>
            <a:ext cx="3572256" cy="502601"/>
          </a:xfrm>
          <a:solidFill>
            <a:schemeClr val="tx1"/>
          </a:solidFill>
        </p:spPr>
        <p:txBody>
          <a:bodyPr lIns="91440" anchor="ctr" anchorCtr="0"/>
          <a:lstStyle>
            <a:lvl1pPr marL="0" indent="0">
              <a:buNone/>
              <a:defRPr sz="14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5" y="2057400"/>
            <a:ext cx="3572256" cy="3794760"/>
          </a:xfrm>
          <a:solidFill>
            <a:schemeClr val="bg2"/>
          </a:solidFill>
        </p:spPr>
        <p:txBody>
          <a:bodyPr lIns="91440" tIns="91440" rIns="137160" bIns="91440"/>
          <a:lstStyle>
            <a:lvl1pPr marL="182880" indent="-182880">
              <a:spcBef>
                <a:spcPts val="1200"/>
              </a:spcBef>
              <a:buClr>
                <a:schemeClr val="tx1"/>
              </a:buClr>
              <a:buFont typeface="Arial"/>
              <a:buChar char="•"/>
              <a:defRPr sz="1600" b="0">
                <a:solidFill>
                  <a:schemeClr val="tx1"/>
                </a:solidFill>
              </a:defRPr>
            </a:lvl1pPr>
            <a:lvl2pPr marL="457200" indent="-182880">
              <a:spcBef>
                <a:spcPts val="600"/>
              </a:spcBef>
              <a:buClr>
                <a:schemeClr val="tx1">
                  <a:lumMod val="75000"/>
                  <a:lumOff val="25000"/>
                </a:schemeClr>
              </a:buClr>
              <a:buFont typeface="Lucida Grande"/>
              <a:buChar char="–"/>
              <a:defRPr sz="14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4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2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4309875" y="1463041"/>
            <a:ext cx="3572256" cy="502601"/>
          </a:xfrm>
          <a:solidFill>
            <a:schemeClr val="tx2"/>
          </a:solidFill>
        </p:spPr>
        <p:txBody>
          <a:bodyPr lIns="91440" anchor="ctr" anchorCtr="0"/>
          <a:lstStyle>
            <a:lvl1pPr marL="0" indent="0">
              <a:buNone/>
              <a:defRPr sz="14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309875" y="2057400"/>
            <a:ext cx="3572256" cy="3794760"/>
          </a:xfrm>
          <a:solidFill>
            <a:schemeClr val="bg2"/>
          </a:solidFill>
        </p:spPr>
        <p:txBody>
          <a:bodyPr lIns="91440" tIns="91440" rIns="137160" bIns="91440"/>
          <a:lstStyle>
            <a:lvl1pPr marL="228600" indent="-182880">
              <a:spcBef>
                <a:spcPts val="1200"/>
              </a:spcBef>
              <a:buClr>
                <a:schemeClr val="tx1"/>
              </a:buClr>
              <a:buFont typeface="Arial"/>
              <a:buChar char="•"/>
              <a:defRPr sz="1600" b="0">
                <a:solidFill>
                  <a:schemeClr val="tx1"/>
                </a:solidFill>
              </a:defRPr>
            </a:lvl1pPr>
            <a:lvl2pPr marL="457200" indent="-182880">
              <a:spcBef>
                <a:spcPts val="600"/>
              </a:spcBef>
              <a:buClr>
                <a:schemeClr val="tx1">
                  <a:lumMod val="75000"/>
                  <a:lumOff val="25000"/>
                </a:schemeClr>
              </a:buClr>
              <a:buFont typeface="Lucida Grande"/>
              <a:buChar char="–"/>
              <a:defRPr sz="14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4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2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9"/>
          <p:cNvSpPr>
            <a:spLocks noGrp="1"/>
          </p:cNvSpPr>
          <p:nvPr>
            <p:ph sz="quarter" idx="13"/>
          </p:nvPr>
        </p:nvSpPr>
        <p:spPr>
          <a:xfrm>
            <a:off x="8010144" y="2057401"/>
            <a:ext cx="3572256" cy="3794125"/>
          </a:xfrm>
          <a:solidFill>
            <a:schemeClr val="bg2"/>
          </a:solidFill>
        </p:spPr>
        <p:txBody>
          <a:bodyPr lIns="91440" tIns="91440" rIns="137160" bIns="91440"/>
          <a:lstStyle>
            <a:lvl1pPr marL="228600" indent="-182880">
              <a:spcBef>
                <a:spcPts val="1200"/>
              </a:spcBef>
              <a:buClr>
                <a:schemeClr val="tx1"/>
              </a:buClr>
              <a:buFont typeface="Arial" panose="020B0604020202020204" pitchFamily="34" charset="0"/>
              <a:buChar char="•"/>
              <a:defRPr sz="1600" b="0">
                <a:solidFill>
                  <a:schemeClr val="tx1"/>
                </a:solidFill>
              </a:defRPr>
            </a:lvl1pPr>
            <a:lvl2pPr marL="457200" indent="-182880">
              <a:spcBef>
                <a:spcPts val="600"/>
              </a:spcBef>
              <a:buClr>
                <a:schemeClr val="tx1">
                  <a:lumMod val="75000"/>
                  <a:lumOff val="25000"/>
                </a:schemeClr>
              </a:buClr>
              <a:buFont typeface="Arial" panose="020B0604020202020204" pitchFamily="34" charset="0"/>
              <a:buChar char="–"/>
              <a:defRPr sz="1400" b="0">
                <a:solidFill>
                  <a:schemeClr val="tx1">
                    <a:lumMod val="75000"/>
                    <a:lumOff val="25000"/>
                  </a:schemeClr>
                </a:solidFill>
              </a:defRPr>
            </a:lvl2pPr>
            <a:lvl3pPr marL="731520" indent="-182880">
              <a:spcBef>
                <a:spcPts val="600"/>
              </a:spcBef>
              <a:buClr>
                <a:schemeClr val="tx1">
                  <a:lumMod val="75000"/>
                  <a:lumOff val="25000"/>
                </a:schemeClr>
              </a:buClr>
              <a:buFont typeface="Arial" panose="020B0604020202020204" pitchFamily="34" charset="0"/>
              <a:buChar char="•"/>
              <a:defRPr sz="1400" b="0">
                <a:solidFill>
                  <a:schemeClr val="tx1">
                    <a:lumMod val="75000"/>
                    <a:lumOff val="25000"/>
                  </a:schemeClr>
                </a:solidFill>
              </a:defRPr>
            </a:lvl3pPr>
            <a:lvl4pPr marL="1005840" indent="-182880">
              <a:spcBef>
                <a:spcPts val="300"/>
              </a:spcBef>
              <a:buClr>
                <a:schemeClr val="tx1">
                  <a:lumMod val="75000"/>
                  <a:lumOff val="25000"/>
                </a:schemeClr>
              </a:buClr>
              <a:buFont typeface="Arial" panose="020B0604020202020204" pitchFamily="34" charset="0"/>
              <a:buChar char="»"/>
              <a:defRPr sz="1200" b="0">
                <a:solidFill>
                  <a:schemeClr val="tx1">
                    <a:lumMod val="75000"/>
                    <a:lumOff val="25000"/>
                  </a:schemeClr>
                </a:solidFill>
              </a:defRPr>
            </a:lvl4pPr>
            <a:lvl5pPr>
              <a:defRPr sz="1100" b="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p:cNvSpPr>
            <a:spLocks noGrp="1"/>
          </p:cNvSpPr>
          <p:nvPr>
            <p:ph type="body" sz="quarter" idx="14"/>
          </p:nvPr>
        </p:nvSpPr>
        <p:spPr>
          <a:xfrm>
            <a:off x="8010145" y="1463040"/>
            <a:ext cx="3568700" cy="502920"/>
          </a:xfrm>
          <a:solidFill>
            <a:schemeClr val="accent4"/>
          </a:solidFill>
        </p:spPr>
        <p:txBody>
          <a:bodyPr lIns="91440" anchor="ctr" anchorCtr="0"/>
          <a:lstStyle>
            <a:lvl1pPr>
              <a:defRPr sz="1400" cap="all" baseline="0">
                <a:solidFill>
                  <a:schemeClr val="bg1"/>
                </a:solidFill>
              </a:defRPr>
            </a:lvl1pPr>
          </a:lstStyle>
          <a:p>
            <a:pPr lvl="0"/>
            <a:r>
              <a:rPr lang="en-US"/>
              <a:t>Click to edit Master text styles</a:t>
            </a:r>
          </a:p>
        </p:txBody>
      </p:sp>
      <p:sp>
        <p:nvSpPr>
          <p:cNvPr id="11" name="Slide Number Placeholder 5"/>
          <p:cNvSpPr>
            <a:spLocks noGrp="1"/>
          </p:cNvSpPr>
          <p:nvPr>
            <p:ph type="sldNum" sz="quarter" idx="15"/>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13" name="Footer Placeholder 4"/>
          <p:cNvSpPr>
            <a:spLocks noGrp="1"/>
          </p:cNvSpPr>
          <p:nvPr>
            <p:ph type="ftr" sz="quarter" idx="16"/>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r>
              <a:rPr lang="en-US" dirty="0"/>
              <a:t>“Privileged &amp; Confidential; Prepared at the request of Legal; Attorney Work Product.”</a:t>
            </a:r>
          </a:p>
        </p:txBody>
      </p:sp>
    </p:spTree>
    <p:extLst>
      <p:ext uri="{BB962C8B-B14F-4D97-AF65-F5344CB8AC3E}">
        <p14:creationId xmlns:p14="http://schemas.microsoft.com/office/powerpoint/2010/main" val="14013451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er and Kicker">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10"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9"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r>
              <a:rPr lang="en-US" dirty="0"/>
              <a:t>“Privileged &amp; Confidential; Prepared at the request of Legal; Attorney Work Product.”</a:t>
            </a:r>
          </a:p>
        </p:txBody>
      </p:sp>
    </p:spTree>
    <p:extLst>
      <p:ext uri="{BB962C8B-B14F-4D97-AF65-F5344CB8AC3E}">
        <p14:creationId xmlns:p14="http://schemas.microsoft.com/office/powerpoint/2010/main" val="16382265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320"/>
            <a:ext cx="9509760" cy="1371600"/>
          </a:xfrm>
        </p:spPr>
        <p:txBody>
          <a:bodyPr rIns="0" anchor="b" anchorCtr="0"/>
          <a:lstStyle>
            <a:lvl1pPr algn="l">
              <a:lnSpc>
                <a:spcPct val="90000"/>
              </a:lnSpc>
              <a:defRPr sz="4400" b="1" cap="none">
                <a:solidFill>
                  <a:schemeClr val="tx1"/>
                </a:solidFill>
              </a:defRPr>
            </a:lvl1pPr>
          </a:lstStyle>
          <a:p>
            <a:r>
              <a:rPr lang="en-US" dirty="0"/>
              <a:t>Click to Edit Master Title Style</a:t>
            </a:r>
          </a:p>
        </p:txBody>
      </p:sp>
      <p:sp>
        <p:nvSpPr>
          <p:cNvPr id="3" name="Text Placeholder 2"/>
          <p:cNvSpPr>
            <a:spLocks noGrp="1"/>
          </p:cNvSpPr>
          <p:nvPr>
            <p:ph type="body" idx="1"/>
          </p:nvPr>
        </p:nvSpPr>
        <p:spPr bwMode="auto">
          <a:xfrm>
            <a:off x="609600" y="2011680"/>
            <a:ext cx="4876800" cy="1005840"/>
          </a:xfrm>
        </p:spPr>
        <p:txBody>
          <a:bodyPr rIns="0" anchor="t" anchorCtr="0"/>
          <a:lstStyle>
            <a:lvl1pPr marL="0" indent="0">
              <a:spcBef>
                <a:spcPts val="60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TextBox 7"/>
          <p:cNvSpPr txBox="1"/>
          <p:nvPr userDrawn="1"/>
        </p:nvSpPr>
        <p:spPr>
          <a:xfrm>
            <a:off x="-667117" y="1693254"/>
            <a:ext cx="184731" cy="369332"/>
          </a:xfrm>
          <a:prstGeom prst="rect">
            <a:avLst/>
          </a:prstGeom>
          <a:noFill/>
        </p:spPr>
        <p:txBody>
          <a:bodyPr wrap="none" rtlCol="0">
            <a:spAutoFit/>
          </a:bodyPr>
          <a:lstStyle/>
          <a:p>
            <a:endParaRPr lang="en-US" sz="1800" dirty="0"/>
          </a:p>
        </p:txBody>
      </p:sp>
      <p:sp>
        <p:nvSpPr>
          <p:cNvPr id="1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grpSp>
        <p:nvGrpSpPr>
          <p:cNvPr id="19" name="Group 18"/>
          <p:cNvGrpSpPr>
            <a:grpSpLocks noChangeAspect="1"/>
          </p:cNvGrpSpPr>
          <p:nvPr userDrawn="1"/>
        </p:nvGrpSpPr>
        <p:grpSpPr>
          <a:xfrm>
            <a:off x="10028518" y="6518100"/>
            <a:ext cx="1591983" cy="146673"/>
            <a:chOff x="1011652" y="1504398"/>
            <a:chExt cx="10028238" cy="1231900"/>
          </a:xfrm>
          <a:solidFill>
            <a:schemeClr val="tx1"/>
          </a:solidFill>
        </p:grpSpPr>
        <p:sp>
          <p:nvSpPr>
            <p:cNvPr id="20"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1"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2"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3"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5"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6"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
        <p:nvSpPr>
          <p:cNvPr id="14"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r>
              <a:rPr lang="en-US" dirty="0"/>
              <a:t>“Privileged &amp; Confidential; Prepared at the request of Legal; Attorney Work Product.”</a:t>
            </a:r>
          </a:p>
        </p:txBody>
      </p:sp>
    </p:spTree>
    <p:extLst>
      <p:ext uri="{BB962C8B-B14F-4D97-AF65-F5344CB8AC3E}">
        <p14:creationId xmlns:p14="http://schemas.microsoft.com/office/powerpoint/2010/main" val="112476453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5"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r>
              <a:rPr lang="en-US" dirty="0"/>
              <a:t>“Privileged &amp; Confidential; Prepared at the request of Legal; Attorney Work Product.”</a:t>
            </a:r>
          </a:p>
        </p:txBody>
      </p:sp>
    </p:spTree>
    <p:extLst>
      <p:ext uri="{BB962C8B-B14F-4D97-AF65-F5344CB8AC3E}">
        <p14:creationId xmlns:p14="http://schemas.microsoft.com/office/powerpoint/2010/main" val="30289688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4" name="Footer Placeholder 4"/>
          <p:cNvSpPr>
            <a:spLocks noGrp="1"/>
          </p:cNvSpPr>
          <p:nvPr>
            <p:ph type="ftr" sz="quarter" idx="3"/>
          </p:nvPr>
        </p:nvSpPr>
        <p:spPr bwMode="gray">
          <a:xfrm>
            <a:off x="609600" y="6499167"/>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r>
              <a:rPr lang="en-US" dirty="0"/>
              <a:t>“Privileged &amp; Confidential; Prepared at the request of Legal; Attorney Work Product.”</a:t>
            </a:r>
          </a:p>
        </p:txBody>
      </p:sp>
    </p:spTree>
    <p:extLst>
      <p:ext uri="{BB962C8B-B14F-4D97-AF65-F5344CB8AC3E}">
        <p14:creationId xmlns:p14="http://schemas.microsoft.com/office/powerpoint/2010/main" val="245488362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600" y="2468879"/>
            <a:ext cx="8229600" cy="2286000"/>
          </a:xfrm>
        </p:spPr>
        <p:txBody>
          <a:bodyPr rIns="0" anchor="b" anchorCtr="0"/>
          <a:lstStyle>
            <a:lvl1pPr>
              <a:lnSpc>
                <a:spcPct val="90000"/>
              </a:lnSpc>
              <a:defRPr sz="4800"/>
            </a:lvl1pPr>
          </a:lstStyle>
          <a:p>
            <a:r>
              <a:rPr lang="en-US" dirty="0"/>
              <a:t>Click to Edit Master Title Style</a:t>
            </a:r>
          </a:p>
        </p:txBody>
      </p:sp>
      <p:sp>
        <p:nvSpPr>
          <p:cNvPr id="3" name="Subtitle 2"/>
          <p:cNvSpPr>
            <a:spLocks noGrp="1"/>
          </p:cNvSpPr>
          <p:nvPr>
            <p:ph type="subTitle" idx="1"/>
          </p:nvPr>
        </p:nvSpPr>
        <p:spPr>
          <a:xfrm>
            <a:off x="609600" y="4892040"/>
            <a:ext cx="6096000" cy="914400"/>
          </a:xfrm>
        </p:spPr>
        <p:txBody>
          <a:bodyPr/>
          <a:lstStyle>
            <a:lvl1pPr marL="0" indent="0" algn="l">
              <a:spcBef>
                <a:spcPts val="600"/>
              </a:spcBef>
              <a:buNone/>
              <a:defRPr sz="18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a:xfrm>
            <a:off x="609600" y="6492240"/>
            <a:ext cx="7315200" cy="219456"/>
          </a:xfrm>
        </p:spPr>
        <p:txBody>
          <a:bodyPr/>
          <a:lstStyle/>
          <a:p>
            <a:r>
              <a:rPr lang="en-US" dirty="0"/>
              <a:t>“Privileged &amp; Confidential; Prepared at the request of Legal; Attorney Work Product.”</a:t>
            </a:r>
          </a:p>
        </p:txBody>
      </p:sp>
      <p:grpSp>
        <p:nvGrpSpPr>
          <p:cNvPr id="22" name="Group 21"/>
          <p:cNvGrpSpPr>
            <a:grpSpLocks noChangeAspect="1"/>
          </p:cNvGrpSpPr>
          <p:nvPr userDrawn="1"/>
        </p:nvGrpSpPr>
        <p:grpSpPr>
          <a:xfrm>
            <a:off x="619744" y="452734"/>
            <a:ext cx="3780621" cy="348317"/>
            <a:chOff x="1011652" y="1504398"/>
            <a:chExt cx="10028238" cy="1231900"/>
          </a:xfrm>
          <a:solidFill>
            <a:schemeClr val="tx1"/>
          </a:solidFill>
        </p:grpSpPr>
        <p:sp>
          <p:nvSpPr>
            <p:cNvPr id="23"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4"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5"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6"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7"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8"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196934832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“Privileged &amp; Confidential; Prepared at the request of Legal; Attorney Work Product.”</a:t>
            </a:r>
          </a:p>
        </p:txBody>
      </p:sp>
      <p:sp>
        <p:nvSpPr>
          <p:cNvPr id="6" name="Table Placeholder 5"/>
          <p:cNvSpPr>
            <a:spLocks noGrp="1"/>
          </p:cNvSpPr>
          <p:nvPr>
            <p:ph type="tbl" sz="quarter" idx="12"/>
          </p:nvPr>
        </p:nvSpPr>
        <p:spPr>
          <a:xfrm>
            <a:off x="609599" y="1463040"/>
            <a:ext cx="9387840" cy="4389120"/>
          </a:xfrm>
        </p:spPr>
        <p:txBody>
          <a:bodyPr/>
          <a:lstStyle>
            <a:lvl1pPr>
              <a:defRPr>
                <a:solidFill>
                  <a:schemeClr val="tx1">
                    <a:lumMod val="75000"/>
                    <a:lumOff val="25000"/>
                  </a:schemeClr>
                </a:solidFill>
              </a:defRPr>
            </a:lvl1pPr>
          </a:lstStyle>
          <a:p>
            <a:r>
              <a:rPr lang="en-US" dirty="0"/>
              <a:t>Click icon to add table</a:t>
            </a:r>
          </a:p>
        </p:txBody>
      </p:sp>
      <p:sp>
        <p:nvSpPr>
          <p:cNvPr id="7"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38604016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bwMode="gray"/>
        <p:txBody>
          <a:bodyPr/>
          <a:lstStyle>
            <a:lvl1pPr>
              <a:defRPr cap="none" baseline="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“Privileged &amp; Confidential; Prepared at the request of Legal; Attorney Work Product.”</a:t>
            </a:r>
          </a:p>
        </p:txBody>
      </p:sp>
      <p:sp>
        <p:nvSpPr>
          <p:cNvPr id="7"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21047290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p>
            <a:r>
              <a:rPr lang="en-US"/>
              <a:t>Click to edit Master title style</a:t>
            </a:r>
            <a:endParaRPr lang="en-US" dirty="0"/>
          </a:p>
        </p:txBody>
      </p:sp>
      <p:sp>
        <p:nvSpPr>
          <p:cNvPr id="3" name="Content Placeholder 2"/>
          <p:cNvSpPr>
            <a:spLocks noGrp="1"/>
          </p:cNvSpPr>
          <p:nvPr>
            <p:ph sz="half" idx="1"/>
          </p:nvPr>
        </p:nvSpPr>
        <p:spPr bwMode="gray">
          <a:xfrm>
            <a:off x="609610"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bwMode="gray">
          <a:xfrm>
            <a:off x="6343922"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“Privileged &amp; Confidential; Prepared at the request of Legal; Attorney Work Product.”</a:t>
            </a:r>
          </a:p>
        </p:txBody>
      </p:sp>
      <p:sp>
        <p:nvSpPr>
          <p:cNvPr id="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1355133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p>
            <a:r>
              <a:rPr lang="en-US"/>
              <a:t>Click to edit Master title style</a:t>
            </a:r>
            <a:endParaRPr lang="en-US" dirty="0"/>
          </a:p>
        </p:txBody>
      </p:sp>
      <p:sp>
        <p:nvSpPr>
          <p:cNvPr id="3" name="Content Placeholder 2"/>
          <p:cNvSpPr>
            <a:spLocks noGrp="1"/>
          </p:cNvSpPr>
          <p:nvPr>
            <p:ph sz="half" idx="1"/>
          </p:nvPr>
        </p:nvSpPr>
        <p:spPr bwMode="gray">
          <a:xfrm>
            <a:off x="609610"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6339840" y="1463675"/>
            <a:ext cx="5242560" cy="502920"/>
          </a:xfrm>
          <a:solidFill>
            <a:schemeClr val="tx1"/>
          </a:solidFill>
        </p:spPr>
        <p:txBody>
          <a:bodyPr lIns="91440" anchor="ctr" anchorCtr="0"/>
          <a:lstStyle>
            <a:lvl1pPr>
              <a:defRPr sz="1600" cap="all" baseline="0">
                <a:solidFill>
                  <a:schemeClr val="bg1"/>
                </a:solidFill>
              </a:defRPr>
            </a:lvl1pPr>
          </a:lstStyle>
          <a:p>
            <a:pPr lvl="0"/>
            <a:r>
              <a:rPr lang="en-US"/>
              <a:t>Click to edit Master text styles</a:t>
            </a:r>
          </a:p>
        </p:txBody>
      </p:sp>
      <p:sp>
        <p:nvSpPr>
          <p:cNvPr id="10" name="Text Placeholder 9"/>
          <p:cNvSpPr>
            <a:spLocks noGrp="1"/>
          </p:cNvSpPr>
          <p:nvPr>
            <p:ph type="body" sz="quarter" idx="14" hasCustomPrompt="1"/>
          </p:nvPr>
        </p:nvSpPr>
        <p:spPr>
          <a:xfrm>
            <a:off x="6339418" y="2057399"/>
            <a:ext cx="5242983" cy="3794760"/>
          </a:xfrm>
          <a:solidFill>
            <a:schemeClr val="bg2"/>
          </a:solidFill>
        </p:spPr>
        <p:txBody>
          <a:bodyPr lIns="91440" anchor="ctr" anchorCtr="0"/>
          <a:lstStyle>
            <a:lvl1pPr>
              <a:defRPr sz="16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algn="ctr"/>
            <a:r>
              <a:rPr lang="en-US" sz="1400" dirty="0">
                <a:solidFill>
                  <a:schemeClr val="tx1">
                    <a:lumMod val="50000"/>
                    <a:lumOff val="50000"/>
                  </a:schemeClr>
                </a:solidFill>
              </a:rPr>
              <a:t>Use this box as a cropping and positioning guideline for inserted images</a:t>
            </a:r>
          </a:p>
          <a:p>
            <a:pPr algn="ctr"/>
            <a:r>
              <a:rPr lang="en-US" sz="1400" dirty="0">
                <a:solidFill>
                  <a:schemeClr val="tx1">
                    <a:lumMod val="50000"/>
                    <a:lumOff val="50000"/>
                  </a:schemeClr>
                </a:solidFill>
              </a:rPr>
              <a:t>Position image over this area and crop to edges of gray box</a:t>
            </a:r>
          </a:p>
          <a:p>
            <a:pPr algn="ctr"/>
            <a:r>
              <a:rPr lang="en-US" sz="1400" dirty="0">
                <a:solidFill>
                  <a:schemeClr val="tx1">
                    <a:lumMod val="50000"/>
                    <a:lumOff val="50000"/>
                  </a:schemeClr>
                </a:solidFill>
              </a:rPr>
              <a:t>Since “Snap to shape” is activated by default, cropping will be easy and accurate</a:t>
            </a:r>
          </a:p>
        </p:txBody>
      </p:sp>
      <p:sp>
        <p:nvSpPr>
          <p:cNvPr id="9"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11"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r>
              <a:rPr lang="en-US" dirty="0"/>
              <a:t>“Privileged &amp; Confidential; Prepared at the request of Legal; Attorney Work Product.”</a:t>
            </a:r>
          </a:p>
        </p:txBody>
      </p:sp>
    </p:spTree>
    <p:extLst>
      <p:ext uri="{BB962C8B-B14F-4D97-AF65-F5344CB8AC3E}">
        <p14:creationId xmlns:p14="http://schemas.microsoft.com/office/powerpoint/2010/main" val="37961089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p>
            <a:r>
              <a:rPr lang="en-US"/>
              <a:t>Click to edit Master title style</a:t>
            </a:r>
            <a:endParaRPr lang="en-US" dirty="0"/>
          </a:p>
        </p:txBody>
      </p:sp>
      <p:sp>
        <p:nvSpPr>
          <p:cNvPr id="3" name="Content Placeholder 2"/>
          <p:cNvSpPr>
            <a:spLocks noGrp="1"/>
          </p:cNvSpPr>
          <p:nvPr>
            <p:ph sz="half" idx="1"/>
          </p:nvPr>
        </p:nvSpPr>
        <p:spPr bwMode="gray">
          <a:xfrm>
            <a:off x="609610" y="1463040"/>
            <a:ext cx="523847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“Privileged &amp; Confidential; Prepared at the request of Legal; Attorney Work Product.”</a:t>
            </a:r>
          </a:p>
        </p:txBody>
      </p:sp>
      <p:sp>
        <p:nvSpPr>
          <p:cNvPr id="8" name="Text Placeholder 7"/>
          <p:cNvSpPr>
            <a:spLocks noGrp="1"/>
          </p:cNvSpPr>
          <p:nvPr>
            <p:ph type="body" sz="quarter" idx="13"/>
          </p:nvPr>
        </p:nvSpPr>
        <p:spPr>
          <a:xfrm>
            <a:off x="6339840" y="1463675"/>
            <a:ext cx="5242560" cy="502920"/>
          </a:xfrm>
          <a:solidFill>
            <a:schemeClr val="tx1"/>
          </a:solidFill>
        </p:spPr>
        <p:txBody>
          <a:bodyPr lIns="91440" anchor="ctr" anchorCtr="0"/>
          <a:lstStyle>
            <a:lvl1pPr>
              <a:defRPr sz="1600" cap="all" baseline="0">
                <a:solidFill>
                  <a:schemeClr val="bg1"/>
                </a:solidFill>
              </a:defRPr>
            </a:lvl1pPr>
          </a:lstStyle>
          <a:p>
            <a:pPr lvl="0"/>
            <a:r>
              <a:rPr lang="en-US"/>
              <a:t>Click to edit Master text styles</a:t>
            </a:r>
          </a:p>
        </p:txBody>
      </p:sp>
      <p:sp>
        <p:nvSpPr>
          <p:cNvPr id="10" name="Text Placeholder 9"/>
          <p:cNvSpPr>
            <a:spLocks noGrp="1"/>
          </p:cNvSpPr>
          <p:nvPr>
            <p:ph type="body" sz="quarter" idx="14" hasCustomPrompt="1"/>
          </p:nvPr>
        </p:nvSpPr>
        <p:spPr>
          <a:xfrm>
            <a:off x="6339418" y="2057399"/>
            <a:ext cx="5242983" cy="3794760"/>
          </a:xfrm>
          <a:solidFill>
            <a:schemeClr val="bg2"/>
          </a:solidFill>
        </p:spPr>
        <p:txBody>
          <a:bodyPr lIns="91440" anchor="ctr" anchorCtr="0"/>
          <a:lstStyle>
            <a:lvl1pPr>
              <a:defRPr sz="16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algn="ctr"/>
            <a:r>
              <a:rPr lang="en-US" sz="1400" dirty="0">
                <a:solidFill>
                  <a:schemeClr val="tx1">
                    <a:lumMod val="50000"/>
                    <a:lumOff val="50000"/>
                  </a:schemeClr>
                </a:solidFill>
              </a:rPr>
              <a:t>Use this box as a cropping and positioning guideline for inserted images</a:t>
            </a:r>
          </a:p>
          <a:p>
            <a:pPr algn="ctr"/>
            <a:r>
              <a:rPr lang="en-US" sz="1400" dirty="0">
                <a:solidFill>
                  <a:schemeClr val="tx1">
                    <a:lumMod val="50000"/>
                    <a:lumOff val="50000"/>
                  </a:schemeClr>
                </a:solidFill>
              </a:rPr>
              <a:t>Position image over this area and crop to edges of gray box</a:t>
            </a:r>
          </a:p>
          <a:p>
            <a:pPr algn="ctr"/>
            <a:r>
              <a:rPr lang="en-US" sz="1400" dirty="0">
                <a:solidFill>
                  <a:schemeClr val="tx1">
                    <a:lumMod val="50000"/>
                    <a:lumOff val="50000"/>
                  </a:schemeClr>
                </a:solidFill>
              </a:rPr>
              <a:t>Since “Snap to shape” is activated by default, cropping will be easy and accurate</a:t>
            </a:r>
          </a:p>
        </p:txBody>
      </p:sp>
      <p:sp>
        <p:nvSpPr>
          <p:cNvPr id="9"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15939135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5" y="1463041"/>
            <a:ext cx="5388864" cy="502601"/>
          </a:xfrm>
          <a:solidFill>
            <a:schemeClr val="tx1"/>
          </a:solidFill>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5" y="2057400"/>
            <a:ext cx="5388864" cy="3794760"/>
          </a:xfrm>
          <a:solidFill>
            <a:schemeClr val="bg2"/>
          </a:solidFill>
        </p:spPr>
        <p:txBody>
          <a:bodyPr lIns="91440" tIns="91440" rIns="137160" bIns="91440"/>
          <a:lstStyle>
            <a:lvl1pPr marL="228600" indent="-228600">
              <a:spcBef>
                <a:spcPts val="1200"/>
              </a:spcBef>
              <a:buClr>
                <a:schemeClr val="tx1"/>
              </a:buClr>
              <a:buFont typeface="Arial"/>
              <a:buChar char="•"/>
              <a:defRPr sz="1800" b="0">
                <a:solidFill>
                  <a:schemeClr val="tx1"/>
                </a:solidFill>
              </a:defRPr>
            </a:lvl1pPr>
            <a:lvl2pPr marL="457200" indent="-228600">
              <a:spcBef>
                <a:spcPts val="600"/>
              </a:spcBef>
              <a:buClr>
                <a:schemeClr val="tx1">
                  <a:lumMod val="75000"/>
                  <a:lumOff val="25000"/>
                </a:schemeClr>
              </a:buClr>
              <a:buFont typeface="Lucida Grande"/>
              <a:buChar char="–"/>
              <a:defRPr sz="16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6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4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197600" y="1463041"/>
            <a:ext cx="5388864" cy="502601"/>
          </a:xfrm>
          <a:solidFill>
            <a:schemeClr val="tx2"/>
          </a:solidFill>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7600" y="2057400"/>
            <a:ext cx="5388864" cy="3794760"/>
          </a:xfrm>
          <a:solidFill>
            <a:schemeClr val="bg2"/>
          </a:solidFill>
        </p:spPr>
        <p:txBody>
          <a:bodyPr lIns="91440" tIns="91440" rIns="137160" bIns="91440"/>
          <a:lstStyle>
            <a:lvl1pPr marL="228600" indent="-228600">
              <a:spcBef>
                <a:spcPts val="1200"/>
              </a:spcBef>
              <a:buClr>
                <a:schemeClr val="tx1"/>
              </a:buClr>
              <a:buFont typeface="Arial"/>
              <a:buChar char="•"/>
              <a:defRPr sz="1800" b="0">
                <a:solidFill>
                  <a:schemeClr val="tx1"/>
                </a:solidFill>
              </a:defRPr>
            </a:lvl1pPr>
            <a:lvl2pPr marL="457200" indent="-228600">
              <a:spcBef>
                <a:spcPts val="600"/>
              </a:spcBef>
              <a:buClr>
                <a:schemeClr val="tx1">
                  <a:lumMod val="75000"/>
                  <a:lumOff val="25000"/>
                </a:schemeClr>
              </a:buClr>
              <a:buFont typeface="Lucida Grande"/>
              <a:buChar char="–"/>
              <a:defRPr sz="16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6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4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Footer Placeholder 7"/>
          <p:cNvSpPr>
            <a:spLocks noGrp="1"/>
          </p:cNvSpPr>
          <p:nvPr>
            <p:ph type="ftr" sz="quarter" idx="11"/>
          </p:nvPr>
        </p:nvSpPr>
        <p:spPr/>
        <p:txBody>
          <a:bodyPr/>
          <a:lstStyle/>
          <a:p>
            <a:r>
              <a:rPr lang="en-US" dirty="0"/>
              <a:t>“Privileged &amp; Confidential; Prepared at the request of Legal; Attorney Work Product.”</a:t>
            </a:r>
          </a:p>
        </p:txBody>
      </p:sp>
      <p:sp>
        <p:nvSpPr>
          <p:cNvPr id="10" name="Slide Number Placeholder 5"/>
          <p:cNvSpPr>
            <a:spLocks noGrp="1"/>
          </p:cNvSpPr>
          <p:nvPr>
            <p:ph type="sldNum" sz="quarter" idx="12"/>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67819607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5" y="1463041"/>
            <a:ext cx="3572256" cy="502601"/>
          </a:xfrm>
          <a:solidFill>
            <a:schemeClr val="tx1"/>
          </a:solidFill>
        </p:spPr>
        <p:txBody>
          <a:bodyPr lIns="91440" anchor="ctr" anchorCtr="0"/>
          <a:lstStyle>
            <a:lvl1pPr marL="0" indent="0">
              <a:buNone/>
              <a:defRPr sz="14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5" y="2057400"/>
            <a:ext cx="3572256" cy="3794760"/>
          </a:xfrm>
          <a:solidFill>
            <a:schemeClr val="bg2"/>
          </a:solidFill>
        </p:spPr>
        <p:txBody>
          <a:bodyPr lIns="91440" tIns="91440" rIns="137160" bIns="91440"/>
          <a:lstStyle>
            <a:lvl1pPr marL="182880" indent="-182880">
              <a:spcBef>
                <a:spcPts val="1200"/>
              </a:spcBef>
              <a:buClr>
                <a:schemeClr val="tx1"/>
              </a:buClr>
              <a:buFont typeface="Arial"/>
              <a:buChar char="•"/>
              <a:defRPr sz="1600" b="0">
                <a:solidFill>
                  <a:schemeClr val="tx1"/>
                </a:solidFill>
              </a:defRPr>
            </a:lvl1pPr>
            <a:lvl2pPr marL="457200" indent="-182880">
              <a:spcBef>
                <a:spcPts val="600"/>
              </a:spcBef>
              <a:buClr>
                <a:schemeClr val="tx1">
                  <a:lumMod val="75000"/>
                  <a:lumOff val="25000"/>
                </a:schemeClr>
              </a:buClr>
              <a:buFont typeface="Lucida Grande"/>
              <a:buChar char="–"/>
              <a:defRPr sz="14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4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2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4309875" y="1463041"/>
            <a:ext cx="3572256" cy="502601"/>
          </a:xfrm>
          <a:solidFill>
            <a:schemeClr val="tx2"/>
          </a:solidFill>
        </p:spPr>
        <p:txBody>
          <a:bodyPr lIns="91440" anchor="ctr" anchorCtr="0"/>
          <a:lstStyle>
            <a:lvl1pPr marL="0" indent="0">
              <a:buNone/>
              <a:defRPr sz="14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309875" y="2057400"/>
            <a:ext cx="3572256" cy="3794760"/>
          </a:xfrm>
          <a:solidFill>
            <a:schemeClr val="bg2"/>
          </a:solidFill>
        </p:spPr>
        <p:txBody>
          <a:bodyPr lIns="91440" tIns="91440" rIns="137160" bIns="91440"/>
          <a:lstStyle>
            <a:lvl1pPr marL="228600" indent="-182880">
              <a:spcBef>
                <a:spcPts val="1200"/>
              </a:spcBef>
              <a:buClr>
                <a:schemeClr val="tx1"/>
              </a:buClr>
              <a:buFont typeface="Arial"/>
              <a:buChar char="•"/>
              <a:defRPr sz="1600" b="0">
                <a:solidFill>
                  <a:schemeClr val="tx1"/>
                </a:solidFill>
              </a:defRPr>
            </a:lvl1pPr>
            <a:lvl2pPr marL="457200" indent="-182880">
              <a:spcBef>
                <a:spcPts val="600"/>
              </a:spcBef>
              <a:buClr>
                <a:schemeClr val="tx1">
                  <a:lumMod val="75000"/>
                  <a:lumOff val="25000"/>
                </a:schemeClr>
              </a:buClr>
              <a:buFont typeface="Lucida Grande"/>
              <a:buChar char="–"/>
              <a:defRPr sz="14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4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2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Footer Placeholder 7"/>
          <p:cNvSpPr>
            <a:spLocks noGrp="1"/>
          </p:cNvSpPr>
          <p:nvPr>
            <p:ph type="ftr" sz="quarter" idx="11"/>
          </p:nvPr>
        </p:nvSpPr>
        <p:spPr/>
        <p:txBody>
          <a:bodyPr/>
          <a:lstStyle/>
          <a:p>
            <a:r>
              <a:rPr lang="en-US" dirty="0"/>
              <a:t>“Privileged &amp; Confidential; Prepared at the request of Legal; Attorney Work Product.”</a:t>
            </a:r>
          </a:p>
        </p:txBody>
      </p:sp>
      <p:sp>
        <p:nvSpPr>
          <p:cNvPr id="10" name="Content Placeholder 9"/>
          <p:cNvSpPr>
            <a:spLocks noGrp="1"/>
          </p:cNvSpPr>
          <p:nvPr>
            <p:ph sz="quarter" idx="13"/>
          </p:nvPr>
        </p:nvSpPr>
        <p:spPr>
          <a:xfrm>
            <a:off x="8010144" y="2057401"/>
            <a:ext cx="3572256" cy="3794125"/>
          </a:xfrm>
          <a:solidFill>
            <a:schemeClr val="bg2"/>
          </a:solidFill>
        </p:spPr>
        <p:txBody>
          <a:bodyPr lIns="91440" tIns="91440" rIns="137160" bIns="91440"/>
          <a:lstStyle>
            <a:lvl1pPr marL="228600" indent="-182880">
              <a:spcBef>
                <a:spcPts val="1200"/>
              </a:spcBef>
              <a:buClr>
                <a:schemeClr val="tx1"/>
              </a:buClr>
              <a:buFont typeface="Arial" panose="020B0604020202020204" pitchFamily="34" charset="0"/>
              <a:buChar char="•"/>
              <a:defRPr sz="1600" b="0">
                <a:solidFill>
                  <a:schemeClr val="tx1"/>
                </a:solidFill>
              </a:defRPr>
            </a:lvl1pPr>
            <a:lvl2pPr marL="457200" indent="-182880">
              <a:spcBef>
                <a:spcPts val="600"/>
              </a:spcBef>
              <a:buClr>
                <a:schemeClr val="tx1">
                  <a:lumMod val="75000"/>
                  <a:lumOff val="25000"/>
                </a:schemeClr>
              </a:buClr>
              <a:buFont typeface="Arial" panose="020B0604020202020204" pitchFamily="34" charset="0"/>
              <a:buChar char="–"/>
              <a:defRPr sz="1400" b="0">
                <a:solidFill>
                  <a:schemeClr val="tx1">
                    <a:lumMod val="75000"/>
                    <a:lumOff val="25000"/>
                  </a:schemeClr>
                </a:solidFill>
              </a:defRPr>
            </a:lvl2pPr>
            <a:lvl3pPr marL="731520" indent="-182880">
              <a:spcBef>
                <a:spcPts val="600"/>
              </a:spcBef>
              <a:buClr>
                <a:schemeClr val="tx1">
                  <a:lumMod val="75000"/>
                  <a:lumOff val="25000"/>
                </a:schemeClr>
              </a:buClr>
              <a:buFont typeface="Arial" panose="020B0604020202020204" pitchFamily="34" charset="0"/>
              <a:buChar char="•"/>
              <a:defRPr sz="1400" b="0">
                <a:solidFill>
                  <a:schemeClr val="tx1">
                    <a:lumMod val="75000"/>
                    <a:lumOff val="25000"/>
                  </a:schemeClr>
                </a:solidFill>
              </a:defRPr>
            </a:lvl3pPr>
            <a:lvl4pPr marL="1005840" indent="-182880">
              <a:spcBef>
                <a:spcPts val="300"/>
              </a:spcBef>
              <a:buClr>
                <a:schemeClr val="tx1">
                  <a:lumMod val="75000"/>
                  <a:lumOff val="25000"/>
                </a:schemeClr>
              </a:buClr>
              <a:buFont typeface="Arial" panose="020B0604020202020204" pitchFamily="34" charset="0"/>
              <a:buChar char="»"/>
              <a:defRPr sz="1200" b="0">
                <a:solidFill>
                  <a:schemeClr val="tx1">
                    <a:lumMod val="75000"/>
                    <a:lumOff val="25000"/>
                  </a:schemeClr>
                </a:solidFill>
              </a:defRPr>
            </a:lvl4pPr>
            <a:lvl5pPr>
              <a:defRPr sz="1100" b="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p:cNvSpPr>
            <a:spLocks noGrp="1"/>
          </p:cNvSpPr>
          <p:nvPr>
            <p:ph type="body" sz="quarter" idx="14"/>
          </p:nvPr>
        </p:nvSpPr>
        <p:spPr>
          <a:xfrm>
            <a:off x="8010145" y="1463040"/>
            <a:ext cx="3568700" cy="502920"/>
          </a:xfrm>
          <a:solidFill>
            <a:schemeClr val="accent4"/>
          </a:solidFill>
        </p:spPr>
        <p:txBody>
          <a:bodyPr lIns="91440" anchor="ctr" anchorCtr="0"/>
          <a:lstStyle>
            <a:lvl1pPr>
              <a:defRPr sz="1400" cap="all" baseline="0">
                <a:solidFill>
                  <a:schemeClr val="bg1"/>
                </a:solidFill>
              </a:defRPr>
            </a:lvl1pPr>
          </a:lstStyle>
          <a:p>
            <a:pPr lvl="0"/>
            <a:r>
              <a:rPr lang="en-US"/>
              <a:t>Click to edit Master text styles</a:t>
            </a:r>
          </a:p>
        </p:txBody>
      </p:sp>
      <p:sp>
        <p:nvSpPr>
          <p:cNvPr id="11" name="Slide Number Placeholder 5"/>
          <p:cNvSpPr>
            <a:spLocks noGrp="1"/>
          </p:cNvSpPr>
          <p:nvPr>
            <p:ph type="sldNum" sz="quarter" idx="15"/>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1610626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Header and Kicker">
    <p:spTree>
      <p:nvGrpSpPr>
        <p:cNvPr id="1" name=""/>
        <p:cNvGrpSpPr/>
        <p:nvPr/>
      </p:nvGrpSpPr>
      <p:grpSpPr>
        <a:xfrm>
          <a:off x="0" y="0"/>
          <a:ext cx="0" cy="0"/>
          <a:chOff x="0" y="0"/>
          <a:chExt cx="0" cy="0"/>
        </a:xfrm>
      </p:grpSpPr>
      <p:sp>
        <p:nvSpPr>
          <p:cNvPr id="5" name="Rectangle 4"/>
          <p:cNvSpPr/>
          <p:nvPr userDrawn="1"/>
        </p:nvSpPr>
        <p:spPr>
          <a:xfrm>
            <a:off x="609604" y="2057400"/>
            <a:ext cx="10972800" cy="379476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4" y="1463041"/>
            <a:ext cx="10972800" cy="502601"/>
          </a:xfrm>
          <a:solidFill>
            <a:schemeClr val="tx1"/>
          </a:solidFill>
          <a:effectLst/>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Footer Placeholder 7"/>
          <p:cNvSpPr>
            <a:spLocks noGrp="1"/>
          </p:cNvSpPr>
          <p:nvPr>
            <p:ph type="ftr" sz="quarter" idx="11"/>
          </p:nvPr>
        </p:nvSpPr>
        <p:spPr/>
        <p:txBody>
          <a:bodyPr/>
          <a:lstStyle/>
          <a:p>
            <a:r>
              <a:rPr lang="en-US" dirty="0"/>
              <a:t>“Privileged &amp; Confidential; Prepared at the request of Legal; Attorney Work Product.”</a:t>
            </a:r>
          </a:p>
        </p:txBody>
      </p:sp>
      <p:sp>
        <p:nvSpPr>
          <p:cNvPr id="6" name="Text Placeholder 5"/>
          <p:cNvSpPr>
            <a:spLocks noGrp="1"/>
          </p:cNvSpPr>
          <p:nvPr>
            <p:ph type="body" sz="quarter" idx="13"/>
          </p:nvPr>
        </p:nvSpPr>
        <p:spPr>
          <a:xfrm>
            <a:off x="609603" y="5394960"/>
            <a:ext cx="10972796" cy="457200"/>
          </a:xfrm>
          <a:solidFill>
            <a:schemeClr val="tx1">
              <a:lumMod val="65000"/>
              <a:lumOff val="35000"/>
            </a:schemeClr>
          </a:solidFill>
          <a:ln w="101600">
            <a:noFill/>
            <a:miter lim="800000"/>
          </a:ln>
          <a:effectLst/>
        </p:spPr>
        <p:txBody>
          <a:bodyPr lIns="91440" tIns="45720" bIns="45720" anchor="ctr" anchorCtr="0"/>
          <a:lstStyle>
            <a:lvl1pPr algn="ctr">
              <a:spcBef>
                <a:spcPts val="0"/>
              </a:spcBef>
              <a:defRPr>
                <a:solidFill>
                  <a:schemeClr val="bg1"/>
                </a:solidFill>
              </a:defRPr>
            </a:lvl1pPr>
          </a:lstStyle>
          <a:p>
            <a:pPr lvl="0"/>
            <a:r>
              <a:rPr lang="en-US"/>
              <a:t>Click to edit Master text styles</a:t>
            </a:r>
          </a:p>
        </p:txBody>
      </p:sp>
      <p:sp>
        <p:nvSpPr>
          <p:cNvPr id="10"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306649870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320"/>
            <a:ext cx="9509760" cy="1371600"/>
          </a:xfrm>
        </p:spPr>
        <p:txBody>
          <a:bodyPr rIns="0" anchor="b" anchorCtr="0"/>
          <a:lstStyle>
            <a:lvl1pPr algn="l">
              <a:lnSpc>
                <a:spcPct val="90000"/>
              </a:lnSpc>
              <a:defRPr sz="4400" b="1" cap="none">
                <a:solidFill>
                  <a:schemeClr val="tx1"/>
                </a:solidFill>
              </a:defRPr>
            </a:lvl1pPr>
          </a:lstStyle>
          <a:p>
            <a:r>
              <a:rPr lang="en-US" dirty="0"/>
              <a:t>Click to Edit Master Title Style</a:t>
            </a:r>
          </a:p>
        </p:txBody>
      </p:sp>
      <p:sp>
        <p:nvSpPr>
          <p:cNvPr id="3" name="Text Placeholder 2"/>
          <p:cNvSpPr>
            <a:spLocks noGrp="1"/>
          </p:cNvSpPr>
          <p:nvPr>
            <p:ph type="body" idx="1"/>
          </p:nvPr>
        </p:nvSpPr>
        <p:spPr bwMode="auto">
          <a:xfrm>
            <a:off x="609600" y="2011680"/>
            <a:ext cx="4876800" cy="1005840"/>
          </a:xfrm>
        </p:spPr>
        <p:txBody>
          <a:bodyPr rIns="0" anchor="t" anchorCtr="0"/>
          <a:lstStyle>
            <a:lvl1pPr marL="0" indent="0">
              <a:spcBef>
                <a:spcPts val="60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bwMode="invGray"/>
        <p:txBody>
          <a:bodyPr/>
          <a:lstStyle>
            <a:lvl1pPr>
              <a:defRPr>
                <a:solidFill>
                  <a:schemeClr val="tx1">
                    <a:lumMod val="50000"/>
                    <a:lumOff val="50000"/>
                  </a:schemeClr>
                </a:solidFill>
              </a:defRPr>
            </a:lvl1pPr>
          </a:lstStyle>
          <a:p>
            <a:r>
              <a:rPr lang="en-US" dirty="0"/>
              <a:t>“Privileged &amp; Confidential; Prepared at the request of Legal; Attorney Work Product.”</a:t>
            </a:r>
          </a:p>
        </p:txBody>
      </p:sp>
      <p:sp>
        <p:nvSpPr>
          <p:cNvPr id="8" name="TextBox 7"/>
          <p:cNvSpPr txBox="1"/>
          <p:nvPr userDrawn="1"/>
        </p:nvSpPr>
        <p:spPr>
          <a:xfrm>
            <a:off x="-667117" y="1693254"/>
            <a:ext cx="184731" cy="369332"/>
          </a:xfrm>
          <a:prstGeom prst="rect">
            <a:avLst/>
          </a:prstGeom>
          <a:noFill/>
        </p:spPr>
        <p:txBody>
          <a:bodyPr wrap="none" rtlCol="0">
            <a:spAutoFit/>
          </a:bodyPr>
          <a:lstStyle/>
          <a:p>
            <a:endParaRPr lang="en-US" sz="1800" dirty="0"/>
          </a:p>
        </p:txBody>
      </p:sp>
      <p:sp>
        <p:nvSpPr>
          <p:cNvPr id="1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grpSp>
        <p:nvGrpSpPr>
          <p:cNvPr id="19" name="Group 18"/>
          <p:cNvGrpSpPr>
            <a:grpSpLocks noChangeAspect="1"/>
          </p:cNvGrpSpPr>
          <p:nvPr userDrawn="1"/>
        </p:nvGrpSpPr>
        <p:grpSpPr>
          <a:xfrm>
            <a:off x="10028518" y="6518100"/>
            <a:ext cx="1591983" cy="146673"/>
            <a:chOff x="1011652" y="1504398"/>
            <a:chExt cx="10028238" cy="1231900"/>
          </a:xfrm>
          <a:solidFill>
            <a:schemeClr val="tx1"/>
          </a:solidFill>
        </p:grpSpPr>
        <p:sp>
          <p:nvSpPr>
            <p:cNvPr id="20"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1"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2"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3"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5"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6"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23064467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dirty="0"/>
              <a:t>“Privileged &amp; Confidential; Prepared at the request of Legal; Attorney Work Product.”</a:t>
            </a:r>
          </a:p>
        </p:txBody>
      </p:sp>
      <p:sp>
        <p:nvSpPr>
          <p:cNvPr id="6"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104968381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“Privileged &amp; Confidential; Prepared at the request of Legal; Attorney Work Product.”</a:t>
            </a:r>
          </a:p>
        </p:txBody>
      </p:sp>
      <p:sp>
        <p:nvSpPr>
          <p:cNvPr id="5"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2175254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5" y="1463041"/>
            <a:ext cx="5388864" cy="502601"/>
          </a:xfrm>
          <a:solidFill>
            <a:schemeClr val="tx1"/>
          </a:solidFill>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5" y="2057400"/>
            <a:ext cx="5388864" cy="3794760"/>
          </a:xfrm>
          <a:solidFill>
            <a:schemeClr val="bg2"/>
          </a:solidFill>
        </p:spPr>
        <p:txBody>
          <a:bodyPr lIns="91440" tIns="91440" rIns="137160" bIns="91440"/>
          <a:lstStyle>
            <a:lvl1pPr marL="228600" indent="-228600">
              <a:spcBef>
                <a:spcPts val="1200"/>
              </a:spcBef>
              <a:buClr>
                <a:schemeClr val="tx1"/>
              </a:buClr>
              <a:buFont typeface="Arial"/>
              <a:buChar char="•"/>
              <a:defRPr sz="1800" b="0">
                <a:solidFill>
                  <a:schemeClr val="tx1"/>
                </a:solidFill>
              </a:defRPr>
            </a:lvl1pPr>
            <a:lvl2pPr marL="457200" indent="-228600">
              <a:spcBef>
                <a:spcPts val="600"/>
              </a:spcBef>
              <a:buClr>
                <a:schemeClr val="tx1">
                  <a:lumMod val="75000"/>
                  <a:lumOff val="25000"/>
                </a:schemeClr>
              </a:buClr>
              <a:buFont typeface="Lucida Grande"/>
              <a:buChar char="–"/>
              <a:defRPr sz="16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6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4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197600" y="1463041"/>
            <a:ext cx="5388864" cy="502601"/>
          </a:xfrm>
          <a:solidFill>
            <a:schemeClr val="tx2"/>
          </a:solidFill>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7600" y="2057400"/>
            <a:ext cx="5388864" cy="3794760"/>
          </a:xfrm>
          <a:solidFill>
            <a:schemeClr val="bg2"/>
          </a:solidFill>
        </p:spPr>
        <p:txBody>
          <a:bodyPr lIns="91440" tIns="91440" rIns="137160" bIns="91440"/>
          <a:lstStyle>
            <a:lvl1pPr marL="228600" indent="-228600">
              <a:spcBef>
                <a:spcPts val="1200"/>
              </a:spcBef>
              <a:buClr>
                <a:schemeClr val="tx1"/>
              </a:buClr>
              <a:buFont typeface="Arial"/>
              <a:buChar char="•"/>
              <a:defRPr sz="1800" b="0">
                <a:solidFill>
                  <a:schemeClr val="tx1"/>
                </a:solidFill>
              </a:defRPr>
            </a:lvl1pPr>
            <a:lvl2pPr marL="457200" indent="-228600">
              <a:spcBef>
                <a:spcPts val="600"/>
              </a:spcBef>
              <a:buClr>
                <a:schemeClr val="tx1">
                  <a:lumMod val="75000"/>
                  <a:lumOff val="25000"/>
                </a:schemeClr>
              </a:buClr>
              <a:buFont typeface="Lucida Grande"/>
              <a:buChar char="–"/>
              <a:defRPr sz="16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6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4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Slide Number Placeholder 5"/>
          <p:cNvSpPr>
            <a:spLocks noGrp="1"/>
          </p:cNvSpPr>
          <p:nvPr>
            <p:ph type="sldNum" sz="quarter" idx="12"/>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9" name="Footer Placeholder 4"/>
          <p:cNvSpPr>
            <a:spLocks noGrp="1"/>
          </p:cNvSpPr>
          <p:nvPr>
            <p:ph type="ftr" sz="quarter" idx="1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r>
              <a:rPr lang="en-US" dirty="0"/>
              <a:t>“Privileged &amp; Confidential; Prepared at the request of Legal; Attorney Work Product.”</a:t>
            </a:r>
          </a:p>
        </p:txBody>
      </p:sp>
    </p:spTree>
    <p:extLst>
      <p:ext uri="{BB962C8B-B14F-4D97-AF65-F5344CB8AC3E}">
        <p14:creationId xmlns:p14="http://schemas.microsoft.com/office/powerpoint/2010/main" val="2602267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5" y="1463041"/>
            <a:ext cx="3572256" cy="502601"/>
          </a:xfrm>
          <a:solidFill>
            <a:schemeClr val="tx1"/>
          </a:solidFill>
        </p:spPr>
        <p:txBody>
          <a:bodyPr lIns="91440" anchor="ctr" anchorCtr="0"/>
          <a:lstStyle>
            <a:lvl1pPr marL="0" indent="0">
              <a:buNone/>
              <a:defRPr sz="14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5" y="2057400"/>
            <a:ext cx="3572256" cy="3794760"/>
          </a:xfrm>
          <a:solidFill>
            <a:schemeClr val="bg2"/>
          </a:solidFill>
        </p:spPr>
        <p:txBody>
          <a:bodyPr lIns="91440" tIns="91440" rIns="137160" bIns="91440"/>
          <a:lstStyle>
            <a:lvl1pPr marL="182880" indent="-182880">
              <a:spcBef>
                <a:spcPts val="1200"/>
              </a:spcBef>
              <a:buClr>
                <a:schemeClr val="tx1"/>
              </a:buClr>
              <a:buFont typeface="Arial"/>
              <a:buChar char="•"/>
              <a:defRPr sz="1600" b="0">
                <a:solidFill>
                  <a:schemeClr val="tx1"/>
                </a:solidFill>
              </a:defRPr>
            </a:lvl1pPr>
            <a:lvl2pPr marL="457200" indent="-182880">
              <a:spcBef>
                <a:spcPts val="600"/>
              </a:spcBef>
              <a:buClr>
                <a:schemeClr val="tx1">
                  <a:lumMod val="75000"/>
                  <a:lumOff val="25000"/>
                </a:schemeClr>
              </a:buClr>
              <a:buFont typeface="Lucida Grande"/>
              <a:buChar char="–"/>
              <a:defRPr sz="14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4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2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4309875" y="1463041"/>
            <a:ext cx="3572256" cy="502601"/>
          </a:xfrm>
          <a:solidFill>
            <a:schemeClr val="tx2"/>
          </a:solidFill>
        </p:spPr>
        <p:txBody>
          <a:bodyPr lIns="91440" anchor="ctr" anchorCtr="0"/>
          <a:lstStyle>
            <a:lvl1pPr marL="0" indent="0">
              <a:buNone/>
              <a:defRPr sz="14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309875" y="2057400"/>
            <a:ext cx="3572256" cy="3794760"/>
          </a:xfrm>
          <a:solidFill>
            <a:schemeClr val="bg2"/>
          </a:solidFill>
        </p:spPr>
        <p:txBody>
          <a:bodyPr lIns="91440" tIns="91440" rIns="137160" bIns="91440"/>
          <a:lstStyle>
            <a:lvl1pPr marL="228600" indent="-182880">
              <a:spcBef>
                <a:spcPts val="1200"/>
              </a:spcBef>
              <a:buClr>
                <a:schemeClr val="tx1"/>
              </a:buClr>
              <a:buFont typeface="Arial"/>
              <a:buChar char="•"/>
              <a:defRPr sz="1600" b="0">
                <a:solidFill>
                  <a:schemeClr val="tx1"/>
                </a:solidFill>
              </a:defRPr>
            </a:lvl1pPr>
            <a:lvl2pPr marL="457200" indent="-182880">
              <a:spcBef>
                <a:spcPts val="600"/>
              </a:spcBef>
              <a:buClr>
                <a:schemeClr val="tx1">
                  <a:lumMod val="75000"/>
                  <a:lumOff val="25000"/>
                </a:schemeClr>
              </a:buClr>
              <a:buFont typeface="Lucida Grande"/>
              <a:buChar char="–"/>
              <a:defRPr sz="14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4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2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9"/>
          <p:cNvSpPr>
            <a:spLocks noGrp="1"/>
          </p:cNvSpPr>
          <p:nvPr>
            <p:ph sz="quarter" idx="13"/>
          </p:nvPr>
        </p:nvSpPr>
        <p:spPr>
          <a:xfrm>
            <a:off x="8010144" y="2057401"/>
            <a:ext cx="3572256" cy="3794125"/>
          </a:xfrm>
          <a:solidFill>
            <a:schemeClr val="bg2"/>
          </a:solidFill>
        </p:spPr>
        <p:txBody>
          <a:bodyPr lIns="91440" tIns="91440" rIns="137160" bIns="91440"/>
          <a:lstStyle>
            <a:lvl1pPr marL="228600" indent="-182880">
              <a:spcBef>
                <a:spcPts val="1200"/>
              </a:spcBef>
              <a:buClr>
                <a:schemeClr val="tx1"/>
              </a:buClr>
              <a:buFont typeface="Arial" panose="020B0604020202020204" pitchFamily="34" charset="0"/>
              <a:buChar char="•"/>
              <a:defRPr sz="1600" b="0">
                <a:solidFill>
                  <a:schemeClr val="tx1"/>
                </a:solidFill>
              </a:defRPr>
            </a:lvl1pPr>
            <a:lvl2pPr marL="457200" indent="-182880">
              <a:spcBef>
                <a:spcPts val="600"/>
              </a:spcBef>
              <a:buClr>
                <a:schemeClr val="tx1">
                  <a:lumMod val="75000"/>
                  <a:lumOff val="25000"/>
                </a:schemeClr>
              </a:buClr>
              <a:buFont typeface="Arial" panose="020B0604020202020204" pitchFamily="34" charset="0"/>
              <a:buChar char="–"/>
              <a:defRPr sz="1400" b="0">
                <a:solidFill>
                  <a:schemeClr val="tx1">
                    <a:lumMod val="75000"/>
                    <a:lumOff val="25000"/>
                  </a:schemeClr>
                </a:solidFill>
              </a:defRPr>
            </a:lvl2pPr>
            <a:lvl3pPr marL="731520" indent="-182880">
              <a:spcBef>
                <a:spcPts val="600"/>
              </a:spcBef>
              <a:buClr>
                <a:schemeClr val="tx1">
                  <a:lumMod val="75000"/>
                  <a:lumOff val="25000"/>
                </a:schemeClr>
              </a:buClr>
              <a:buFont typeface="Arial" panose="020B0604020202020204" pitchFamily="34" charset="0"/>
              <a:buChar char="•"/>
              <a:defRPr sz="1400" b="0">
                <a:solidFill>
                  <a:schemeClr val="tx1">
                    <a:lumMod val="75000"/>
                    <a:lumOff val="25000"/>
                  </a:schemeClr>
                </a:solidFill>
              </a:defRPr>
            </a:lvl3pPr>
            <a:lvl4pPr marL="1005840" indent="-182880">
              <a:spcBef>
                <a:spcPts val="300"/>
              </a:spcBef>
              <a:buClr>
                <a:schemeClr val="tx1">
                  <a:lumMod val="75000"/>
                  <a:lumOff val="25000"/>
                </a:schemeClr>
              </a:buClr>
              <a:buFont typeface="Arial" panose="020B0604020202020204" pitchFamily="34" charset="0"/>
              <a:buChar char="»"/>
              <a:defRPr sz="1200" b="0">
                <a:solidFill>
                  <a:schemeClr val="tx1">
                    <a:lumMod val="75000"/>
                    <a:lumOff val="25000"/>
                  </a:schemeClr>
                </a:solidFill>
              </a:defRPr>
            </a:lvl4pPr>
            <a:lvl5pPr>
              <a:defRPr sz="1100" b="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p:cNvSpPr>
            <a:spLocks noGrp="1"/>
          </p:cNvSpPr>
          <p:nvPr>
            <p:ph type="body" sz="quarter" idx="14"/>
          </p:nvPr>
        </p:nvSpPr>
        <p:spPr>
          <a:xfrm>
            <a:off x="8010145" y="1463040"/>
            <a:ext cx="3568700" cy="502920"/>
          </a:xfrm>
          <a:solidFill>
            <a:schemeClr val="accent4"/>
          </a:solidFill>
        </p:spPr>
        <p:txBody>
          <a:bodyPr lIns="91440" anchor="ctr" anchorCtr="0"/>
          <a:lstStyle>
            <a:lvl1pPr>
              <a:defRPr sz="1400" cap="all" baseline="0">
                <a:solidFill>
                  <a:schemeClr val="bg1"/>
                </a:solidFill>
              </a:defRPr>
            </a:lvl1pPr>
          </a:lstStyle>
          <a:p>
            <a:pPr lvl="0"/>
            <a:r>
              <a:rPr lang="en-US"/>
              <a:t>Click to edit Master text styles</a:t>
            </a:r>
          </a:p>
        </p:txBody>
      </p:sp>
      <p:sp>
        <p:nvSpPr>
          <p:cNvPr id="11" name="Slide Number Placeholder 5"/>
          <p:cNvSpPr>
            <a:spLocks noGrp="1"/>
          </p:cNvSpPr>
          <p:nvPr>
            <p:ph type="sldNum" sz="quarter" idx="15"/>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13" name="Footer Placeholder 4"/>
          <p:cNvSpPr>
            <a:spLocks noGrp="1"/>
          </p:cNvSpPr>
          <p:nvPr>
            <p:ph type="ftr" sz="quarter" idx="16"/>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r>
              <a:rPr lang="en-US" dirty="0"/>
              <a:t>“Privileged &amp; Confidential; Prepared at the request of Legal; Attorney Work Product.”</a:t>
            </a:r>
          </a:p>
        </p:txBody>
      </p:sp>
    </p:spTree>
    <p:extLst>
      <p:ext uri="{BB962C8B-B14F-4D97-AF65-F5344CB8AC3E}">
        <p14:creationId xmlns:p14="http://schemas.microsoft.com/office/powerpoint/2010/main" val="2663837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and Kicker">
    <p:spTree>
      <p:nvGrpSpPr>
        <p:cNvPr id="1" name=""/>
        <p:cNvGrpSpPr/>
        <p:nvPr/>
      </p:nvGrpSpPr>
      <p:grpSpPr>
        <a:xfrm>
          <a:off x="0" y="0"/>
          <a:ext cx="0" cy="0"/>
          <a:chOff x="0" y="0"/>
          <a:chExt cx="0" cy="0"/>
        </a:xfrm>
      </p:grpSpPr>
      <p:sp>
        <p:nvSpPr>
          <p:cNvPr id="2" name="Title 1"/>
          <p:cNvSpPr>
            <a:spLocks noGrp="1"/>
          </p:cNvSpPr>
          <p:nvPr>
            <p:ph type="title"/>
          </p:nvPr>
        </p:nvSpPr>
        <p:spPr>
          <a:xfrm>
            <a:off x="609600" y="393192"/>
            <a:ext cx="10972800" cy="822960"/>
          </a:xfrm>
        </p:spPr>
        <p:txBody>
          <a:bodyPr/>
          <a:lstStyle>
            <a:lvl1pPr>
              <a:defRPr/>
            </a:lvl1pPr>
          </a:lstStyle>
          <a:p>
            <a:r>
              <a:rPr lang="en-US"/>
              <a:t>Click to edit Master title style</a:t>
            </a:r>
            <a:endParaRPr lang="en-US" dirty="0"/>
          </a:p>
        </p:txBody>
      </p:sp>
      <p:sp>
        <p:nvSpPr>
          <p:cNvPr id="10"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sp>
        <p:nvSpPr>
          <p:cNvPr id="9"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r>
              <a:rPr lang="en-US" dirty="0"/>
              <a:t>“Privileged &amp; Confidential; Prepared at the request of Legal; Attorney Work Product.”</a:t>
            </a:r>
          </a:p>
        </p:txBody>
      </p:sp>
    </p:spTree>
    <p:extLst>
      <p:ext uri="{BB962C8B-B14F-4D97-AF65-F5344CB8AC3E}">
        <p14:creationId xmlns:p14="http://schemas.microsoft.com/office/powerpoint/2010/main" val="2106439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320"/>
            <a:ext cx="9509760" cy="1371600"/>
          </a:xfrm>
        </p:spPr>
        <p:txBody>
          <a:bodyPr rIns="0" anchor="b" anchorCtr="0"/>
          <a:lstStyle>
            <a:lvl1pPr algn="l">
              <a:lnSpc>
                <a:spcPct val="90000"/>
              </a:lnSpc>
              <a:defRPr sz="4400" b="1" cap="none">
                <a:solidFill>
                  <a:schemeClr val="tx1"/>
                </a:solidFill>
              </a:defRPr>
            </a:lvl1pPr>
          </a:lstStyle>
          <a:p>
            <a:r>
              <a:rPr lang="en-US" dirty="0"/>
              <a:t>Click to Edit Master Title Style</a:t>
            </a:r>
          </a:p>
        </p:txBody>
      </p:sp>
      <p:sp>
        <p:nvSpPr>
          <p:cNvPr id="3" name="Text Placeholder 2"/>
          <p:cNvSpPr>
            <a:spLocks noGrp="1"/>
          </p:cNvSpPr>
          <p:nvPr>
            <p:ph type="body" idx="1"/>
          </p:nvPr>
        </p:nvSpPr>
        <p:spPr bwMode="auto">
          <a:xfrm>
            <a:off x="609600" y="2011680"/>
            <a:ext cx="4876800" cy="1005840"/>
          </a:xfrm>
        </p:spPr>
        <p:txBody>
          <a:bodyPr rIns="0" anchor="t" anchorCtr="0"/>
          <a:lstStyle>
            <a:lvl1pPr marL="0" indent="0">
              <a:spcBef>
                <a:spcPts val="60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TextBox 7"/>
          <p:cNvSpPr txBox="1"/>
          <p:nvPr userDrawn="1"/>
        </p:nvSpPr>
        <p:spPr>
          <a:xfrm>
            <a:off x="-667117" y="1693254"/>
            <a:ext cx="184731" cy="369332"/>
          </a:xfrm>
          <a:prstGeom prst="rect">
            <a:avLst/>
          </a:prstGeom>
          <a:noFill/>
        </p:spPr>
        <p:txBody>
          <a:bodyPr wrap="none" rtlCol="0">
            <a:spAutoFit/>
          </a:bodyPr>
          <a:lstStyle/>
          <a:p>
            <a:endParaRPr lang="en-US" sz="1800" dirty="0"/>
          </a:p>
        </p:txBody>
      </p:sp>
      <p:sp>
        <p:nvSpPr>
          <p:cNvPr id="1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grpSp>
        <p:nvGrpSpPr>
          <p:cNvPr id="19" name="Group 18"/>
          <p:cNvGrpSpPr>
            <a:grpSpLocks noChangeAspect="1"/>
          </p:cNvGrpSpPr>
          <p:nvPr userDrawn="1"/>
        </p:nvGrpSpPr>
        <p:grpSpPr>
          <a:xfrm>
            <a:off x="10028518" y="6518100"/>
            <a:ext cx="1591983" cy="146673"/>
            <a:chOff x="1011652" y="1504398"/>
            <a:chExt cx="10028238" cy="1231900"/>
          </a:xfrm>
          <a:solidFill>
            <a:schemeClr val="tx1"/>
          </a:solidFill>
        </p:grpSpPr>
        <p:sp>
          <p:nvSpPr>
            <p:cNvPr id="20"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1"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2"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3"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5"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6"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
        <p:nvSpPr>
          <p:cNvPr id="14"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r>
              <a:rPr lang="en-US" dirty="0"/>
              <a:t>“Privileged &amp; Confidential; Prepared at the request of Legal; Attorney Work Product.”</a:t>
            </a:r>
          </a:p>
        </p:txBody>
      </p:sp>
      <p:graphicFrame>
        <p:nvGraphicFramePr>
          <p:cNvPr id="15" name="Draft Stamp">
            <a:extLst>
              <a:ext uri="{FF2B5EF4-FFF2-40B4-BE49-F238E27FC236}">
                <a16:creationId xmlns:a16="http://schemas.microsoft.com/office/drawing/2014/main" id="{CE91E39E-BF2C-4D5F-93BC-5D13BAEF1D47}"/>
              </a:ext>
            </a:extLst>
          </p:cNvPr>
          <p:cNvGraphicFramePr>
            <a:graphicFrameLocks noGrp="1"/>
          </p:cNvGraphicFramePr>
          <p:nvPr userDrawn="1">
            <p:extLst>
              <p:ext uri="{D42A27DB-BD31-4B8C-83A1-F6EECF244321}">
                <p14:modId xmlns:p14="http://schemas.microsoft.com/office/powerpoint/2010/main" val="3603856280"/>
              </p:ext>
            </p:extLst>
          </p:nvPr>
        </p:nvGraphicFramePr>
        <p:xfrm>
          <a:off x="10676467" y="6350"/>
          <a:ext cx="1515533" cy="482600"/>
        </p:xfrm>
        <a:graphic>
          <a:graphicData uri="http://schemas.openxmlformats.org/drawingml/2006/table">
            <a:tbl>
              <a:tblPr firstRow="1" bandRow="1">
                <a:tableStyleId>{5C22544A-7EE6-4342-B048-85BDC9FD1C3A}</a:tableStyleId>
              </a:tblPr>
              <a:tblGrid>
                <a:gridCol w="1515533">
                  <a:extLst>
                    <a:ext uri="{9D8B030D-6E8A-4147-A177-3AD203B41FA5}">
                      <a16:colId xmlns:a16="http://schemas.microsoft.com/office/drawing/2014/main" val="711453787"/>
                    </a:ext>
                  </a:extLst>
                </a:gridCol>
              </a:tblGrid>
              <a:tr h="482600">
                <a:tc>
                  <a:txBody>
                    <a:bodyPr/>
                    <a:lstStyle/>
                    <a:p>
                      <a:r>
                        <a:rPr lang="en-US" sz="2400" b="1" dirty="0">
                          <a:solidFill>
                            <a:srgbClr val="C00000"/>
                          </a:solidFill>
                          <a:latin typeface="Verdana" panose="020B0604030504040204" pitchFamily="34" charset="0"/>
                        </a:rPr>
                        <a:t>DRAFT</a:t>
                      </a:r>
                    </a:p>
                  </a:txBody>
                  <a:tcPr marL="0" marR="0" marT="0" marB="0" anchor="ctr" anchorCtr="1">
                    <a:lnT w="38100" cmpd="sng">
                      <a:solidFill>
                        <a:srgbClr val="C00000"/>
                      </a:solidFill>
                    </a:lnT>
                    <a:lnB w="38100" cmpd="sng">
                      <a:solidFill>
                        <a:srgbClr val="C00000"/>
                      </a:solidFill>
                    </a:lnB>
                    <a:solidFill>
                      <a:srgbClr val="FFFFFF"/>
                    </a:solidFill>
                  </a:tcPr>
                </a:tc>
                <a:extLst>
                  <a:ext uri="{0D108BD9-81ED-4DB2-BD59-A6C34878D82A}">
                    <a16:rowId xmlns:a16="http://schemas.microsoft.com/office/drawing/2014/main" val="4240123357"/>
                  </a:ext>
                </a:extLst>
              </a:tr>
            </a:tbl>
          </a:graphicData>
        </a:graphic>
      </p:graphicFrame>
    </p:spTree>
    <p:extLst>
      <p:ext uri="{BB962C8B-B14F-4D97-AF65-F5344CB8AC3E}">
        <p14:creationId xmlns:p14="http://schemas.microsoft.com/office/powerpoint/2010/main" val="113874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Freeform 9"/>
          <p:cNvSpPr>
            <a:spLocks noChangeAspect="1"/>
          </p:cNvSpPr>
          <p:nvPr/>
        </p:nvSpPr>
        <p:spPr bwMode="auto">
          <a:xfrm>
            <a:off x="315069" y="228430"/>
            <a:ext cx="247695" cy="185771"/>
          </a:xfrm>
          <a:custGeom>
            <a:avLst/>
            <a:gdLst>
              <a:gd name="T0" fmla="*/ 14 w 96"/>
              <a:gd name="T1" fmla="*/ 96 h 96"/>
              <a:gd name="T2" fmla="*/ 43 w 96"/>
              <a:gd name="T3" fmla="*/ 96 h 96"/>
              <a:gd name="T4" fmla="*/ 58 w 96"/>
              <a:gd name="T5" fmla="*/ 82 h 96"/>
              <a:gd name="T6" fmla="*/ 58 w 96"/>
              <a:gd name="T7" fmla="*/ 58 h 96"/>
              <a:gd name="T8" fmla="*/ 82 w 96"/>
              <a:gd name="T9" fmla="*/ 58 h 96"/>
              <a:gd name="T10" fmla="*/ 96 w 96"/>
              <a:gd name="T11" fmla="*/ 43 h 96"/>
              <a:gd name="T12" fmla="*/ 96 w 96"/>
              <a:gd name="T13" fmla="*/ 14 h 96"/>
              <a:gd name="T14" fmla="*/ 82 w 96"/>
              <a:gd name="T15" fmla="*/ 0 h 96"/>
              <a:gd name="T16" fmla="*/ 0 w 96"/>
              <a:gd name="T17" fmla="*/ 0 h 96"/>
              <a:gd name="T18" fmla="*/ 0 w 96"/>
              <a:gd name="T19" fmla="*/ 82 h 96"/>
              <a:gd name="T20" fmla="*/ 14 w 96"/>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96">
                <a:moveTo>
                  <a:pt x="14" y="96"/>
                </a:moveTo>
                <a:cubicBezTo>
                  <a:pt x="43" y="96"/>
                  <a:pt x="43" y="96"/>
                  <a:pt x="43" y="96"/>
                </a:cubicBezTo>
                <a:cubicBezTo>
                  <a:pt x="51" y="96"/>
                  <a:pt x="58" y="90"/>
                  <a:pt x="58" y="82"/>
                </a:cubicBezTo>
                <a:cubicBezTo>
                  <a:pt x="58" y="58"/>
                  <a:pt x="58" y="58"/>
                  <a:pt x="58" y="58"/>
                </a:cubicBezTo>
                <a:cubicBezTo>
                  <a:pt x="82" y="58"/>
                  <a:pt x="82" y="58"/>
                  <a:pt x="82" y="58"/>
                </a:cubicBezTo>
                <a:cubicBezTo>
                  <a:pt x="90" y="58"/>
                  <a:pt x="96" y="51"/>
                  <a:pt x="96" y="43"/>
                </a:cubicBezTo>
                <a:cubicBezTo>
                  <a:pt x="96" y="14"/>
                  <a:pt x="96" y="14"/>
                  <a:pt x="96" y="14"/>
                </a:cubicBezTo>
                <a:cubicBezTo>
                  <a:pt x="96" y="7"/>
                  <a:pt x="90" y="0"/>
                  <a:pt x="82" y="0"/>
                </a:cubicBezTo>
                <a:cubicBezTo>
                  <a:pt x="0" y="0"/>
                  <a:pt x="0" y="0"/>
                  <a:pt x="0" y="0"/>
                </a:cubicBezTo>
                <a:cubicBezTo>
                  <a:pt x="0" y="82"/>
                  <a:pt x="0" y="82"/>
                  <a:pt x="0" y="82"/>
                </a:cubicBezTo>
                <a:cubicBezTo>
                  <a:pt x="0" y="90"/>
                  <a:pt x="7" y="96"/>
                  <a:pt x="14" y="96"/>
                </a:cubicBezTo>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 name="Title Placeholder 1"/>
          <p:cNvSpPr>
            <a:spLocks noGrp="1"/>
          </p:cNvSpPr>
          <p:nvPr>
            <p:ph type="title"/>
          </p:nvPr>
        </p:nvSpPr>
        <p:spPr>
          <a:xfrm>
            <a:off x="609600" y="393192"/>
            <a:ext cx="10972800" cy="822960"/>
          </a:xfrm>
          <a:prstGeom prst="rect">
            <a:avLst/>
          </a:prstGeom>
        </p:spPr>
        <p:txBody>
          <a:bodyPr vert="horz" lIns="0" tIns="0" rIns="9144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bwMode="gray">
          <a:xfrm>
            <a:off x="609600" y="1463040"/>
            <a:ext cx="10972800" cy="4389120"/>
          </a:xfrm>
          <a:prstGeom prst="rect">
            <a:avLst/>
          </a:prstGeom>
        </p:spPr>
        <p:txBody>
          <a:bodyPr vert="horz" lIns="0" tIns="0" rIns="9144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r>
              <a:rPr lang="en-US" dirty="0"/>
              <a:t>“Privileged &amp; Confidential; Prepared at the request of Legal; Attorney Work Product.”</a:t>
            </a:r>
          </a:p>
        </p:txBody>
      </p:sp>
      <p:sp>
        <p:nvSpPr>
          <p:cNvPr id="1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grpSp>
        <p:nvGrpSpPr>
          <p:cNvPr id="25" name="Group 24"/>
          <p:cNvGrpSpPr>
            <a:grpSpLocks noChangeAspect="1"/>
          </p:cNvGrpSpPr>
          <p:nvPr/>
        </p:nvGrpSpPr>
        <p:grpSpPr>
          <a:xfrm>
            <a:off x="10028518" y="6518100"/>
            <a:ext cx="1591983" cy="146673"/>
            <a:chOff x="1011652" y="1504398"/>
            <a:chExt cx="10028238" cy="1231900"/>
          </a:xfrm>
          <a:solidFill>
            <a:schemeClr val="tx1"/>
          </a:solidFill>
        </p:grpSpPr>
        <p:sp>
          <p:nvSpPr>
            <p:cNvPr id="26"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7"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8"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9"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0"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1"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graphicFrame>
        <p:nvGraphicFramePr>
          <p:cNvPr id="4" name="Draft Stamp">
            <a:extLst>
              <a:ext uri="{FF2B5EF4-FFF2-40B4-BE49-F238E27FC236}">
                <a16:creationId xmlns:a16="http://schemas.microsoft.com/office/drawing/2014/main" id="{5B870FEA-BD7C-4D4C-AB66-41A7D51EFB39}"/>
              </a:ext>
            </a:extLst>
          </p:cNvPr>
          <p:cNvGraphicFramePr>
            <a:graphicFrameLocks noGrp="1"/>
          </p:cNvGraphicFramePr>
          <p:nvPr userDrawn="1">
            <p:extLst>
              <p:ext uri="{D42A27DB-BD31-4B8C-83A1-F6EECF244321}">
                <p14:modId xmlns:p14="http://schemas.microsoft.com/office/powerpoint/2010/main" val="2305334231"/>
              </p:ext>
            </p:extLst>
          </p:nvPr>
        </p:nvGraphicFramePr>
        <p:xfrm>
          <a:off x="10676467" y="6350"/>
          <a:ext cx="1515533" cy="482600"/>
        </p:xfrm>
        <a:graphic>
          <a:graphicData uri="http://schemas.openxmlformats.org/drawingml/2006/table">
            <a:tbl>
              <a:tblPr firstRow="1" bandRow="1">
                <a:tableStyleId>{5C22544A-7EE6-4342-B048-85BDC9FD1C3A}</a:tableStyleId>
              </a:tblPr>
              <a:tblGrid>
                <a:gridCol w="1515533">
                  <a:extLst>
                    <a:ext uri="{9D8B030D-6E8A-4147-A177-3AD203B41FA5}">
                      <a16:colId xmlns:a16="http://schemas.microsoft.com/office/drawing/2014/main" val="711453787"/>
                    </a:ext>
                  </a:extLst>
                </a:gridCol>
              </a:tblGrid>
              <a:tr h="482600">
                <a:tc>
                  <a:txBody>
                    <a:bodyPr/>
                    <a:lstStyle/>
                    <a:p>
                      <a:r>
                        <a:rPr lang="en-US" sz="2400" b="1" dirty="0">
                          <a:solidFill>
                            <a:srgbClr val="C00000"/>
                          </a:solidFill>
                          <a:latin typeface="Verdana" panose="020B0604030504040204" pitchFamily="34" charset="0"/>
                        </a:rPr>
                        <a:t>DRAFT</a:t>
                      </a:r>
                    </a:p>
                  </a:txBody>
                  <a:tcPr marL="0" marR="0" marT="0" marB="0" anchor="ctr" anchorCtr="1">
                    <a:lnT w="38100" cmpd="sng">
                      <a:solidFill>
                        <a:srgbClr val="C00000"/>
                      </a:solidFill>
                    </a:lnT>
                    <a:lnB w="38100" cmpd="sng">
                      <a:solidFill>
                        <a:srgbClr val="C00000"/>
                      </a:solidFill>
                    </a:lnB>
                    <a:solidFill>
                      <a:srgbClr val="FFFFFF"/>
                    </a:solidFill>
                  </a:tcPr>
                </a:tc>
                <a:extLst>
                  <a:ext uri="{0D108BD9-81ED-4DB2-BD59-A6C34878D82A}">
                    <a16:rowId xmlns:a16="http://schemas.microsoft.com/office/drawing/2014/main" val="4240123357"/>
                  </a:ext>
                </a:extLst>
              </a:tr>
            </a:tbl>
          </a:graphicData>
        </a:graphic>
      </p:graphicFrame>
    </p:spTree>
    <p:extLst>
      <p:ext uri="{BB962C8B-B14F-4D97-AF65-F5344CB8AC3E}">
        <p14:creationId xmlns:p14="http://schemas.microsoft.com/office/powerpoint/2010/main" val="1599987809"/>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50" r:id="rId3"/>
    <p:sldLayoutId id="2147483652" r:id="rId4"/>
    <p:sldLayoutId id="2147483673" r:id="rId5"/>
    <p:sldLayoutId id="2147483653" r:id="rId6"/>
    <p:sldLayoutId id="2147483671" r:id="rId7"/>
    <p:sldLayoutId id="2147483663" r:id="rId8"/>
    <p:sldLayoutId id="2147483651" r:id="rId9"/>
    <p:sldLayoutId id="2147483654" r:id="rId10"/>
    <p:sldLayoutId id="2147483655" r:id="rId11"/>
  </p:sldLayoutIdLst>
  <p:hf hdr="0" dt="0"/>
  <p:txStyles>
    <p:titleStyle>
      <a:lvl1pPr algn="l" defTabSz="457200" rtl="0" eaLnBrk="1" latinLnBrk="0" hangingPunct="1">
        <a:lnSpc>
          <a:spcPct val="90000"/>
        </a:lnSpc>
        <a:spcBef>
          <a:spcPct val="0"/>
        </a:spcBef>
        <a:buNone/>
        <a:defRPr sz="2600" b="1" kern="1200">
          <a:solidFill>
            <a:schemeClr val="tx1"/>
          </a:solidFill>
          <a:latin typeface="+mj-lt"/>
          <a:ea typeface="+mj-ea"/>
          <a:cs typeface="+mj-cs"/>
        </a:defRPr>
      </a:lvl1pPr>
    </p:titleStyle>
    <p:bodyStyle>
      <a:lvl1pPr marL="0" indent="0" algn="l" defTabSz="457200" rtl="0" eaLnBrk="1" latinLnBrk="0" hangingPunct="1">
        <a:spcBef>
          <a:spcPts val="1800"/>
        </a:spcBef>
        <a:buClr>
          <a:srgbClr val="37BAAB"/>
        </a:buClr>
        <a:buFont typeface="Arial"/>
        <a:buNone/>
        <a:defRPr sz="1800" b="1" kern="1200">
          <a:solidFill>
            <a:schemeClr val="tx1"/>
          </a:solidFill>
          <a:latin typeface="+mn-lt"/>
          <a:ea typeface="+mn-ea"/>
          <a:cs typeface="+mn-cs"/>
        </a:defRPr>
      </a:lvl1pPr>
      <a:lvl2pPr marL="228600" indent="-228600" algn="l" defTabSz="457200" rtl="0" eaLnBrk="1" latinLnBrk="0" hangingPunct="1">
        <a:spcBef>
          <a:spcPts val="1200"/>
        </a:spcBef>
        <a:buClr>
          <a:srgbClr val="37BAAB"/>
        </a:buClr>
        <a:buFont typeface="Arial"/>
        <a:buChar char="•"/>
        <a:defRPr sz="1800" kern="1200">
          <a:solidFill>
            <a:schemeClr val="tx1"/>
          </a:solidFill>
          <a:latin typeface="+mn-lt"/>
          <a:ea typeface="+mn-ea"/>
          <a:cs typeface="+mn-cs"/>
        </a:defRPr>
      </a:lvl2pPr>
      <a:lvl3pPr marL="548640" indent="-228600" algn="l" defTabSz="457200" rtl="0" eaLnBrk="1" latinLnBrk="0" hangingPunct="1">
        <a:spcBef>
          <a:spcPts val="600"/>
        </a:spcBef>
        <a:buClr>
          <a:srgbClr val="37BAAB"/>
        </a:buClr>
        <a:buFont typeface="Lucida Grande"/>
        <a:buChar char="–"/>
        <a:defRPr sz="1600" kern="1200">
          <a:solidFill>
            <a:schemeClr val="tx1">
              <a:lumMod val="75000"/>
              <a:lumOff val="25000"/>
            </a:schemeClr>
          </a:solidFill>
          <a:latin typeface="+mn-lt"/>
          <a:ea typeface="+mn-ea"/>
          <a:cs typeface="+mn-cs"/>
        </a:defRPr>
      </a:lvl3pPr>
      <a:lvl4pPr marL="914400" indent="-228600" algn="l" defTabSz="457200" rtl="0" eaLnBrk="1" latinLnBrk="0" hangingPunct="1">
        <a:spcBef>
          <a:spcPts val="600"/>
        </a:spcBef>
        <a:buClr>
          <a:srgbClr val="37BAAB"/>
        </a:buClr>
        <a:buFont typeface="Arial"/>
        <a:buChar char="•"/>
        <a:defRPr sz="1600" kern="1200">
          <a:solidFill>
            <a:schemeClr val="tx1">
              <a:lumMod val="75000"/>
              <a:lumOff val="25000"/>
            </a:schemeClr>
          </a:solidFill>
          <a:latin typeface="+mn-lt"/>
          <a:ea typeface="+mn-ea"/>
          <a:cs typeface="+mn-cs"/>
        </a:defRPr>
      </a:lvl4pPr>
      <a:lvl5pPr marL="1234440" indent="-182880" algn="l" defTabSz="457200" rtl="0" eaLnBrk="1" latinLnBrk="0" hangingPunct="1">
        <a:spcBef>
          <a:spcPts val="300"/>
        </a:spcBef>
        <a:buClr>
          <a:srgbClr val="37BAAB"/>
        </a:buClr>
        <a:buFont typeface="Arial"/>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Freeform 9"/>
          <p:cNvSpPr>
            <a:spLocks noChangeAspect="1"/>
          </p:cNvSpPr>
          <p:nvPr/>
        </p:nvSpPr>
        <p:spPr bwMode="auto">
          <a:xfrm>
            <a:off x="315069" y="228430"/>
            <a:ext cx="247695" cy="185771"/>
          </a:xfrm>
          <a:custGeom>
            <a:avLst/>
            <a:gdLst>
              <a:gd name="T0" fmla="*/ 14 w 96"/>
              <a:gd name="T1" fmla="*/ 96 h 96"/>
              <a:gd name="T2" fmla="*/ 43 w 96"/>
              <a:gd name="T3" fmla="*/ 96 h 96"/>
              <a:gd name="T4" fmla="*/ 58 w 96"/>
              <a:gd name="T5" fmla="*/ 82 h 96"/>
              <a:gd name="T6" fmla="*/ 58 w 96"/>
              <a:gd name="T7" fmla="*/ 58 h 96"/>
              <a:gd name="T8" fmla="*/ 82 w 96"/>
              <a:gd name="T9" fmla="*/ 58 h 96"/>
              <a:gd name="T10" fmla="*/ 96 w 96"/>
              <a:gd name="T11" fmla="*/ 43 h 96"/>
              <a:gd name="T12" fmla="*/ 96 w 96"/>
              <a:gd name="T13" fmla="*/ 14 h 96"/>
              <a:gd name="T14" fmla="*/ 82 w 96"/>
              <a:gd name="T15" fmla="*/ 0 h 96"/>
              <a:gd name="T16" fmla="*/ 0 w 96"/>
              <a:gd name="T17" fmla="*/ 0 h 96"/>
              <a:gd name="T18" fmla="*/ 0 w 96"/>
              <a:gd name="T19" fmla="*/ 82 h 96"/>
              <a:gd name="T20" fmla="*/ 14 w 96"/>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96">
                <a:moveTo>
                  <a:pt x="14" y="96"/>
                </a:moveTo>
                <a:cubicBezTo>
                  <a:pt x="43" y="96"/>
                  <a:pt x="43" y="96"/>
                  <a:pt x="43" y="96"/>
                </a:cubicBezTo>
                <a:cubicBezTo>
                  <a:pt x="51" y="96"/>
                  <a:pt x="58" y="90"/>
                  <a:pt x="58" y="82"/>
                </a:cubicBezTo>
                <a:cubicBezTo>
                  <a:pt x="58" y="58"/>
                  <a:pt x="58" y="58"/>
                  <a:pt x="58" y="58"/>
                </a:cubicBezTo>
                <a:cubicBezTo>
                  <a:pt x="82" y="58"/>
                  <a:pt x="82" y="58"/>
                  <a:pt x="82" y="58"/>
                </a:cubicBezTo>
                <a:cubicBezTo>
                  <a:pt x="90" y="58"/>
                  <a:pt x="96" y="51"/>
                  <a:pt x="96" y="43"/>
                </a:cubicBezTo>
                <a:cubicBezTo>
                  <a:pt x="96" y="14"/>
                  <a:pt x="96" y="14"/>
                  <a:pt x="96" y="14"/>
                </a:cubicBezTo>
                <a:cubicBezTo>
                  <a:pt x="96" y="7"/>
                  <a:pt x="90" y="0"/>
                  <a:pt x="82" y="0"/>
                </a:cubicBezTo>
                <a:cubicBezTo>
                  <a:pt x="0" y="0"/>
                  <a:pt x="0" y="0"/>
                  <a:pt x="0" y="0"/>
                </a:cubicBezTo>
                <a:cubicBezTo>
                  <a:pt x="0" y="82"/>
                  <a:pt x="0" y="82"/>
                  <a:pt x="0" y="82"/>
                </a:cubicBezTo>
                <a:cubicBezTo>
                  <a:pt x="0" y="90"/>
                  <a:pt x="7" y="96"/>
                  <a:pt x="14" y="96"/>
                </a:cubicBezTo>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 name="Title Placeholder 1"/>
          <p:cNvSpPr>
            <a:spLocks noGrp="1"/>
          </p:cNvSpPr>
          <p:nvPr>
            <p:ph type="title"/>
          </p:nvPr>
        </p:nvSpPr>
        <p:spPr>
          <a:xfrm>
            <a:off x="609600" y="393192"/>
            <a:ext cx="10972800" cy="822960"/>
          </a:xfrm>
          <a:prstGeom prst="rect">
            <a:avLst/>
          </a:prstGeom>
        </p:spPr>
        <p:txBody>
          <a:bodyPr vert="horz" lIns="0" tIns="0" rIns="9144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bwMode="gray">
          <a:xfrm>
            <a:off x="609600" y="1463040"/>
            <a:ext cx="10972800" cy="4389120"/>
          </a:xfrm>
          <a:prstGeom prst="rect">
            <a:avLst/>
          </a:prstGeom>
        </p:spPr>
        <p:txBody>
          <a:bodyPr vert="horz" lIns="0" tIns="0" rIns="9144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r>
              <a:rPr lang="en-US" dirty="0"/>
              <a:t>“Privileged &amp; Confidential; Prepared at the request of Legal; Attorney Work Product.”</a:t>
            </a:r>
          </a:p>
        </p:txBody>
      </p:sp>
      <p:sp>
        <p:nvSpPr>
          <p:cNvPr id="1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grpSp>
        <p:nvGrpSpPr>
          <p:cNvPr id="25" name="Group 24"/>
          <p:cNvGrpSpPr>
            <a:grpSpLocks noChangeAspect="1"/>
          </p:cNvGrpSpPr>
          <p:nvPr/>
        </p:nvGrpSpPr>
        <p:grpSpPr>
          <a:xfrm>
            <a:off x="10028518" y="6518100"/>
            <a:ext cx="1591983" cy="146673"/>
            <a:chOff x="1011652" y="1504398"/>
            <a:chExt cx="10028238" cy="1231900"/>
          </a:xfrm>
          <a:solidFill>
            <a:schemeClr val="tx1"/>
          </a:solidFill>
        </p:grpSpPr>
        <p:sp>
          <p:nvSpPr>
            <p:cNvPr id="26"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7"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8"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9"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0"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1"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graphicFrame>
        <p:nvGraphicFramePr>
          <p:cNvPr id="14" name="Draft Stamp">
            <a:extLst>
              <a:ext uri="{FF2B5EF4-FFF2-40B4-BE49-F238E27FC236}">
                <a16:creationId xmlns:a16="http://schemas.microsoft.com/office/drawing/2014/main" id="{68C50E93-DC1A-4D26-ADD6-921A578DCFCC}"/>
              </a:ext>
            </a:extLst>
          </p:cNvPr>
          <p:cNvGraphicFramePr>
            <a:graphicFrameLocks noGrp="1"/>
          </p:cNvGraphicFramePr>
          <p:nvPr userDrawn="1">
            <p:extLst>
              <p:ext uri="{D42A27DB-BD31-4B8C-83A1-F6EECF244321}">
                <p14:modId xmlns:p14="http://schemas.microsoft.com/office/powerpoint/2010/main" val="3603856280"/>
              </p:ext>
            </p:extLst>
          </p:nvPr>
        </p:nvGraphicFramePr>
        <p:xfrm>
          <a:off x="10676467" y="6350"/>
          <a:ext cx="1515533" cy="482600"/>
        </p:xfrm>
        <a:graphic>
          <a:graphicData uri="http://schemas.openxmlformats.org/drawingml/2006/table">
            <a:tbl>
              <a:tblPr firstRow="1" bandRow="1">
                <a:tableStyleId>{5C22544A-7EE6-4342-B048-85BDC9FD1C3A}</a:tableStyleId>
              </a:tblPr>
              <a:tblGrid>
                <a:gridCol w="1515533">
                  <a:extLst>
                    <a:ext uri="{9D8B030D-6E8A-4147-A177-3AD203B41FA5}">
                      <a16:colId xmlns:a16="http://schemas.microsoft.com/office/drawing/2014/main" val="711453787"/>
                    </a:ext>
                  </a:extLst>
                </a:gridCol>
              </a:tblGrid>
              <a:tr h="482600">
                <a:tc>
                  <a:txBody>
                    <a:bodyPr/>
                    <a:lstStyle/>
                    <a:p>
                      <a:r>
                        <a:rPr lang="en-US" sz="2400" b="1" dirty="0">
                          <a:solidFill>
                            <a:srgbClr val="C00000"/>
                          </a:solidFill>
                          <a:latin typeface="Verdana" panose="020B0604030504040204" pitchFamily="34" charset="0"/>
                        </a:rPr>
                        <a:t>DRAFT</a:t>
                      </a:r>
                    </a:p>
                  </a:txBody>
                  <a:tcPr marL="0" marR="0" marT="0" marB="0" anchor="ctr" anchorCtr="1">
                    <a:lnT w="38100" cmpd="sng">
                      <a:solidFill>
                        <a:srgbClr val="C00000"/>
                      </a:solidFill>
                    </a:lnT>
                    <a:lnB w="38100" cmpd="sng">
                      <a:solidFill>
                        <a:srgbClr val="C00000"/>
                      </a:solidFill>
                    </a:lnB>
                    <a:solidFill>
                      <a:srgbClr val="FFFFFF"/>
                    </a:solidFill>
                  </a:tcPr>
                </a:tc>
                <a:extLst>
                  <a:ext uri="{0D108BD9-81ED-4DB2-BD59-A6C34878D82A}">
                    <a16:rowId xmlns:a16="http://schemas.microsoft.com/office/drawing/2014/main" val="4240123357"/>
                  </a:ext>
                </a:extLst>
              </a:tr>
            </a:tbl>
          </a:graphicData>
        </a:graphic>
      </p:graphicFrame>
    </p:spTree>
    <p:extLst>
      <p:ext uri="{BB962C8B-B14F-4D97-AF65-F5344CB8AC3E}">
        <p14:creationId xmlns:p14="http://schemas.microsoft.com/office/powerpoint/2010/main" val="27992954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98" r:id="rId12"/>
  </p:sldLayoutIdLst>
  <p:hf hdr="0" dt="0"/>
  <p:txStyles>
    <p:titleStyle>
      <a:lvl1pPr algn="l" defTabSz="457200" rtl="0" eaLnBrk="1" latinLnBrk="0" hangingPunct="1">
        <a:lnSpc>
          <a:spcPct val="90000"/>
        </a:lnSpc>
        <a:spcBef>
          <a:spcPct val="0"/>
        </a:spcBef>
        <a:buNone/>
        <a:defRPr sz="2600" b="1" kern="1200">
          <a:solidFill>
            <a:schemeClr val="tx1"/>
          </a:solidFill>
          <a:latin typeface="+mj-lt"/>
          <a:ea typeface="+mj-ea"/>
          <a:cs typeface="+mj-cs"/>
        </a:defRPr>
      </a:lvl1pPr>
    </p:titleStyle>
    <p:bodyStyle>
      <a:lvl1pPr marL="0" indent="0" algn="l" defTabSz="457200" rtl="0" eaLnBrk="1" latinLnBrk="0" hangingPunct="1">
        <a:spcBef>
          <a:spcPts val="1800"/>
        </a:spcBef>
        <a:buClr>
          <a:srgbClr val="37BAAB"/>
        </a:buClr>
        <a:buFont typeface="Arial"/>
        <a:buNone/>
        <a:defRPr sz="1800" b="1" kern="1200">
          <a:solidFill>
            <a:schemeClr val="tx1"/>
          </a:solidFill>
          <a:latin typeface="+mn-lt"/>
          <a:ea typeface="+mn-ea"/>
          <a:cs typeface="+mn-cs"/>
        </a:defRPr>
      </a:lvl1pPr>
      <a:lvl2pPr marL="228600" indent="-228600" algn="l" defTabSz="457200" rtl="0" eaLnBrk="1" latinLnBrk="0" hangingPunct="1">
        <a:spcBef>
          <a:spcPts val="1200"/>
        </a:spcBef>
        <a:buClr>
          <a:srgbClr val="37BAAB"/>
        </a:buClr>
        <a:buFont typeface="Arial"/>
        <a:buChar char="•"/>
        <a:defRPr sz="1800" kern="1200">
          <a:solidFill>
            <a:schemeClr val="tx1"/>
          </a:solidFill>
          <a:latin typeface="+mn-lt"/>
          <a:ea typeface="+mn-ea"/>
          <a:cs typeface="+mn-cs"/>
        </a:defRPr>
      </a:lvl2pPr>
      <a:lvl3pPr marL="548640" indent="-228600" algn="l" defTabSz="457200" rtl="0" eaLnBrk="1" latinLnBrk="0" hangingPunct="1">
        <a:spcBef>
          <a:spcPts val="600"/>
        </a:spcBef>
        <a:buClr>
          <a:srgbClr val="37BAAB"/>
        </a:buClr>
        <a:buFont typeface="Lucida Grande"/>
        <a:buChar char="–"/>
        <a:defRPr sz="1600" kern="1200">
          <a:solidFill>
            <a:schemeClr val="tx1">
              <a:lumMod val="75000"/>
              <a:lumOff val="25000"/>
            </a:schemeClr>
          </a:solidFill>
          <a:latin typeface="+mn-lt"/>
          <a:ea typeface="+mn-ea"/>
          <a:cs typeface="+mn-cs"/>
        </a:defRPr>
      </a:lvl3pPr>
      <a:lvl4pPr marL="914400" indent="-228600" algn="l" defTabSz="457200" rtl="0" eaLnBrk="1" latinLnBrk="0" hangingPunct="1">
        <a:spcBef>
          <a:spcPts val="600"/>
        </a:spcBef>
        <a:buClr>
          <a:srgbClr val="37BAAB"/>
        </a:buClr>
        <a:buFont typeface="Arial"/>
        <a:buChar char="•"/>
        <a:defRPr sz="1600" kern="1200">
          <a:solidFill>
            <a:schemeClr val="tx1">
              <a:lumMod val="75000"/>
              <a:lumOff val="25000"/>
            </a:schemeClr>
          </a:solidFill>
          <a:latin typeface="+mn-lt"/>
          <a:ea typeface="+mn-ea"/>
          <a:cs typeface="+mn-cs"/>
        </a:defRPr>
      </a:lvl4pPr>
      <a:lvl5pPr marL="1234440" indent="-182880" algn="l" defTabSz="457200" rtl="0" eaLnBrk="1" latinLnBrk="0" hangingPunct="1">
        <a:spcBef>
          <a:spcPts val="300"/>
        </a:spcBef>
        <a:buClr>
          <a:srgbClr val="37BAAB"/>
        </a:buClr>
        <a:buFont typeface="Arial"/>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Freeform 9"/>
          <p:cNvSpPr>
            <a:spLocks noChangeAspect="1"/>
          </p:cNvSpPr>
          <p:nvPr/>
        </p:nvSpPr>
        <p:spPr bwMode="auto">
          <a:xfrm>
            <a:off x="315069" y="228430"/>
            <a:ext cx="247695" cy="185771"/>
          </a:xfrm>
          <a:custGeom>
            <a:avLst/>
            <a:gdLst>
              <a:gd name="T0" fmla="*/ 14 w 96"/>
              <a:gd name="T1" fmla="*/ 96 h 96"/>
              <a:gd name="T2" fmla="*/ 43 w 96"/>
              <a:gd name="T3" fmla="*/ 96 h 96"/>
              <a:gd name="T4" fmla="*/ 58 w 96"/>
              <a:gd name="T5" fmla="*/ 82 h 96"/>
              <a:gd name="T6" fmla="*/ 58 w 96"/>
              <a:gd name="T7" fmla="*/ 58 h 96"/>
              <a:gd name="T8" fmla="*/ 82 w 96"/>
              <a:gd name="T9" fmla="*/ 58 h 96"/>
              <a:gd name="T10" fmla="*/ 96 w 96"/>
              <a:gd name="T11" fmla="*/ 43 h 96"/>
              <a:gd name="T12" fmla="*/ 96 w 96"/>
              <a:gd name="T13" fmla="*/ 14 h 96"/>
              <a:gd name="T14" fmla="*/ 82 w 96"/>
              <a:gd name="T15" fmla="*/ 0 h 96"/>
              <a:gd name="T16" fmla="*/ 0 w 96"/>
              <a:gd name="T17" fmla="*/ 0 h 96"/>
              <a:gd name="T18" fmla="*/ 0 w 96"/>
              <a:gd name="T19" fmla="*/ 82 h 96"/>
              <a:gd name="T20" fmla="*/ 14 w 96"/>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96">
                <a:moveTo>
                  <a:pt x="14" y="96"/>
                </a:moveTo>
                <a:cubicBezTo>
                  <a:pt x="43" y="96"/>
                  <a:pt x="43" y="96"/>
                  <a:pt x="43" y="96"/>
                </a:cubicBezTo>
                <a:cubicBezTo>
                  <a:pt x="51" y="96"/>
                  <a:pt x="58" y="90"/>
                  <a:pt x="58" y="82"/>
                </a:cubicBezTo>
                <a:cubicBezTo>
                  <a:pt x="58" y="58"/>
                  <a:pt x="58" y="58"/>
                  <a:pt x="58" y="58"/>
                </a:cubicBezTo>
                <a:cubicBezTo>
                  <a:pt x="82" y="58"/>
                  <a:pt x="82" y="58"/>
                  <a:pt x="82" y="58"/>
                </a:cubicBezTo>
                <a:cubicBezTo>
                  <a:pt x="90" y="58"/>
                  <a:pt x="96" y="51"/>
                  <a:pt x="96" y="43"/>
                </a:cubicBezTo>
                <a:cubicBezTo>
                  <a:pt x="96" y="14"/>
                  <a:pt x="96" y="14"/>
                  <a:pt x="96" y="14"/>
                </a:cubicBezTo>
                <a:cubicBezTo>
                  <a:pt x="96" y="7"/>
                  <a:pt x="90" y="0"/>
                  <a:pt x="82" y="0"/>
                </a:cubicBezTo>
                <a:cubicBezTo>
                  <a:pt x="0" y="0"/>
                  <a:pt x="0" y="0"/>
                  <a:pt x="0" y="0"/>
                </a:cubicBezTo>
                <a:cubicBezTo>
                  <a:pt x="0" y="82"/>
                  <a:pt x="0" y="82"/>
                  <a:pt x="0" y="82"/>
                </a:cubicBezTo>
                <a:cubicBezTo>
                  <a:pt x="0" y="90"/>
                  <a:pt x="7" y="96"/>
                  <a:pt x="14" y="96"/>
                </a:cubicBezTo>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 name="Title Placeholder 1"/>
          <p:cNvSpPr>
            <a:spLocks noGrp="1"/>
          </p:cNvSpPr>
          <p:nvPr>
            <p:ph type="title"/>
          </p:nvPr>
        </p:nvSpPr>
        <p:spPr>
          <a:xfrm>
            <a:off x="609600" y="393192"/>
            <a:ext cx="10972800" cy="822960"/>
          </a:xfrm>
          <a:prstGeom prst="rect">
            <a:avLst/>
          </a:prstGeom>
        </p:spPr>
        <p:txBody>
          <a:bodyPr vert="horz" lIns="0" tIns="0" rIns="9144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bwMode="gray">
          <a:xfrm>
            <a:off x="609600" y="1463040"/>
            <a:ext cx="10972800" cy="4389120"/>
          </a:xfrm>
          <a:prstGeom prst="rect">
            <a:avLst/>
          </a:prstGeom>
        </p:spPr>
        <p:txBody>
          <a:bodyPr vert="horz" lIns="0" tIns="0" rIns="9144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r>
              <a:rPr lang="en-US" dirty="0"/>
              <a:t>“Privileged &amp; Confidential; Prepared at the request of Legal; Attorney Work Product.”</a:t>
            </a:r>
          </a:p>
        </p:txBody>
      </p:sp>
      <p:sp>
        <p:nvSpPr>
          <p:cNvPr id="1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grpSp>
        <p:nvGrpSpPr>
          <p:cNvPr id="25" name="Group 24"/>
          <p:cNvGrpSpPr>
            <a:grpSpLocks noChangeAspect="1"/>
          </p:cNvGrpSpPr>
          <p:nvPr/>
        </p:nvGrpSpPr>
        <p:grpSpPr>
          <a:xfrm>
            <a:off x="10028518" y="6518100"/>
            <a:ext cx="1591983" cy="146673"/>
            <a:chOff x="1011652" y="1504398"/>
            <a:chExt cx="10028238" cy="1231900"/>
          </a:xfrm>
          <a:solidFill>
            <a:schemeClr val="tx1"/>
          </a:solidFill>
        </p:grpSpPr>
        <p:sp>
          <p:nvSpPr>
            <p:cNvPr id="26"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7"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8"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9"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0"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1"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graphicFrame>
        <p:nvGraphicFramePr>
          <p:cNvPr id="4" name="Draft Stamp">
            <a:extLst>
              <a:ext uri="{FF2B5EF4-FFF2-40B4-BE49-F238E27FC236}">
                <a16:creationId xmlns:a16="http://schemas.microsoft.com/office/drawing/2014/main" id="{5B870FEA-BD7C-4D4C-AB66-41A7D51EFB39}"/>
              </a:ext>
            </a:extLst>
          </p:cNvPr>
          <p:cNvGraphicFramePr>
            <a:graphicFrameLocks noGrp="1"/>
          </p:cNvGraphicFramePr>
          <p:nvPr userDrawn="1"/>
        </p:nvGraphicFramePr>
        <p:xfrm>
          <a:off x="10676467" y="6350"/>
          <a:ext cx="1515533" cy="482600"/>
        </p:xfrm>
        <a:graphic>
          <a:graphicData uri="http://schemas.openxmlformats.org/drawingml/2006/table">
            <a:tbl>
              <a:tblPr firstRow="1" bandRow="1">
                <a:tableStyleId>{5C22544A-7EE6-4342-B048-85BDC9FD1C3A}</a:tableStyleId>
              </a:tblPr>
              <a:tblGrid>
                <a:gridCol w="1515533">
                  <a:extLst>
                    <a:ext uri="{9D8B030D-6E8A-4147-A177-3AD203B41FA5}">
                      <a16:colId xmlns:a16="http://schemas.microsoft.com/office/drawing/2014/main" val="711453787"/>
                    </a:ext>
                  </a:extLst>
                </a:gridCol>
              </a:tblGrid>
              <a:tr h="482600">
                <a:tc>
                  <a:txBody>
                    <a:bodyPr/>
                    <a:lstStyle/>
                    <a:p>
                      <a:r>
                        <a:rPr lang="en-US" sz="2400" b="1" dirty="0">
                          <a:solidFill>
                            <a:srgbClr val="C00000"/>
                          </a:solidFill>
                          <a:latin typeface="Verdana" panose="020B0604030504040204" pitchFamily="34" charset="0"/>
                        </a:rPr>
                        <a:t>DRAFT</a:t>
                      </a:r>
                    </a:p>
                  </a:txBody>
                  <a:tcPr marL="0" marR="0" marT="0" marB="0" anchor="ctr" anchorCtr="1">
                    <a:lnT w="38100" cmpd="sng">
                      <a:solidFill>
                        <a:srgbClr val="C00000"/>
                      </a:solidFill>
                    </a:lnT>
                    <a:lnB w="38100" cmpd="sng">
                      <a:solidFill>
                        <a:srgbClr val="C00000"/>
                      </a:solidFill>
                    </a:lnB>
                    <a:solidFill>
                      <a:srgbClr val="FFFFFF"/>
                    </a:solidFill>
                  </a:tcPr>
                </a:tc>
                <a:extLst>
                  <a:ext uri="{0D108BD9-81ED-4DB2-BD59-A6C34878D82A}">
                    <a16:rowId xmlns:a16="http://schemas.microsoft.com/office/drawing/2014/main" val="4240123357"/>
                  </a:ext>
                </a:extLst>
              </a:tr>
            </a:tbl>
          </a:graphicData>
        </a:graphic>
      </p:graphicFrame>
    </p:spTree>
    <p:extLst>
      <p:ext uri="{BB962C8B-B14F-4D97-AF65-F5344CB8AC3E}">
        <p14:creationId xmlns:p14="http://schemas.microsoft.com/office/powerpoint/2010/main" val="322716140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dt="0"/>
  <p:txStyles>
    <p:titleStyle>
      <a:lvl1pPr algn="l" defTabSz="457200" rtl="0" eaLnBrk="1" latinLnBrk="0" hangingPunct="1">
        <a:lnSpc>
          <a:spcPct val="90000"/>
        </a:lnSpc>
        <a:spcBef>
          <a:spcPct val="0"/>
        </a:spcBef>
        <a:buNone/>
        <a:defRPr sz="2600" b="1" kern="1200">
          <a:solidFill>
            <a:schemeClr val="tx1"/>
          </a:solidFill>
          <a:latin typeface="+mj-lt"/>
          <a:ea typeface="+mj-ea"/>
          <a:cs typeface="+mj-cs"/>
        </a:defRPr>
      </a:lvl1pPr>
    </p:titleStyle>
    <p:bodyStyle>
      <a:lvl1pPr marL="0" indent="0" algn="l" defTabSz="457200" rtl="0" eaLnBrk="1" latinLnBrk="0" hangingPunct="1">
        <a:spcBef>
          <a:spcPts val="1800"/>
        </a:spcBef>
        <a:buClr>
          <a:srgbClr val="37BAAB"/>
        </a:buClr>
        <a:buFont typeface="Arial"/>
        <a:buNone/>
        <a:defRPr sz="1800" b="1" kern="1200">
          <a:solidFill>
            <a:schemeClr val="tx1"/>
          </a:solidFill>
          <a:latin typeface="+mn-lt"/>
          <a:ea typeface="+mn-ea"/>
          <a:cs typeface="+mn-cs"/>
        </a:defRPr>
      </a:lvl1pPr>
      <a:lvl2pPr marL="228600" indent="-228600" algn="l" defTabSz="457200" rtl="0" eaLnBrk="1" latinLnBrk="0" hangingPunct="1">
        <a:spcBef>
          <a:spcPts val="1200"/>
        </a:spcBef>
        <a:buClr>
          <a:srgbClr val="37BAAB"/>
        </a:buClr>
        <a:buFont typeface="Arial"/>
        <a:buChar char="•"/>
        <a:defRPr sz="1800" kern="1200">
          <a:solidFill>
            <a:schemeClr val="tx1"/>
          </a:solidFill>
          <a:latin typeface="+mn-lt"/>
          <a:ea typeface="+mn-ea"/>
          <a:cs typeface="+mn-cs"/>
        </a:defRPr>
      </a:lvl2pPr>
      <a:lvl3pPr marL="548640" indent="-228600" algn="l" defTabSz="457200" rtl="0" eaLnBrk="1" latinLnBrk="0" hangingPunct="1">
        <a:spcBef>
          <a:spcPts val="600"/>
        </a:spcBef>
        <a:buClr>
          <a:srgbClr val="37BAAB"/>
        </a:buClr>
        <a:buFont typeface="Lucida Grande"/>
        <a:buChar char="–"/>
        <a:defRPr sz="1600" kern="1200">
          <a:solidFill>
            <a:schemeClr val="tx1">
              <a:lumMod val="75000"/>
              <a:lumOff val="25000"/>
            </a:schemeClr>
          </a:solidFill>
          <a:latin typeface="+mn-lt"/>
          <a:ea typeface="+mn-ea"/>
          <a:cs typeface="+mn-cs"/>
        </a:defRPr>
      </a:lvl3pPr>
      <a:lvl4pPr marL="914400" indent="-228600" algn="l" defTabSz="457200" rtl="0" eaLnBrk="1" latinLnBrk="0" hangingPunct="1">
        <a:spcBef>
          <a:spcPts val="600"/>
        </a:spcBef>
        <a:buClr>
          <a:srgbClr val="37BAAB"/>
        </a:buClr>
        <a:buFont typeface="Arial"/>
        <a:buChar char="•"/>
        <a:defRPr sz="1600" kern="1200">
          <a:solidFill>
            <a:schemeClr val="tx1">
              <a:lumMod val="75000"/>
              <a:lumOff val="25000"/>
            </a:schemeClr>
          </a:solidFill>
          <a:latin typeface="+mn-lt"/>
          <a:ea typeface="+mn-ea"/>
          <a:cs typeface="+mn-cs"/>
        </a:defRPr>
      </a:lvl4pPr>
      <a:lvl5pPr marL="1234440" indent="-182880" algn="l" defTabSz="457200" rtl="0" eaLnBrk="1" latinLnBrk="0" hangingPunct="1">
        <a:spcBef>
          <a:spcPts val="300"/>
        </a:spcBef>
        <a:buClr>
          <a:srgbClr val="37BAAB"/>
        </a:buClr>
        <a:buFont typeface="Arial"/>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Freeform 9"/>
          <p:cNvSpPr>
            <a:spLocks noChangeAspect="1"/>
          </p:cNvSpPr>
          <p:nvPr/>
        </p:nvSpPr>
        <p:spPr bwMode="auto">
          <a:xfrm>
            <a:off x="315069" y="228430"/>
            <a:ext cx="247695" cy="185771"/>
          </a:xfrm>
          <a:custGeom>
            <a:avLst/>
            <a:gdLst>
              <a:gd name="T0" fmla="*/ 14 w 96"/>
              <a:gd name="T1" fmla="*/ 96 h 96"/>
              <a:gd name="T2" fmla="*/ 43 w 96"/>
              <a:gd name="T3" fmla="*/ 96 h 96"/>
              <a:gd name="T4" fmla="*/ 58 w 96"/>
              <a:gd name="T5" fmla="*/ 82 h 96"/>
              <a:gd name="T6" fmla="*/ 58 w 96"/>
              <a:gd name="T7" fmla="*/ 58 h 96"/>
              <a:gd name="T8" fmla="*/ 82 w 96"/>
              <a:gd name="T9" fmla="*/ 58 h 96"/>
              <a:gd name="T10" fmla="*/ 96 w 96"/>
              <a:gd name="T11" fmla="*/ 43 h 96"/>
              <a:gd name="T12" fmla="*/ 96 w 96"/>
              <a:gd name="T13" fmla="*/ 14 h 96"/>
              <a:gd name="T14" fmla="*/ 82 w 96"/>
              <a:gd name="T15" fmla="*/ 0 h 96"/>
              <a:gd name="T16" fmla="*/ 0 w 96"/>
              <a:gd name="T17" fmla="*/ 0 h 96"/>
              <a:gd name="T18" fmla="*/ 0 w 96"/>
              <a:gd name="T19" fmla="*/ 82 h 96"/>
              <a:gd name="T20" fmla="*/ 14 w 96"/>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96">
                <a:moveTo>
                  <a:pt x="14" y="96"/>
                </a:moveTo>
                <a:cubicBezTo>
                  <a:pt x="43" y="96"/>
                  <a:pt x="43" y="96"/>
                  <a:pt x="43" y="96"/>
                </a:cubicBezTo>
                <a:cubicBezTo>
                  <a:pt x="51" y="96"/>
                  <a:pt x="58" y="90"/>
                  <a:pt x="58" y="82"/>
                </a:cubicBezTo>
                <a:cubicBezTo>
                  <a:pt x="58" y="58"/>
                  <a:pt x="58" y="58"/>
                  <a:pt x="58" y="58"/>
                </a:cubicBezTo>
                <a:cubicBezTo>
                  <a:pt x="82" y="58"/>
                  <a:pt x="82" y="58"/>
                  <a:pt x="82" y="58"/>
                </a:cubicBezTo>
                <a:cubicBezTo>
                  <a:pt x="90" y="58"/>
                  <a:pt x="96" y="51"/>
                  <a:pt x="96" y="43"/>
                </a:cubicBezTo>
                <a:cubicBezTo>
                  <a:pt x="96" y="14"/>
                  <a:pt x="96" y="14"/>
                  <a:pt x="96" y="14"/>
                </a:cubicBezTo>
                <a:cubicBezTo>
                  <a:pt x="96" y="7"/>
                  <a:pt x="90" y="0"/>
                  <a:pt x="82" y="0"/>
                </a:cubicBezTo>
                <a:cubicBezTo>
                  <a:pt x="0" y="0"/>
                  <a:pt x="0" y="0"/>
                  <a:pt x="0" y="0"/>
                </a:cubicBezTo>
                <a:cubicBezTo>
                  <a:pt x="0" y="82"/>
                  <a:pt x="0" y="82"/>
                  <a:pt x="0" y="82"/>
                </a:cubicBezTo>
                <a:cubicBezTo>
                  <a:pt x="0" y="90"/>
                  <a:pt x="7" y="96"/>
                  <a:pt x="14" y="96"/>
                </a:cubicBezTo>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 name="Title Placeholder 1"/>
          <p:cNvSpPr>
            <a:spLocks noGrp="1"/>
          </p:cNvSpPr>
          <p:nvPr>
            <p:ph type="title"/>
          </p:nvPr>
        </p:nvSpPr>
        <p:spPr>
          <a:xfrm>
            <a:off x="609600" y="393192"/>
            <a:ext cx="10972800" cy="822960"/>
          </a:xfrm>
          <a:prstGeom prst="rect">
            <a:avLst/>
          </a:prstGeom>
        </p:spPr>
        <p:txBody>
          <a:bodyPr vert="horz" lIns="0" tIns="0" rIns="9144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bwMode="gray">
          <a:xfrm>
            <a:off x="609600" y="1463040"/>
            <a:ext cx="10972800" cy="4389120"/>
          </a:xfrm>
          <a:prstGeom prst="rect">
            <a:avLst/>
          </a:prstGeom>
        </p:spPr>
        <p:txBody>
          <a:bodyPr vert="horz" lIns="0" tIns="0" rIns="9144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r>
              <a:rPr lang="en-US" dirty="0"/>
              <a:t>“Privileged &amp; Confidential; Prepared at the request of Legal; Attorney Work Product.”</a:t>
            </a:r>
          </a:p>
        </p:txBody>
      </p:sp>
      <p:sp>
        <p:nvSpPr>
          <p:cNvPr id="1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grpSp>
        <p:nvGrpSpPr>
          <p:cNvPr id="25" name="Group 24"/>
          <p:cNvGrpSpPr>
            <a:grpSpLocks noChangeAspect="1"/>
          </p:cNvGrpSpPr>
          <p:nvPr/>
        </p:nvGrpSpPr>
        <p:grpSpPr>
          <a:xfrm>
            <a:off x="10028518" y="6518100"/>
            <a:ext cx="1591983" cy="146673"/>
            <a:chOff x="1011652" y="1504398"/>
            <a:chExt cx="10028238" cy="1231900"/>
          </a:xfrm>
          <a:solidFill>
            <a:schemeClr val="tx1"/>
          </a:solidFill>
        </p:grpSpPr>
        <p:sp>
          <p:nvSpPr>
            <p:cNvPr id="26"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7"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8"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9"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0"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1"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graphicFrame>
        <p:nvGraphicFramePr>
          <p:cNvPr id="4" name="Draft Stamp">
            <a:extLst>
              <a:ext uri="{FF2B5EF4-FFF2-40B4-BE49-F238E27FC236}">
                <a16:creationId xmlns:a16="http://schemas.microsoft.com/office/drawing/2014/main" id="{5B870FEA-BD7C-4D4C-AB66-41A7D51EFB39}"/>
              </a:ext>
            </a:extLst>
          </p:cNvPr>
          <p:cNvGraphicFramePr>
            <a:graphicFrameLocks noGrp="1"/>
          </p:cNvGraphicFramePr>
          <p:nvPr userDrawn="1"/>
        </p:nvGraphicFramePr>
        <p:xfrm>
          <a:off x="10676467" y="6350"/>
          <a:ext cx="1515533" cy="482600"/>
        </p:xfrm>
        <a:graphic>
          <a:graphicData uri="http://schemas.openxmlformats.org/drawingml/2006/table">
            <a:tbl>
              <a:tblPr firstRow="1" bandRow="1">
                <a:tableStyleId>{5C22544A-7EE6-4342-B048-85BDC9FD1C3A}</a:tableStyleId>
              </a:tblPr>
              <a:tblGrid>
                <a:gridCol w="1515533">
                  <a:extLst>
                    <a:ext uri="{9D8B030D-6E8A-4147-A177-3AD203B41FA5}">
                      <a16:colId xmlns:a16="http://schemas.microsoft.com/office/drawing/2014/main" val="711453787"/>
                    </a:ext>
                  </a:extLst>
                </a:gridCol>
              </a:tblGrid>
              <a:tr h="482600">
                <a:tc>
                  <a:txBody>
                    <a:bodyPr/>
                    <a:lstStyle/>
                    <a:p>
                      <a:r>
                        <a:rPr lang="en-US" sz="2400" b="1" dirty="0">
                          <a:solidFill>
                            <a:srgbClr val="C00000"/>
                          </a:solidFill>
                          <a:latin typeface="Verdana" panose="020B0604030504040204" pitchFamily="34" charset="0"/>
                        </a:rPr>
                        <a:t>DRAFT</a:t>
                      </a:r>
                    </a:p>
                  </a:txBody>
                  <a:tcPr marL="0" marR="0" marT="0" marB="0" anchor="ctr" anchorCtr="1">
                    <a:lnT w="38100" cmpd="sng">
                      <a:solidFill>
                        <a:srgbClr val="C00000"/>
                      </a:solidFill>
                    </a:lnT>
                    <a:lnB w="38100" cmpd="sng">
                      <a:solidFill>
                        <a:srgbClr val="C00000"/>
                      </a:solidFill>
                    </a:lnB>
                    <a:solidFill>
                      <a:srgbClr val="FFFFFF"/>
                    </a:solidFill>
                  </a:tcPr>
                </a:tc>
                <a:extLst>
                  <a:ext uri="{0D108BD9-81ED-4DB2-BD59-A6C34878D82A}">
                    <a16:rowId xmlns:a16="http://schemas.microsoft.com/office/drawing/2014/main" val="4240123357"/>
                  </a:ext>
                </a:extLst>
              </a:tr>
            </a:tbl>
          </a:graphicData>
        </a:graphic>
      </p:graphicFrame>
    </p:spTree>
    <p:extLst>
      <p:ext uri="{BB962C8B-B14F-4D97-AF65-F5344CB8AC3E}">
        <p14:creationId xmlns:p14="http://schemas.microsoft.com/office/powerpoint/2010/main" val="53324458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hdr="0" dt="0"/>
  <p:txStyles>
    <p:titleStyle>
      <a:lvl1pPr algn="l" defTabSz="457200" rtl="0" eaLnBrk="1" latinLnBrk="0" hangingPunct="1">
        <a:lnSpc>
          <a:spcPct val="90000"/>
        </a:lnSpc>
        <a:spcBef>
          <a:spcPct val="0"/>
        </a:spcBef>
        <a:buNone/>
        <a:defRPr sz="2600" b="1" kern="1200">
          <a:solidFill>
            <a:schemeClr val="tx1"/>
          </a:solidFill>
          <a:latin typeface="+mj-lt"/>
          <a:ea typeface="+mj-ea"/>
          <a:cs typeface="+mj-cs"/>
        </a:defRPr>
      </a:lvl1pPr>
    </p:titleStyle>
    <p:bodyStyle>
      <a:lvl1pPr marL="0" indent="0" algn="l" defTabSz="457200" rtl="0" eaLnBrk="1" latinLnBrk="0" hangingPunct="1">
        <a:spcBef>
          <a:spcPts val="1800"/>
        </a:spcBef>
        <a:buClr>
          <a:srgbClr val="37BAAB"/>
        </a:buClr>
        <a:buFont typeface="Arial"/>
        <a:buNone/>
        <a:defRPr sz="1800" b="1" kern="1200">
          <a:solidFill>
            <a:schemeClr val="tx1"/>
          </a:solidFill>
          <a:latin typeface="+mn-lt"/>
          <a:ea typeface="+mn-ea"/>
          <a:cs typeface="+mn-cs"/>
        </a:defRPr>
      </a:lvl1pPr>
      <a:lvl2pPr marL="228600" indent="-228600" algn="l" defTabSz="457200" rtl="0" eaLnBrk="1" latinLnBrk="0" hangingPunct="1">
        <a:spcBef>
          <a:spcPts val="1200"/>
        </a:spcBef>
        <a:buClr>
          <a:srgbClr val="37BAAB"/>
        </a:buClr>
        <a:buFont typeface="Arial"/>
        <a:buChar char="•"/>
        <a:defRPr sz="1800" kern="1200">
          <a:solidFill>
            <a:schemeClr val="tx1"/>
          </a:solidFill>
          <a:latin typeface="+mn-lt"/>
          <a:ea typeface="+mn-ea"/>
          <a:cs typeface="+mn-cs"/>
        </a:defRPr>
      </a:lvl2pPr>
      <a:lvl3pPr marL="548640" indent="-228600" algn="l" defTabSz="457200" rtl="0" eaLnBrk="1" latinLnBrk="0" hangingPunct="1">
        <a:spcBef>
          <a:spcPts val="600"/>
        </a:spcBef>
        <a:buClr>
          <a:srgbClr val="37BAAB"/>
        </a:buClr>
        <a:buFont typeface="Lucida Grande"/>
        <a:buChar char="–"/>
        <a:defRPr sz="1600" kern="1200">
          <a:solidFill>
            <a:schemeClr val="tx1">
              <a:lumMod val="75000"/>
              <a:lumOff val="25000"/>
            </a:schemeClr>
          </a:solidFill>
          <a:latin typeface="+mn-lt"/>
          <a:ea typeface="+mn-ea"/>
          <a:cs typeface="+mn-cs"/>
        </a:defRPr>
      </a:lvl3pPr>
      <a:lvl4pPr marL="914400" indent="-228600" algn="l" defTabSz="457200" rtl="0" eaLnBrk="1" latinLnBrk="0" hangingPunct="1">
        <a:spcBef>
          <a:spcPts val="600"/>
        </a:spcBef>
        <a:buClr>
          <a:srgbClr val="37BAAB"/>
        </a:buClr>
        <a:buFont typeface="Arial"/>
        <a:buChar char="•"/>
        <a:defRPr sz="1600" kern="1200">
          <a:solidFill>
            <a:schemeClr val="tx1">
              <a:lumMod val="75000"/>
              <a:lumOff val="25000"/>
            </a:schemeClr>
          </a:solidFill>
          <a:latin typeface="+mn-lt"/>
          <a:ea typeface="+mn-ea"/>
          <a:cs typeface="+mn-cs"/>
        </a:defRPr>
      </a:lvl4pPr>
      <a:lvl5pPr marL="1234440" indent="-182880" algn="l" defTabSz="457200" rtl="0" eaLnBrk="1" latinLnBrk="0" hangingPunct="1">
        <a:spcBef>
          <a:spcPts val="300"/>
        </a:spcBef>
        <a:buClr>
          <a:srgbClr val="37BAAB"/>
        </a:buClr>
        <a:buFont typeface="Arial"/>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Freeform 9"/>
          <p:cNvSpPr>
            <a:spLocks noChangeAspect="1"/>
          </p:cNvSpPr>
          <p:nvPr/>
        </p:nvSpPr>
        <p:spPr bwMode="auto">
          <a:xfrm>
            <a:off x="315069" y="228430"/>
            <a:ext cx="247695" cy="185771"/>
          </a:xfrm>
          <a:custGeom>
            <a:avLst/>
            <a:gdLst>
              <a:gd name="T0" fmla="*/ 14 w 96"/>
              <a:gd name="T1" fmla="*/ 96 h 96"/>
              <a:gd name="T2" fmla="*/ 43 w 96"/>
              <a:gd name="T3" fmla="*/ 96 h 96"/>
              <a:gd name="T4" fmla="*/ 58 w 96"/>
              <a:gd name="T5" fmla="*/ 82 h 96"/>
              <a:gd name="T6" fmla="*/ 58 w 96"/>
              <a:gd name="T7" fmla="*/ 58 h 96"/>
              <a:gd name="T8" fmla="*/ 82 w 96"/>
              <a:gd name="T9" fmla="*/ 58 h 96"/>
              <a:gd name="T10" fmla="*/ 96 w 96"/>
              <a:gd name="T11" fmla="*/ 43 h 96"/>
              <a:gd name="T12" fmla="*/ 96 w 96"/>
              <a:gd name="T13" fmla="*/ 14 h 96"/>
              <a:gd name="T14" fmla="*/ 82 w 96"/>
              <a:gd name="T15" fmla="*/ 0 h 96"/>
              <a:gd name="T16" fmla="*/ 0 w 96"/>
              <a:gd name="T17" fmla="*/ 0 h 96"/>
              <a:gd name="T18" fmla="*/ 0 w 96"/>
              <a:gd name="T19" fmla="*/ 82 h 96"/>
              <a:gd name="T20" fmla="*/ 14 w 96"/>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96">
                <a:moveTo>
                  <a:pt x="14" y="96"/>
                </a:moveTo>
                <a:cubicBezTo>
                  <a:pt x="43" y="96"/>
                  <a:pt x="43" y="96"/>
                  <a:pt x="43" y="96"/>
                </a:cubicBezTo>
                <a:cubicBezTo>
                  <a:pt x="51" y="96"/>
                  <a:pt x="58" y="90"/>
                  <a:pt x="58" y="82"/>
                </a:cubicBezTo>
                <a:cubicBezTo>
                  <a:pt x="58" y="58"/>
                  <a:pt x="58" y="58"/>
                  <a:pt x="58" y="58"/>
                </a:cubicBezTo>
                <a:cubicBezTo>
                  <a:pt x="82" y="58"/>
                  <a:pt x="82" y="58"/>
                  <a:pt x="82" y="58"/>
                </a:cubicBezTo>
                <a:cubicBezTo>
                  <a:pt x="90" y="58"/>
                  <a:pt x="96" y="51"/>
                  <a:pt x="96" y="43"/>
                </a:cubicBezTo>
                <a:cubicBezTo>
                  <a:pt x="96" y="14"/>
                  <a:pt x="96" y="14"/>
                  <a:pt x="96" y="14"/>
                </a:cubicBezTo>
                <a:cubicBezTo>
                  <a:pt x="96" y="7"/>
                  <a:pt x="90" y="0"/>
                  <a:pt x="82" y="0"/>
                </a:cubicBezTo>
                <a:cubicBezTo>
                  <a:pt x="0" y="0"/>
                  <a:pt x="0" y="0"/>
                  <a:pt x="0" y="0"/>
                </a:cubicBezTo>
                <a:cubicBezTo>
                  <a:pt x="0" y="82"/>
                  <a:pt x="0" y="82"/>
                  <a:pt x="0" y="82"/>
                </a:cubicBezTo>
                <a:cubicBezTo>
                  <a:pt x="0" y="90"/>
                  <a:pt x="7" y="96"/>
                  <a:pt x="14" y="96"/>
                </a:cubicBezTo>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 name="Title Placeholder 1"/>
          <p:cNvSpPr>
            <a:spLocks noGrp="1"/>
          </p:cNvSpPr>
          <p:nvPr>
            <p:ph type="title"/>
          </p:nvPr>
        </p:nvSpPr>
        <p:spPr>
          <a:xfrm>
            <a:off x="609600" y="393192"/>
            <a:ext cx="10972800" cy="822960"/>
          </a:xfrm>
          <a:prstGeom prst="rect">
            <a:avLst/>
          </a:prstGeom>
        </p:spPr>
        <p:txBody>
          <a:bodyPr vert="horz" lIns="0" tIns="0" rIns="9144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bwMode="gray">
          <a:xfrm>
            <a:off x="609600" y="1463040"/>
            <a:ext cx="10972800" cy="4389120"/>
          </a:xfrm>
          <a:prstGeom prst="rect">
            <a:avLst/>
          </a:prstGeom>
        </p:spPr>
        <p:txBody>
          <a:bodyPr vert="horz" lIns="0" tIns="0" rIns="9144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bwMode="gray">
          <a:xfrm>
            <a:off x="609600" y="6492240"/>
            <a:ext cx="73152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r>
              <a:rPr lang="en-US" dirty="0"/>
              <a:t>“Privileged &amp; Confidential; Prepared at the request of Legal; Attorney Work Product.”</a:t>
            </a:r>
          </a:p>
        </p:txBody>
      </p:sp>
      <p:sp>
        <p:nvSpPr>
          <p:cNvPr id="18" name="Slide Number Placeholder 5"/>
          <p:cNvSpPr>
            <a:spLocks noGrp="1"/>
          </p:cNvSpPr>
          <p:nvPr>
            <p:ph type="sldNum" sz="quarter" idx="4"/>
          </p:nvPr>
        </p:nvSpPr>
        <p:spPr bwMode="gray">
          <a:xfrm>
            <a:off x="11753088" y="6532753"/>
            <a:ext cx="426720" cy="137160"/>
          </a:xfrm>
          <a:prstGeom prst="rect">
            <a:avLst/>
          </a:prstGeom>
        </p:spPr>
        <p:txBody>
          <a:bodyPr vert="horz" lIns="0" tIns="0" rIns="0" bIns="0" rtlCol="0" anchor="t" anchorCtr="0"/>
          <a:lstStyle>
            <a:lvl1pPr algn="l">
              <a:defRPr sz="1000">
                <a:solidFill>
                  <a:schemeClr val="tx1">
                    <a:lumMod val="75000"/>
                    <a:lumOff val="25000"/>
                  </a:schemeClr>
                </a:solidFill>
              </a:defRPr>
            </a:lvl1pPr>
          </a:lstStyle>
          <a:p>
            <a:fld id="{4D467D88-DCFD-354C-96A5-D863D5E9364D}" type="slidenum">
              <a:rPr lang="en-US" smtClean="0"/>
              <a:pPr/>
              <a:t>‹#›</a:t>
            </a:fld>
            <a:endParaRPr lang="en-US" dirty="0"/>
          </a:p>
        </p:txBody>
      </p:sp>
      <p:grpSp>
        <p:nvGrpSpPr>
          <p:cNvPr id="25" name="Group 24"/>
          <p:cNvGrpSpPr>
            <a:grpSpLocks noChangeAspect="1"/>
          </p:cNvGrpSpPr>
          <p:nvPr/>
        </p:nvGrpSpPr>
        <p:grpSpPr>
          <a:xfrm>
            <a:off x="10028518" y="6518100"/>
            <a:ext cx="1591983" cy="146673"/>
            <a:chOff x="1011652" y="1504398"/>
            <a:chExt cx="10028238" cy="1231900"/>
          </a:xfrm>
          <a:solidFill>
            <a:schemeClr val="tx1"/>
          </a:solidFill>
        </p:grpSpPr>
        <p:sp>
          <p:nvSpPr>
            <p:cNvPr id="26" name="Freeform 5"/>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7" name="Freeform 6"/>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8" name="Freeform 7"/>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9" name="Freeform 8"/>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0" name="Freeform 9"/>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1" name="Freeform 10"/>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3298764010"/>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hdr="0" dt="0"/>
  <p:txStyles>
    <p:titleStyle>
      <a:lvl1pPr algn="l" defTabSz="457200" rtl="0" eaLnBrk="1" latinLnBrk="0" hangingPunct="1">
        <a:lnSpc>
          <a:spcPct val="90000"/>
        </a:lnSpc>
        <a:spcBef>
          <a:spcPct val="0"/>
        </a:spcBef>
        <a:buNone/>
        <a:defRPr sz="2600" b="1" kern="1200">
          <a:solidFill>
            <a:schemeClr val="tx1"/>
          </a:solidFill>
          <a:latin typeface="+mj-lt"/>
          <a:ea typeface="+mj-ea"/>
          <a:cs typeface="+mj-cs"/>
        </a:defRPr>
      </a:lvl1pPr>
    </p:titleStyle>
    <p:bodyStyle>
      <a:lvl1pPr marL="0" indent="0" algn="l" defTabSz="457200" rtl="0" eaLnBrk="1" latinLnBrk="0" hangingPunct="1">
        <a:spcBef>
          <a:spcPts val="1800"/>
        </a:spcBef>
        <a:buClr>
          <a:srgbClr val="37BAAB"/>
        </a:buClr>
        <a:buFont typeface="Arial"/>
        <a:buNone/>
        <a:defRPr sz="1800" b="1" kern="1200">
          <a:solidFill>
            <a:schemeClr val="tx1"/>
          </a:solidFill>
          <a:latin typeface="+mn-lt"/>
          <a:ea typeface="+mn-ea"/>
          <a:cs typeface="+mn-cs"/>
        </a:defRPr>
      </a:lvl1pPr>
      <a:lvl2pPr marL="228600" indent="-228600" algn="l" defTabSz="457200" rtl="0" eaLnBrk="1" latinLnBrk="0" hangingPunct="1">
        <a:spcBef>
          <a:spcPts val="1200"/>
        </a:spcBef>
        <a:buClr>
          <a:srgbClr val="37BAAB"/>
        </a:buClr>
        <a:buFont typeface="Arial"/>
        <a:buChar char="•"/>
        <a:defRPr sz="1800" kern="1200">
          <a:solidFill>
            <a:schemeClr val="tx1"/>
          </a:solidFill>
          <a:latin typeface="+mn-lt"/>
          <a:ea typeface="+mn-ea"/>
          <a:cs typeface="+mn-cs"/>
        </a:defRPr>
      </a:lvl2pPr>
      <a:lvl3pPr marL="548640" indent="-228600" algn="l" defTabSz="457200" rtl="0" eaLnBrk="1" latinLnBrk="0" hangingPunct="1">
        <a:spcBef>
          <a:spcPts val="600"/>
        </a:spcBef>
        <a:buClr>
          <a:srgbClr val="37BAAB"/>
        </a:buClr>
        <a:buFont typeface="Lucida Grande"/>
        <a:buChar char="–"/>
        <a:defRPr sz="1600" kern="1200">
          <a:solidFill>
            <a:schemeClr val="tx1">
              <a:lumMod val="75000"/>
              <a:lumOff val="25000"/>
            </a:schemeClr>
          </a:solidFill>
          <a:latin typeface="+mn-lt"/>
          <a:ea typeface="+mn-ea"/>
          <a:cs typeface="+mn-cs"/>
        </a:defRPr>
      </a:lvl3pPr>
      <a:lvl4pPr marL="914400" indent="-228600" algn="l" defTabSz="457200" rtl="0" eaLnBrk="1" latinLnBrk="0" hangingPunct="1">
        <a:spcBef>
          <a:spcPts val="600"/>
        </a:spcBef>
        <a:buClr>
          <a:srgbClr val="37BAAB"/>
        </a:buClr>
        <a:buFont typeface="Arial"/>
        <a:buChar char="•"/>
        <a:defRPr sz="1600" kern="1200">
          <a:solidFill>
            <a:schemeClr val="tx1">
              <a:lumMod val="75000"/>
              <a:lumOff val="25000"/>
            </a:schemeClr>
          </a:solidFill>
          <a:latin typeface="+mn-lt"/>
          <a:ea typeface="+mn-ea"/>
          <a:cs typeface="+mn-cs"/>
        </a:defRPr>
      </a:lvl4pPr>
      <a:lvl5pPr marL="1234440" indent="-182880" algn="l" defTabSz="457200" rtl="0" eaLnBrk="1" latinLnBrk="0" hangingPunct="1">
        <a:spcBef>
          <a:spcPts val="300"/>
        </a:spcBef>
        <a:buClr>
          <a:srgbClr val="37BAAB"/>
        </a:buClr>
        <a:buFont typeface="Arial"/>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3"/>
          <p:cNvSpPr txBox="1">
            <a:spLocks/>
          </p:cNvSpPr>
          <p:nvPr/>
        </p:nvSpPr>
        <p:spPr bwMode="gray">
          <a:xfrm>
            <a:off x="768994" y="3672177"/>
            <a:ext cx="5406703" cy="1542862"/>
          </a:xfrm>
          <a:prstGeom prst="rect">
            <a:avLst/>
          </a:prstGeom>
        </p:spPr>
        <p:txBody>
          <a:bodyPr vert="horz" lIns="0" tIns="0" rIns="91440" bIns="0" rtlCol="0" anchor="t">
            <a:noAutofit/>
          </a:bodyPr>
          <a:lstStyle>
            <a:lvl1pPr marL="0" indent="0" algn="l" defTabSz="457200" rtl="0" eaLnBrk="1" latinLnBrk="0" hangingPunct="1">
              <a:spcBef>
                <a:spcPts val="600"/>
              </a:spcBef>
              <a:buClr>
                <a:srgbClr val="37BAAB"/>
              </a:buClr>
              <a:buFont typeface="Arial"/>
              <a:buNone/>
              <a:defRPr sz="1800" b="0" kern="1200">
                <a:solidFill>
                  <a:schemeClr val="tx1"/>
                </a:solidFill>
                <a:latin typeface="+mn-lt"/>
                <a:ea typeface="+mn-ea"/>
                <a:cs typeface="+mn-cs"/>
              </a:defRPr>
            </a:lvl1pPr>
            <a:lvl2pPr marL="457200" indent="0" algn="ctr" defTabSz="457200" rtl="0" eaLnBrk="1" latinLnBrk="0" hangingPunct="1">
              <a:spcBef>
                <a:spcPts val="1200"/>
              </a:spcBef>
              <a:buClr>
                <a:srgbClr val="37BAAB"/>
              </a:buClr>
              <a:buFont typeface="Arial"/>
              <a:buNone/>
              <a:defRPr sz="1800" kern="1200">
                <a:solidFill>
                  <a:schemeClr val="tx1">
                    <a:tint val="75000"/>
                  </a:schemeClr>
                </a:solidFill>
                <a:latin typeface="+mn-lt"/>
                <a:ea typeface="+mn-ea"/>
                <a:cs typeface="+mn-cs"/>
              </a:defRPr>
            </a:lvl2pPr>
            <a:lvl3pPr marL="914400" indent="0" algn="ctr" defTabSz="457200" rtl="0" eaLnBrk="1" latinLnBrk="0" hangingPunct="1">
              <a:spcBef>
                <a:spcPts val="600"/>
              </a:spcBef>
              <a:buClr>
                <a:srgbClr val="37BAAB"/>
              </a:buClr>
              <a:buFont typeface="Lucida Grande"/>
              <a:buNone/>
              <a:defRPr sz="1600" kern="1200">
                <a:solidFill>
                  <a:schemeClr val="tx1">
                    <a:tint val="75000"/>
                  </a:schemeClr>
                </a:solidFill>
                <a:latin typeface="+mn-lt"/>
                <a:ea typeface="+mn-ea"/>
                <a:cs typeface="+mn-cs"/>
              </a:defRPr>
            </a:lvl3pPr>
            <a:lvl4pPr marL="1371600" indent="0" algn="ctr" defTabSz="457200" rtl="0" eaLnBrk="1" latinLnBrk="0" hangingPunct="1">
              <a:spcBef>
                <a:spcPts val="600"/>
              </a:spcBef>
              <a:buClr>
                <a:srgbClr val="37BAAB"/>
              </a:buClr>
              <a:buFont typeface="Arial"/>
              <a:buNone/>
              <a:defRPr sz="1600" kern="1200">
                <a:solidFill>
                  <a:schemeClr val="tx1">
                    <a:tint val="75000"/>
                  </a:schemeClr>
                </a:solidFill>
                <a:latin typeface="+mn-lt"/>
                <a:ea typeface="+mn-ea"/>
                <a:cs typeface="+mn-cs"/>
              </a:defRPr>
            </a:lvl4pPr>
            <a:lvl5pPr marL="1828800" indent="0" algn="ctr" defTabSz="457200" rtl="0" eaLnBrk="1" latinLnBrk="0" hangingPunct="1">
              <a:spcBef>
                <a:spcPts val="300"/>
              </a:spcBef>
              <a:buClr>
                <a:srgbClr val="37BAAB"/>
              </a:buClr>
              <a:buFont typeface="Arial"/>
              <a:buNone/>
              <a:defRPr sz="14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400" b="1" dirty="0"/>
              <a:t>20335 – Benefits Production Access</a:t>
            </a:r>
          </a:p>
          <a:p>
            <a:endParaRPr lang="en-US" sz="2400" b="1" dirty="0">
              <a:latin typeface="+mj-lt"/>
            </a:endParaRPr>
          </a:p>
          <a:p>
            <a:r>
              <a:rPr lang="en-US" sz="2400" b="1" dirty="0">
                <a:latin typeface="+mj-lt"/>
              </a:rPr>
              <a:t>Status Report: </a:t>
            </a:r>
          </a:p>
          <a:p>
            <a:r>
              <a:rPr lang="en-US" sz="2400" b="1" dirty="0">
                <a:latin typeface="+mj-lt"/>
              </a:rPr>
              <a:t>04/07/2021</a:t>
            </a:r>
            <a:endParaRPr lang="en-US" sz="2400" b="1" dirty="0">
              <a:latin typeface="+mj-lt"/>
              <a:cs typeface="Arial"/>
            </a:endParaRPr>
          </a:p>
        </p:txBody>
      </p: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6568580" y="1095351"/>
            <a:ext cx="4934123" cy="4421095"/>
          </a:xfrm>
          <a:prstGeom prst="rect">
            <a:avLst/>
          </a:prstGeom>
        </p:spPr>
      </p:pic>
      <p:sp>
        <p:nvSpPr>
          <p:cNvPr id="6" name="Footer Placeholder 4">
            <a:extLst>
              <a:ext uri="{FF2B5EF4-FFF2-40B4-BE49-F238E27FC236}">
                <a16:creationId xmlns:a16="http://schemas.microsoft.com/office/drawing/2014/main" id="{91DB9D41-569A-409E-BF4E-03EBAF5DA4B4}"/>
              </a:ext>
            </a:extLst>
          </p:cNvPr>
          <p:cNvSpPr>
            <a:spLocks noGrp="1"/>
          </p:cNvSpPr>
          <p:nvPr>
            <p:ph type="ftr" sz="quarter" idx="11"/>
          </p:nvPr>
        </p:nvSpPr>
        <p:spPr bwMode="gray">
          <a:xfrm>
            <a:off x="689297" y="6492240"/>
            <a:ext cx="54864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r>
              <a:rPr lang="en-US" dirty="0"/>
              <a:t>“Privileged &amp; Confidential; Prepared at the request of Legal; Attorney Work Product.”</a:t>
            </a:r>
          </a:p>
        </p:txBody>
      </p:sp>
    </p:spTree>
    <p:extLst>
      <p:ext uri="{BB962C8B-B14F-4D97-AF65-F5344CB8AC3E}">
        <p14:creationId xmlns:p14="http://schemas.microsoft.com/office/powerpoint/2010/main" val="365264360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Remaining Project Schedule</a:t>
            </a:r>
          </a:p>
        </p:txBody>
      </p:sp>
      <p:graphicFrame>
        <p:nvGraphicFramePr>
          <p:cNvPr id="2" name="Table 1"/>
          <p:cNvGraphicFramePr>
            <a:graphicFrameLocks noGrp="1"/>
          </p:cNvGraphicFramePr>
          <p:nvPr>
            <p:extLst>
              <p:ext uri="{D42A27DB-BD31-4B8C-83A1-F6EECF244321}">
                <p14:modId xmlns:p14="http://schemas.microsoft.com/office/powerpoint/2010/main" val="3351430962"/>
              </p:ext>
            </p:extLst>
          </p:nvPr>
        </p:nvGraphicFramePr>
        <p:xfrm>
          <a:off x="609600" y="798542"/>
          <a:ext cx="10972800" cy="2722731"/>
        </p:xfrm>
        <a:graphic>
          <a:graphicData uri="http://schemas.openxmlformats.org/drawingml/2006/table">
            <a:tbl>
              <a:tblPr firstRow="1" bandRow="1">
                <a:tableStyleId>{5C22544A-7EE6-4342-B048-85BDC9FD1C3A}</a:tableStyleId>
              </a:tblPr>
              <a:tblGrid>
                <a:gridCol w="857250">
                  <a:extLst>
                    <a:ext uri="{9D8B030D-6E8A-4147-A177-3AD203B41FA5}">
                      <a16:colId xmlns:a16="http://schemas.microsoft.com/office/drawing/2014/main" val="20000"/>
                    </a:ext>
                  </a:extLst>
                </a:gridCol>
                <a:gridCol w="5619750">
                  <a:extLst>
                    <a:ext uri="{9D8B030D-6E8A-4147-A177-3AD203B41FA5}">
                      <a16:colId xmlns:a16="http://schemas.microsoft.com/office/drawing/2014/main" val="20001"/>
                    </a:ext>
                  </a:extLst>
                </a:gridCol>
                <a:gridCol w="2095500">
                  <a:extLst>
                    <a:ext uri="{9D8B030D-6E8A-4147-A177-3AD203B41FA5}">
                      <a16:colId xmlns:a16="http://schemas.microsoft.com/office/drawing/2014/main" val="20002"/>
                    </a:ext>
                  </a:extLst>
                </a:gridCol>
                <a:gridCol w="2400300">
                  <a:extLst>
                    <a:ext uri="{9D8B030D-6E8A-4147-A177-3AD203B41FA5}">
                      <a16:colId xmlns:a16="http://schemas.microsoft.com/office/drawing/2014/main" val="20003"/>
                    </a:ext>
                  </a:extLst>
                </a:gridCol>
              </a:tblGrid>
              <a:tr h="0">
                <a:tc gridSpan="4">
                  <a:txBody>
                    <a:bodyPr/>
                    <a:lstStyle/>
                    <a:p>
                      <a:pPr algn="ctr"/>
                      <a:r>
                        <a:rPr lang="en-US" sz="1600" dirty="0">
                          <a:latin typeface="+mj-lt"/>
                        </a:rPr>
                        <a:t>Project Schedule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a:endParaRPr lang="en-US" sz="16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a:endParaRPr lang="en-US" sz="16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a:endParaRPr lang="en-US" sz="16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2949708134"/>
                  </a:ext>
                </a:extLst>
              </a:tr>
              <a:tr h="502731">
                <a:tc>
                  <a:txBody>
                    <a:bodyPr/>
                    <a:lstStyle/>
                    <a:p>
                      <a:pPr algn="ctr"/>
                      <a:r>
                        <a:rPr lang="en-US" sz="1600" dirty="0">
                          <a:latin typeface="+mn-lt"/>
                        </a:rPr>
                        <a:t>Step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600" dirty="0">
                          <a:latin typeface="+mn-lt"/>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600" dirty="0">
                          <a:latin typeface="+mn-lt"/>
                        </a:rPr>
                        <a:t>Expected </a:t>
                      </a:r>
                      <a:r>
                        <a:rPr lang="en-US" sz="1600" baseline="0" dirty="0">
                          <a:latin typeface="+mn-lt"/>
                        </a:rPr>
                        <a:t>Date</a:t>
                      </a:r>
                      <a:endParaRPr lang="en-US" sz="16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600" dirty="0">
                          <a:latin typeface="+mn-lt"/>
                        </a:rPr>
                        <a:t>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0"/>
                  </a:ext>
                </a:extLst>
              </a:tr>
              <a:tr h="361362">
                <a:tc>
                  <a:txBody>
                    <a:bodyPr/>
                    <a:lstStyle/>
                    <a:p>
                      <a:pPr algn="ctr"/>
                      <a:r>
                        <a:rPr lang="en-US" sz="1600" kern="1200" dirty="0">
                          <a:solidFill>
                            <a:schemeClr val="dk1"/>
                          </a:solidFill>
                          <a:latin typeface="+mn-lt"/>
                          <a:ea typeface="+mn-ea"/>
                          <a:cs typeface="+mn-cs"/>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600" b="1" dirty="0"/>
                        <a:t>Phase I – Planning and Scoping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600" dirty="0"/>
                        <a:t>01/31/2021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Complete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361362">
                <a:tc>
                  <a:txBody>
                    <a:bodyPr/>
                    <a:lstStyle/>
                    <a:p>
                      <a:pPr algn="ctr"/>
                      <a:r>
                        <a:rPr lang="en-US" sz="1600" kern="1200" dirty="0">
                          <a:solidFill>
                            <a:schemeClr val="dk1"/>
                          </a:solidFill>
                          <a:latin typeface="+mn-lt"/>
                          <a:ea typeface="+mn-ea"/>
                          <a:cs typeface="+mn-cs"/>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600" b="1" dirty="0"/>
                        <a:t>Phase II – Control Analysis </a:t>
                      </a:r>
                    </a:p>
                    <a:p>
                      <a:r>
                        <a:rPr lang="en-US" sz="1600" b="0" dirty="0"/>
                        <a:t>Walkthrough Interviews &amp; Control Validation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600" dirty="0"/>
                        <a:t>02/28/2021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In Progress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211439509"/>
                  </a:ext>
                </a:extLst>
              </a:tr>
              <a:tr h="361362">
                <a:tc>
                  <a:txBody>
                    <a:bodyPr/>
                    <a:lstStyle/>
                    <a:p>
                      <a:pPr algn="ctr"/>
                      <a:r>
                        <a:rPr lang="en-US" sz="1600" kern="1200" dirty="0">
                          <a:solidFill>
                            <a:schemeClr val="dk1"/>
                          </a:solidFill>
                          <a:latin typeface="+mn-lt"/>
                          <a:ea typeface="+mn-ea"/>
                          <a:cs typeface="+mn-cs"/>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600" b="1" dirty="0">
                          <a:solidFill>
                            <a:schemeClr val="tx1"/>
                          </a:solidFill>
                        </a:rPr>
                        <a:t>Phase III – Fieldwork and Testing </a:t>
                      </a:r>
                    </a:p>
                    <a:p>
                      <a:r>
                        <a:rPr lang="en-US" sz="1600" dirty="0">
                          <a:solidFill>
                            <a:schemeClr val="tx1"/>
                          </a:solidFill>
                        </a:rPr>
                        <a:t>Data Analysis &amp; Test Execution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600" dirty="0">
                          <a:solidFill>
                            <a:schemeClr val="tx1"/>
                          </a:solidFill>
                        </a:rPr>
                        <a:t>04/30/2021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In Progress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365118">
                <a:tc>
                  <a:txBody>
                    <a:bodyPr/>
                    <a:lstStyle/>
                    <a:p>
                      <a:pPr algn="ctr"/>
                      <a:r>
                        <a:rPr lang="en-US" sz="1600" kern="1200" dirty="0">
                          <a:solidFill>
                            <a:schemeClr val="dk1"/>
                          </a:solidFill>
                          <a:latin typeface="+mn-lt"/>
                          <a:ea typeface="+mn-ea"/>
                          <a:cs typeface="+mn-cs"/>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600" b="1" dirty="0">
                          <a:solidFill>
                            <a:schemeClr val="tx1"/>
                          </a:solidFill>
                        </a:rPr>
                        <a:t>Phase IV – Reporting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600" dirty="0">
                          <a:solidFill>
                            <a:schemeClr val="tx1"/>
                          </a:solidFill>
                        </a:rPr>
                        <a:t>05/31/2021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Not Started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222541378"/>
                  </a:ext>
                </a:extLst>
              </a:tr>
            </a:tbl>
          </a:graphicData>
        </a:graphic>
      </p:graphicFrame>
      <p:sp>
        <p:nvSpPr>
          <p:cNvPr id="3" name="Slide Number Placeholder 2">
            <a:extLst>
              <a:ext uri="{FF2B5EF4-FFF2-40B4-BE49-F238E27FC236}">
                <a16:creationId xmlns:a16="http://schemas.microsoft.com/office/drawing/2014/main" id="{DFD5BFD3-C0C2-43BA-9E93-37FBE4AD5FD5}"/>
              </a:ext>
            </a:extLst>
          </p:cNvPr>
          <p:cNvSpPr>
            <a:spLocks noGrp="1"/>
          </p:cNvSpPr>
          <p:nvPr>
            <p:ph type="sldNum" sz="quarter" idx="4"/>
          </p:nvPr>
        </p:nvSpPr>
        <p:spPr/>
        <p:txBody>
          <a:bodyPr/>
          <a:lstStyle/>
          <a:p>
            <a:fld id="{4D467D88-DCFD-354C-96A5-D863D5E9364D}" type="slidenum">
              <a:rPr lang="en-US" smtClean="0"/>
              <a:pPr/>
              <a:t>10</a:t>
            </a:fld>
            <a:endParaRPr lang="en-US" dirty="0"/>
          </a:p>
        </p:txBody>
      </p:sp>
      <p:sp>
        <p:nvSpPr>
          <p:cNvPr id="6" name="TextBox 5">
            <a:extLst>
              <a:ext uri="{FF2B5EF4-FFF2-40B4-BE49-F238E27FC236}">
                <a16:creationId xmlns:a16="http://schemas.microsoft.com/office/drawing/2014/main" id="{1E4A0882-2E4F-45AA-A663-16A2A0643833}"/>
              </a:ext>
            </a:extLst>
          </p:cNvPr>
          <p:cNvSpPr txBox="1"/>
          <p:nvPr/>
        </p:nvSpPr>
        <p:spPr>
          <a:xfrm flipH="1">
            <a:off x="9478040" y="85416"/>
            <a:ext cx="1188726" cy="307777"/>
          </a:xfrm>
          <a:prstGeom prst="rect">
            <a:avLst/>
          </a:prstGeom>
          <a:solidFill>
            <a:schemeClr val="bg1"/>
          </a:solidFill>
        </p:spPr>
        <p:txBody>
          <a:bodyPr wrap="square" lIns="0" tIns="0" rIns="0" bIns="0" rtlCol="0">
            <a:spAutoFit/>
          </a:bodyPr>
          <a:lstStyle/>
          <a:p>
            <a:endParaRPr lang="en-US" sz="2000" dirty="0"/>
          </a:p>
        </p:txBody>
      </p:sp>
      <p:sp>
        <p:nvSpPr>
          <p:cNvPr id="9" name="Rectangle 8">
            <a:extLst>
              <a:ext uri="{FF2B5EF4-FFF2-40B4-BE49-F238E27FC236}">
                <a16:creationId xmlns:a16="http://schemas.microsoft.com/office/drawing/2014/main" id="{827ED6F1-1F60-4BC8-9F2E-0B6996536F22}"/>
              </a:ext>
            </a:extLst>
          </p:cNvPr>
          <p:cNvSpPr/>
          <p:nvPr/>
        </p:nvSpPr>
        <p:spPr bwMode="gray">
          <a:xfrm>
            <a:off x="10637240" y="0"/>
            <a:ext cx="1554760" cy="634881"/>
          </a:xfrm>
          <a:prstGeom prst="rect">
            <a:avLst/>
          </a:prstGeom>
          <a:solidFill>
            <a:schemeClr val="bg1"/>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endParaRPr>
          </a:p>
        </p:txBody>
      </p:sp>
      <p:sp>
        <p:nvSpPr>
          <p:cNvPr id="10" name="Footer Placeholder 4">
            <a:extLst>
              <a:ext uri="{FF2B5EF4-FFF2-40B4-BE49-F238E27FC236}">
                <a16:creationId xmlns:a16="http://schemas.microsoft.com/office/drawing/2014/main" id="{3A188AA8-6A4E-4DCE-ACDF-F2BCA4F17E9B}"/>
              </a:ext>
            </a:extLst>
          </p:cNvPr>
          <p:cNvSpPr txBox="1">
            <a:spLocks/>
          </p:cNvSpPr>
          <p:nvPr/>
        </p:nvSpPr>
        <p:spPr bwMode="gray">
          <a:xfrm>
            <a:off x="609600" y="6450457"/>
            <a:ext cx="5486400" cy="219456"/>
          </a:xfrm>
          <a:prstGeom prst="rect">
            <a:avLst/>
          </a:prstGeom>
        </p:spPr>
        <p:txBody>
          <a:bodyPr vert="horz" lIns="0" tIns="45720" rIns="0" bIns="45720" rtlCol="0" anchor="ctr"/>
          <a:lstStyle>
            <a:defPPr>
              <a:defRPr lang="en-US"/>
            </a:defPPr>
            <a:lvl1pPr marL="0" algn="l" defTabSz="457200" rtl="0" eaLnBrk="1" latinLnBrk="0" hangingPunct="1">
              <a:defRPr sz="800" kern="1200">
                <a:solidFill>
                  <a:schemeClr val="tx1">
                    <a:lumMod val="50000"/>
                    <a:lumOff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“Privileged &amp; Confidential; Prepared at the request of Legal; Attorney Work Product.”</a:t>
            </a:r>
          </a:p>
        </p:txBody>
      </p:sp>
    </p:spTree>
    <p:extLst>
      <p:ext uri="{BB962C8B-B14F-4D97-AF65-F5344CB8AC3E}">
        <p14:creationId xmlns:p14="http://schemas.microsoft.com/office/powerpoint/2010/main" val="388515941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3">
            <a:extLst>
              <a:ext uri="{FF2B5EF4-FFF2-40B4-BE49-F238E27FC236}">
                <a16:creationId xmlns:a16="http://schemas.microsoft.com/office/drawing/2014/main" id="{4169AE73-DB91-49F9-85E9-27BCA29B3D61}"/>
              </a:ext>
            </a:extLst>
          </p:cNvPr>
          <p:cNvSpPr txBox="1">
            <a:spLocks/>
          </p:cNvSpPr>
          <p:nvPr/>
        </p:nvSpPr>
        <p:spPr bwMode="gray">
          <a:xfrm>
            <a:off x="689297" y="3133053"/>
            <a:ext cx="4790466" cy="345690"/>
          </a:xfrm>
          <a:prstGeom prst="rect">
            <a:avLst/>
          </a:prstGeom>
        </p:spPr>
        <p:txBody>
          <a:bodyPr vert="horz" lIns="0" tIns="0" rIns="91440" bIns="0" rtlCol="0">
            <a:noAutofit/>
          </a:bodyPr>
          <a:lstStyle>
            <a:lvl1pPr marL="0" indent="0" algn="l" defTabSz="457200" rtl="0" eaLnBrk="1" latinLnBrk="0" hangingPunct="1">
              <a:spcBef>
                <a:spcPts val="600"/>
              </a:spcBef>
              <a:buClr>
                <a:srgbClr val="37BAAB"/>
              </a:buClr>
              <a:buFont typeface="Arial"/>
              <a:buNone/>
              <a:defRPr sz="1800" b="0" kern="1200">
                <a:solidFill>
                  <a:schemeClr val="tx1"/>
                </a:solidFill>
                <a:latin typeface="+mn-lt"/>
                <a:ea typeface="+mn-ea"/>
                <a:cs typeface="+mn-cs"/>
              </a:defRPr>
            </a:lvl1pPr>
            <a:lvl2pPr marL="457200" indent="0" algn="ctr" defTabSz="457200" rtl="0" eaLnBrk="1" latinLnBrk="0" hangingPunct="1">
              <a:spcBef>
                <a:spcPts val="1200"/>
              </a:spcBef>
              <a:buClr>
                <a:srgbClr val="37BAAB"/>
              </a:buClr>
              <a:buFont typeface="Arial"/>
              <a:buNone/>
              <a:defRPr sz="1800" kern="1200">
                <a:solidFill>
                  <a:schemeClr val="tx1">
                    <a:tint val="75000"/>
                  </a:schemeClr>
                </a:solidFill>
                <a:latin typeface="+mn-lt"/>
                <a:ea typeface="+mn-ea"/>
                <a:cs typeface="+mn-cs"/>
              </a:defRPr>
            </a:lvl2pPr>
            <a:lvl3pPr marL="914400" indent="0" algn="ctr" defTabSz="457200" rtl="0" eaLnBrk="1" latinLnBrk="0" hangingPunct="1">
              <a:spcBef>
                <a:spcPts val="600"/>
              </a:spcBef>
              <a:buClr>
                <a:srgbClr val="37BAAB"/>
              </a:buClr>
              <a:buFont typeface="Lucida Grande"/>
              <a:buNone/>
              <a:defRPr sz="1600" kern="1200">
                <a:solidFill>
                  <a:schemeClr val="tx1">
                    <a:tint val="75000"/>
                  </a:schemeClr>
                </a:solidFill>
                <a:latin typeface="+mn-lt"/>
                <a:ea typeface="+mn-ea"/>
                <a:cs typeface="+mn-cs"/>
              </a:defRPr>
            </a:lvl3pPr>
            <a:lvl4pPr marL="1371600" indent="0" algn="ctr" defTabSz="457200" rtl="0" eaLnBrk="1" latinLnBrk="0" hangingPunct="1">
              <a:spcBef>
                <a:spcPts val="600"/>
              </a:spcBef>
              <a:buClr>
                <a:srgbClr val="37BAAB"/>
              </a:buClr>
              <a:buFont typeface="Arial"/>
              <a:buNone/>
              <a:defRPr sz="1600" kern="1200">
                <a:solidFill>
                  <a:schemeClr val="tx1">
                    <a:tint val="75000"/>
                  </a:schemeClr>
                </a:solidFill>
                <a:latin typeface="+mn-lt"/>
                <a:ea typeface="+mn-ea"/>
                <a:cs typeface="+mn-cs"/>
              </a:defRPr>
            </a:lvl4pPr>
            <a:lvl5pPr marL="1828800" indent="0" algn="ctr" defTabSz="457200" rtl="0" eaLnBrk="1" latinLnBrk="0" hangingPunct="1">
              <a:spcBef>
                <a:spcPts val="300"/>
              </a:spcBef>
              <a:buClr>
                <a:srgbClr val="37BAAB"/>
              </a:buClr>
              <a:buFont typeface="Arial"/>
              <a:buNone/>
              <a:defRPr sz="14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000" b="1" dirty="0"/>
              <a:t>Appendix</a:t>
            </a:r>
            <a:endParaRPr lang="en-US" sz="2000" b="1" dirty="0">
              <a:latin typeface="+mj-lt"/>
            </a:endParaRPr>
          </a:p>
        </p:txBody>
      </p:sp>
      <p:pic>
        <p:nvPicPr>
          <p:cNvPr id="10" name="Picture 9">
            <a:extLst>
              <a:ext uri="{FF2B5EF4-FFF2-40B4-BE49-F238E27FC236}">
                <a16:creationId xmlns:a16="http://schemas.microsoft.com/office/drawing/2014/main" id="{910530C5-5828-4D46-B2BA-C52200A91BF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568580" y="1095351"/>
            <a:ext cx="4934123" cy="4421095"/>
          </a:xfrm>
          <a:prstGeom prst="rect">
            <a:avLst/>
          </a:prstGeom>
        </p:spPr>
      </p:pic>
      <p:sp>
        <p:nvSpPr>
          <p:cNvPr id="11" name="Footer Placeholder 4">
            <a:extLst>
              <a:ext uri="{FF2B5EF4-FFF2-40B4-BE49-F238E27FC236}">
                <a16:creationId xmlns:a16="http://schemas.microsoft.com/office/drawing/2014/main" id="{DE2AC115-0492-420A-8B98-D70AEF720116}"/>
              </a:ext>
            </a:extLst>
          </p:cNvPr>
          <p:cNvSpPr txBox="1">
            <a:spLocks/>
          </p:cNvSpPr>
          <p:nvPr/>
        </p:nvSpPr>
        <p:spPr bwMode="gray">
          <a:xfrm>
            <a:off x="609600" y="6450457"/>
            <a:ext cx="5486400" cy="219456"/>
          </a:xfrm>
          <a:prstGeom prst="rect">
            <a:avLst/>
          </a:prstGeom>
        </p:spPr>
        <p:txBody>
          <a:bodyPr vert="horz" lIns="0" tIns="45720" rIns="0" bIns="45720" rtlCol="0" anchor="ctr"/>
          <a:lstStyle>
            <a:defPPr>
              <a:defRPr lang="en-US"/>
            </a:defPPr>
            <a:lvl1pPr marL="0" algn="l" defTabSz="457200" rtl="0" eaLnBrk="1" latinLnBrk="0" hangingPunct="1">
              <a:defRPr sz="800" kern="1200">
                <a:solidFill>
                  <a:schemeClr val="tx1">
                    <a:lumMod val="50000"/>
                    <a:lumOff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“Privileged &amp; Confidential; Prepared at the request of Legal; Attorney Work Product.”</a:t>
            </a:r>
          </a:p>
        </p:txBody>
      </p:sp>
    </p:spTree>
    <p:extLst>
      <p:ext uri="{BB962C8B-B14F-4D97-AF65-F5344CB8AC3E}">
        <p14:creationId xmlns:p14="http://schemas.microsoft.com/office/powerpoint/2010/main" val="420895432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Terminology</a:t>
            </a:r>
            <a:br>
              <a:rPr lang="en-US" dirty="0"/>
            </a:br>
            <a:r>
              <a:rPr lang="en-US" sz="2000" dirty="0"/>
              <a:t>Ratings &amp; Management Action Plan</a:t>
            </a:r>
          </a:p>
        </p:txBody>
      </p:sp>
      <p:graphicFrame>
        <p:nvGraphicFramePr>
          <p:cNvPr id="6" name="Content Placeholder 5"/>
          <p:cNvGraphicFramePr>
            <a:graphicFrameLocks noGrp="1"/>
          </p:cNvGraphicFramePr>
          <p:nvPr>
            <p:ph idx="1"/>
          </p:nvPr>
        </p:nvGraphicFramePr>
        <p:xfrm>
          <a:off x="1981200" y="2053050"/>
          <a:ext cx="8229600" cy="3169920"/>
        </p:xfrm>
        <a:graphic>
          <a:graphicData uri="http://schemas.openxmlformats.org/drawingml/2006/table">
            <a:tbl>
              <a:tblPr firstRow="1" bandRow="1">
                <a:tableStyleId>{5C22544A-7EE6-4342-B048-85BDC9FD1C3A}</a:tableStyleId>
              </a:tblPr>
              <a:tblGrid>
                <a:gridCol w="1577788">
                  <a:extLst>
                    <a:ext uri="{9D8B030D-6E8A-4147-A177-3AD203B41FA5}">
                      <a16:colId xmlns:a16="http://schemas.microsoft.com/office/drawing/2014/main" val="20000"/>
                    </a:ext>
                  </a:extLst>
                </a:gridCol>
                <a:gridCol w="6651812">
                  <a:extLst>
                    <a:ext uri="{9D8B030D-6E8A-4147-A177-3AD203B41FA5}">
                      <a16:colId xmlns:a16="http://schemas.microsoft.com/office/drawing/2014/main" val="20001"/>
                    </a:ext>
                  </a:extLst>
                </a:gridCol>
              </a:tblGrid>
              <a:tr h="370840">
                <a:tc>
                  <a:txBody>
                    <a:bodyPr/>
                    <a:lstStyle/>
                    <a:p>
                      <a:r>
                        <a:rPr lang="en-US" sz="1400" dirty="0">
                          <a:solidFill>
                            <a:schemeClr val="tx1"/>
                          </a:solidFill>
                        </a:rPr>
                        <a:t>High</a:t>
                      </a:r>
                    </a:p>
                  </a:txBody>
                  <a:tcPr>
                    <a:solidFill>
                      <a:schemeClr val="bg1"/>
                    </a:solidFill>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latin typeface="+mn-lt"/>
                          <a:ea typeface="+mn-ea"/>
                          <a:cs typeface="+mn-cs"/>
                        </a:rPr>
                        <a:t>The identified risk requires the immediate attention of department and senior management to prevent the process from becoming ineffective, and an agreed-upon action plan for resolution is needed.</a:t>
                      </a:r>
                    </a:p>
                  </a:txBody>
                  <a:tcPr>
                    <a:solidFill>
                      <a:schemeClr val="bg1"/>
                    </a:solidFill>
                  </a:tcPr>
                </a:tc>
                <a:extLst>
                  <a:ext uri="{0D108BD9-81ED-4DB2-BD59-A6C34878D82A}">
                    <a16:rowId xmlns:a16="http://schemas.microsoft.com/office/drawing/2014/main" val="10000"/>
                  </a:ext>
                </a:extLst>
              </a:tr>
              <a:tr h="370840">
                <a:tc>
                  <a:txBody>
                    <a:bodyPr/>
                    <a:lstStyle/>
                    <a:p>
                      <a:r>
                        <a:rPr lang="en-US" sz="1400" b="1" dirty="0">
                          <a:solidFill>
                            <a:schemeClr val="tx1"/>
                          </a:solidFill>
                        </a:rPr>
                        <a:t>Medium</a:t>
                      </a:r>
                    </a:p>
                  </a:txBody>
                  <a:tcPr>
                    <a:solidFill>
                      <a:schemeClr val="bg1"/>
                    </a:solidFill>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latin typeface="+mn-lt"/>
                          <a:ea typeface="+mn-ea"/>
                          <a:cs typeface="+mn-cs"/>
                        </a:rPr>
                        <a:t>The identified risk requires the near-term attention of the responsible manager.  There should be an agreed-upon action plan for its resolution.</a:t>
                      </a:r>
                    </a:p>
                  </a:txBody>
                  <a:tcPr>
                    <a:solidFill>
                      <a:schemeClr val="bg1"/>
                    </a:solidFill>
                  </a:tcPr>
                </a:tc>
                <a:extLst>
                  <a:ext uri="{0D108BD9-81ED-4DB2-BD59-A6C34878D82A}">
                    <a16:rowId xmlns:a16="http://schemas.microsoft.com/office/drawing/2014/main" val="10001"/>
                  </a:ext>
                </a:extLst>
              </a:tr>
              <a:tr h="370840">
                <a:tc>
                  <a:txBody>
                    <a:bodyPr/>
                    <a:lstStyle/>
                    <a:p>
                      <a:r>
                        <a:rPr lang="en-US" sz="1400" b="1" dirty="0">
                          <a:solidFill>
                            <a:schemeClr val="tx1"/>
                          </a:solidFill>
                        </a:rPr>
                        <a:t>Low</a:t>
                      </a:r>
                    </a:p>
                  </a:txBody>
                  <a:tcPr>
                    <a:solidFill>
                      <a:schemeClr val="bg1"/>
                    </a:solidFill>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latin typeface="+mn-lt"/>
                          <a:ea typeface="+mn-ea"/>
                          <a:cs typeface="+mn-cs"/>
                        </a:rPr>
                        <a:t>The identified risk does not warrant immediate attention; however, there should be an agreed-upon action plan for ultimate resolution.</a:t>
                      </a:r>
                    </a:p>
                  </a:txBody>
                  <a:tcPr>
                    <a:solidFill>
                      <a:schemeClr val="bg1"/>
                    </a:solidFill>
                  </a:tcPr>
                </a:tc>
                <a:extLst>
                  <a:ext uri="{0D108BD9-81ED-4DB2-BD59-A6C34878D82A}">
                    <a16:rowId xmlns:a16="http://schemas.microsoft.com/office/drawing/2014/main" val="10002"/>
                  </a:ext>
                </a:extLst>
              </a:tr>
              <a:tr h="370840">
                <a:tc>
                  <a:txBody>
                    <a:bodyPr/>
                    <a:lstStyle/>
                    <a:p>
                      <a:r>
                        <a:rPr lang="en-US" sz="1400" b="1" dirty="0">
                          <a:solidFill>
                            <a:schemeClr val="tx1"/>
                          </a:solidFill>
                        </a:rPr>
                        <a:t>Deficiency</a:t>
                      </a:r>
                    </a:p>
                  </a:txBody>
                  <a:tcPr>
                    <a:solidFill>
                      <a:schemeClr val="bg1"/>
                    </a:solidFill>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latin typeface="+mn-lt"/>
                          <a:ea typeface="+mn-ea"/>
                          <a:cs typeface="+mn-cs"/>
                        </a:rPr>
                        <a:t>If SOX related, rating categories will be assessed as Deficiency, Significant Deficiency, or Material Weakness. </a:t>
                      </a: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sz="1100" b="0" i="1" kern="1200" dirty="0">
                        <a:solidFill>
                          <a:schemeClr val="dk1"/>
                        </a:solidFill>
                        <a:latin typeface="+mn-lt"/>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1100" b="0" i="1" kern="1200" dirty="0">
                          <a:solidFill>
                            <a:schemeClr val="dk1"/>
                          </a:solidFill>
                          <a:latin typeface="+mn-lt"/>
                          <a:ea typeface="+mn-ea"/>
                          <a:cs typeface="+mn-cs"/>
                        </a:rPr>
                        <a:t>Note: </a:t>
                      </a:r>
                      <a:r>
                        <a:rPr lang="en-US" sz="1100" i="1" dirty="0"/>
                        <a:t>While the audit will focus on the objectives previously</a:t>
                      </a:r>
                      <a:r>
                        <a:rPr lang="en-US" sz="1100" i="1" baseline="0" dirty="0"/>
                        <a:t> noted</a:t>
                      </a:r>
                      <a:r>
                        <a:rPr lang="en-US" sz="1100" i="1" dirty="0"/>
                        <a:t>, IA has a responsibility to assess any additional risks identified during the audit, and report any issues identified. Where applicable, issues will also be evaluated against requirements for Sarbanes-Oxley or other regulatory standards.</a:t>
                      </a: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sz="1400" b="0" kern="1200" dirty="0">
                        <a:solidFill>
                          <a:schemeClr val="dk1"/>
                        </a:solidFill>
                        <a:latin typeface="+mn-lt"/>
                        <a:ea typeface="+mn-ea"/>
                        <a:cs typeface="+mn-cs"/>
                      </a:endParaRPr>
                    </a:p>
                  </a:txBody>
                  <a:tcPr>
                    <a:solidFill>
                      <a:schemeClr val="bg1"/>
                    </a:solidFill>
                  </a:tcPr>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4"/>
          </p:nvPr>
        </p:nvSpPr>
        <p:spPr bwMode="gray">
          <a:xfrm>
            <a:off x="10338816" y="6532753"/>
            <a:ext cx="320040" cy="13716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D467D88-DCFD-354C-96A5-D863D5E9364D}" type="slidenum">
              <a:rPr lang="en-US" smtClean="0"/>
              <a:pPr/>
              <a:t>12</a:t>
            </a:fld>
            <a:endParaRPr lang="en-US" dirty="0"/>
          </a:p>
        </p:txBody>
      </p:sp>
      <p:sp>
        <p:nvSpPr>
          <p:cNvPr id="8" name="TextBox 7"/>
          <p:cNvSpPr txBox="1"/>
          <p:nvPr/>
        </p:nvSpPr>
        <p:spPr>
          <a:xfrm>
            <a:off x="1981200" y="1294421"/>
            <a:ext cx="8229600" cy="492443"/>
          </a:xfrm>
          <a:prstGeom prst="rect">
            <a:avLst/>
          </a:prstGeom>
          <a:noFill/>
        </p:spPr>
        <p:txBody>
          <a:bodyPr wrap="square" lIns="0" tIns="0" rIns="0" bIns="0" rtlCol="0">
            <a:spAutoFit/>
          </a:bodyPr>
          <a:lstStyle/>
          <a:p>
            <a:r>
              <a:rPr lang="en-GB" sz="1600" dirty="0"/>
              <a:t>The rating of findings drives the timing of remediation and also the level of management that is responsible for developing and implementing action plans. </a:t>
            </a:r>
            <a:endParaRPr lang="en-US" sz="1600" dirty="0"/>
          </a:p>
        </p:txBody>
      </p:sp>
      <p:sp>
        <p:nvSpPr>
          <p:cNvPr id="7" name="TextBox 6"/>
          <p:cNvSpPr txBox="1"/>
          <p:nvPr/>
        </p:nvSpPr>
        <p:spPr>
          <a:xfrm>
            <a:off x="1981200" y="5122207"/>
            <a:ext cx="8229600" cy="246221"/>
          </a:xfrm>
          <a:prstGeom prst="rect">
            <a:avLst/>
          </a:prstGeom>
          <a:noFill/>
        </p:spPr>
        <p:txBody>
          <a:bodyPr wrap="square" lIns="0" tIns="0" rIns="0" bIns="0" rtlCol="0">
            <a:spAutoFit/>
          </a:bodyPr>
          <a:lstStyle/>
          <a:p>
            <a:r>
              <a:rPr lang="en-GB" sz="1600" dirty="0"/>
              <a:t>Each Management Action Plan requires a remediation due date which is tracked by IA.</a:t>
            </a:r>
            <a:endParaRPr lang="en-US" sz="1600" dirty="0"/>
          </a:p>
        </p:txBody>
      </p:sp>
      <p:graphicFrame>
        <p:nvGraphicFramePr>
          <p:cNvPr id="3" name="Table 2"/>
          <p:cNvGraphicFramePr>
            <a:graphicFrameLocks noGrp="1"/>
          </p:cNvGraphicFramePr>
          <p:nvPr/>
        </p:nvGraphicFramePr>
        <p:xfrm>
          <a:off x="1981200" y="5511503"/>
          <a:ext cx="8229600" cy="731520"/>
        </p:xfrm>
        <a:graphic>
          <a:graphicData uri="http://schemas.openxmlformats.org/drawingml/2006/table">
            <a:tbl>
              <a:tblPr firstRow="1" bandRow="1">
                <a:tableStyleId>{5C22544A-7EE6-4342-B048-85BDC9FD1C3A}</a:tableStyleId>
              </a:tblPr>
              <a:tblGrid>
                <a:gridCol w="1577788">
                  <a:extLst>
                    <a:ext uri="{9D8B030D-6E8A-4147-A177-3AD203B41FA5}">
                      <a16:colId xmlns:a16="http://schemas.microsoft.com/office/drawing/2014/main" val="20000"/>
                    </a:ext>
                  </a:extLst>
                </a:gridCol>
                <a:gridCol w="6651812">
                  <a:extLst>
                    <a:ext uri="{9D8B030D-6E8A-4147-A177-3AD203B41FA5}">
                      <a16:colId xmlns:a16="http://schemas.microsoft.com/office/drawing/2014/main" val="20001"/>
                    </a:ext>
                  </a:extLst>
                </a:gridCol>
              </a:tblGrid>
              <a:tr h="370840">
                <a:tc>
                  <a:txBody>
                    <a:bodyPr/>
                    <a:lstStyle/>
                    <a:p>
                      <a:r>
                        <a:rPr lang="en-US" sz="1400" dirty="0">
                          <a:solidFill>
                            <a:schemeClr val="tx1"/>
                          </a:solidFill>
                        </a:rPr>
                        <a:t>Remediation Due</a:t>
                      </a:r>
                      <a:r>
                        <a:rPr lang="en-US" sz="1400" baseline="0" dirty="0">
                          <a:solidFill>
                            <a:schemeClr val="tx1"/>
                          </a:solidFill>
                        </a:rPr>
                        <a:t> </a:t>
                      </a:r>
                      <a:r>
                        <a:rPr lang="en-US" sz="1400" dirty="0">
                          <a:solidFill>
                            <a:schemeClr val="tx1"/>
                          </a:solidFill>
                        </a:rPr>
                        <a:t>Date</a:t>
                      </a:r>
                    </a:p>
                  </a:txBody>
                  <a:tcPr>
                    <a:solidFill>
                      <a:schemeClr val="bg1"/>
                    </a:solidFill>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tx1"/>
                          </a:solidFill>
                          <a:effectLst/>
                          <a:latin typeface="+mn-lt"/>
                          <a:ea typeface="+mn-ea"/>
                          <a:cs typeface="+mn-cs"/>
                        </a:rPr>
                        <a:t>Reflects the time required for Management to complete the agreed upon action plan, as well as time for IA to complete the associated validation procedures to ensure the action plan has been implemented effectively. </a:t>
                      </a:r>
                      <a:endParaRPr lang="en-US" sz="1400" b="0" kern="1200" dirty="0">
                        <a:solidFill>
                          <a:schemeClr val="tx1"/>
                        </a:solidFill>
                        <a:latin typeface="+mn-lt"/>
                        <a:ea typeface="+mn-ea"/>
                        <a:cs typeface="+mn-cs"/>
                      </a:endParaRPr>
                    </a:p>
                  </a:txBody>
                  <a:tcPr>
                    <a:solidFill>
                      <a:schemeClr val="bg1"/>
                    </a:solidFill>
                  </a:tcPr>
                </a:tc>
                <a:extLst>
                  <a:ext uri="{0D108BD9-81ED-4DB2-BD59-A6C34878D82A}">
                    <a16:rowId xmlns:a16="http://schemas.microsoft.com/office/drawing/2014/main" val="10000"/>
                  </a:ext>
                </a:extLst>
              </a:tr>
            </a:tbl>
          </a:graphicData>
        </a:graphic>
      </p:graphicFrame>
      <p:sp>
        <p:nvSpPr>
          <p:cNvPr id="10" name="Footer Placeholder 4">
            <a:extLst>
              <a:ext uri="{FF2B5EF4-FFF2-40B4-BE49-F238E27FC236}">
                <a16:creationId xmlns:a16="http://schemas.microsoft.com/office/drawing/2014/main" id="{79215F28-4E79-4B68-B5ED-35293723ED53}"/>
              </a:ext>
            </a:extLst>
          </p:cNvPr>
          <p:cNvSpPr txBox="1">
            <a:spLocks/>
          </p:cNvSpPr>
          <p:nvPr/>
        </p:nvSpPr>
        <p:spPr bwMode="gray">
          <a:xfrm>
            <a:off x="428625" y="6491605"/>
            <a:ext cx="5486400" cy="219456"/>
          </a:xfrm>
          <a:prstGeom prst="rect">
            <a:avLst/>
          </a:prstGeom>
        </p:spPr>
        <p:txBody>
          <a:bodyPr vert="horz" lIns="0" tIns="45720" rIns="0" bIns="45720" rtlCol="0" anchor="ctr"/>
          <a:lstStyle>
            <a:defPPr>
              <a:defRPr lang="en-US"/>
            </a:defPPr>
            <a:lvl1pPr marL="0" algn="l" defTabSz="457200" rtl="0" eaLnBrk="1" latinLnBrk="0" hangingPunct="1">
              <a:defRPr sz="800" kern="1200">
                <a:solidFill>
                  <a:schemeClr val="tx1">
                    <a:lumMod val="50000"/>
                    <a:lumOff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“Privileged &amp; Confidential; Prepared at the request of Legal; Attorney Work Product.”</a:t>
            </a:r>
          </a:p>
        </p:txBody>
      </p:sp>
      <p:sp>
        <p:nvSpPr>
          <p:cNvPr id="11" name="Slide Number Placeholder 2">
            <a:extLst>
              <a:ext uri="{FF2B5EF4-FFF2-40B4-BE49-F238E27FC236}">
                <a16:creationId xmlns:a16="http://schemas.microsoft.com/office/drawing/2014/main" id="{EC4836B9-37AD-46C6-AC11-A37B25780492}"/>
              </a:ext>
            </a:extLst>
          </p:cNvPr>
          <p:cNvSpPr txBox="1">
            <a:spLocks/>
          </p:cNvSpPr>
          <p:nvPr/>
        </p:nvSpPr>
        <p:spPr bwMode="gray">
          <a:xfrm>
            <a:off x="11753088" y="6532753"/>
            <a:ext cx="426720" cy="13716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D467D88-DCFD-354C-96A5-D863D5E9364D}" type="slidenum">
              <a:rPr lang="en-US" smtClean="0"/>
              <a:pPr/>
              <a:t>12</a:t>
            </a:fld>
            <a:endParaRPr lang="en-US" dirty="0"/>
          </a:p>
        </p:txBody>
      </p:sp>
    </p:spTree>
    <p:extLst>
      <p:ext uri="{BB962C8B-B14F-4D97-AF65-F5344CB8AC3E}">
        <p14:creationId xmlns:p14="http://schemas.microsoft.com/office/powerpoint/2010/main" val="1398245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Escalation Protocol</a:t>
            </a:r>
            <a:br>
              <a:rPr lang="en-US" sz="2400" dirty="0"/>
            </a:br>
            <a:endParaRPr lang="en-US" sz="2400" dirty="0"/>
          </a:p>
        </p:txBody>
      </p:sp>
      <p:sp>
        <p:nvSpPr>
          <p:cNvPr id="3" name="Content Placeholder 2"/>
          <p:cNvSpPr>
            <a:spLocks noGrp="1"/>
          </p:cNvSpPr>
          <p:nvPr>
            <p:ph idx="1"/>
          </p:nvPr>
        </p:nvSpPr>
        <p:spPr>
          <a:xfrm>
            <a:off x="1942448" y="1036606"/>
            <a:ext cx="6441339" cy="3977640"/>
          </a:xfrm>
        </p:spPr>
        <p:txBody>
          <a:bodyPr/>
          <a:lstStyle/>
          <a:p>
            <a:pPr algn="just">
              <a:spcBef>
                <a:spcPts val="1200"/>
              </a:spcBef>
            </a:pPr>
            <a:r>
              <a:rPr lang="en-US" dirty="0"/>
              <a:t>Potential Causes for Escalation</a:t>
            </a:r>
          </a:p>
          <a:p>
            <a:pPr marL="288925" indent="-288925">
              <a:spcBef>
                <a:spcPts val="600"/>
              </a:spcBef>
              <a:buFont typeface="Arial" panose="020B0604020202020204" pitchFamily="34" charset="0"/>
              <a:buChar char="•"/>
            </a:pPr>
            <a:r>
              <a:rPr lang="en-US" sz="1400" b="0" dirty="0"/>
              <a:t>Data requests not received within expected timeframes</a:t>
            </a:r>
          </a:p>
          <a:p>
            <a:pPr marL="288925" indent="-288925">
              <a:spcBef>
                <a:spcPts val="600"/>
              </a:spcBef>
              <a:buFont typeface="Arial" panose="020B0604020202020204" pitchFamily="34" charset="0"/>
              <a:buChar char="•"/>
            </a:pPr>
            <a:r>
              <a:rPr lang="en-US" sz="1400" b="0" dirty="0"/>
              <a:t>Data provided does not align with follow-up requests for clarification</a:t>
            </a:r>
          </a:p>
          <a:p>
            <a:pPr marL="288925" indent="-288925">
              <a:spcBef>
                <a:spcPts val="600"/>
              </a:spcBef>
              <a:buFont typeface="Arial" panose="020B0604020202020204" pitchFamily="34" charset="0"/>
              <a:buChar char="•"/>
            </a:pPr>
            <a:r>
              <a:rPr lang="en-US" sz="1400" b="0" dirty="0"/>
              <a:t>Key attendees miss walkthrough meetings following confirmed schedules</a:t>
            </a:r>
          </a:p>
          <a:p>
            <a:pPr marL="285750" indent="-285750">
              <a:spcBef>
                <a:spcPts val="600"/>
              </a:spcBef>
              <a:buFont typeface="Arial" pitchFamily="34" charset="0"/>
              <a:buChar char="•"/>
            </a:pPr>
            <a:r>
              <a:rPr lang="en-US" sz="1400" b="0" dirty="0"/>
              <a:t>Internal Audit is denied access to key data or people that may impact findings</a:t>
            </a:r>
          </a:p>
          <a:p>
            <a:pPr marL="285750" indent="-285750">
              <a:spcBef>
                <a:spcPts val="600"/>
              </a:spcBef>
              <a:buFont typeface="Arial" pitchFamily="34" charset="0"/>
              <a:buChar char="•"/>
            </a:pPr>
            <a:r>
              <a:rPr lang="en-US" sz="1400" b="0" dirty="0"/>
              <a:t>Management accepts a level of residual risk not acceptable to the organization</a:t>
            </a:r>
          </a:p>
          <a:p>
            <a:pPr marL="285750" indent="-285750">
              <a:spcBef>
                <a:spcPts val="600"/>
              </a:spcBef>
              <a:buFont typeface="Arial" pitchFamily="34" charset="0"/>
              <a:buChar char="•"/>
            </a:pPr>
            <a:r>
              <a:rPr lang="en-US" sz="1400" b="0" dirty="0"/>
              <a:t>Management is not aligned with identified issues, risk priority ratings and/or the overall audit opinion</a:t>
            </a:r>
          </a:p>
          <a:p>
            <a:pPr>
              <a:spcBef>
                <a:spcPts val="600"/>
              </a:spcBef>
            </a:pPr>
            <a:r>
              <a:rPr lang="en-US" dirty="0"/>
              <a:t>Escalation Process – when one or more of the above events occur</a:t>
            </a:r>
          </a:p>
          <a:p>
            <a:pPr marL="285750" indent="-285750">
              <a:spcBef>
                <a:spcPts val="600"/>
              </a:spcBef>
              <a:buFont typeface="Arial" panose="020B0604020202020204" pitchFamily="34" charset="0"/>
              <a:buChar char="•"/>
            </a:pPr>
            <a:r>
              <a:rPr lang="en-US" sz="1400" b="0" dirty="0"/>
              <a:t>Convey the issue to the next level of management </a:t>
            </a:r>
          </a:p>
          <a:p>
            <a:pPr marL="285750" indent="-285750">
              <a:spcBef>
                <a:spcPts val="600"/>
              </a:spcBef>
              <a:buFont typeface="Arial" panose="020B0604020202020204" pitchFamily="34" charset="0"/>
              <a:buChar char="•"/>
            </a:pPr>
            <a:r>
              <a:rPr lang="en-US" sz="1400" b="0" dirty="0"/>
              <a:t>The responsible SVP / VP may be notified of causes which delay audit execution</a:t>
            </a:r>
          </a:p>
          <a:p>
            <a:pPr marL="285750" indent="-285750">
              <a:spcBef>
                <a:spcPts val="600"/>
              </a:spcBef>
              <a:buFont typeface="Arial" panose="020B0604020202020204" pitchFamily="34" charset="0"/>
              <a:buChar char="•"/>
            </a:pPr>
            <a:r>
              <a:rPr lang="en-US" sz="1400" b="0" dirty="0"/>
              <a:t>Escalations may be tracked and reported during recurring status meetings with management</a:t>
            </a:r>
          </a:p>
          <a:p>
            <a:pPr marL="285750" indent="-285750">
              <a:spcBef>
                <a:spcPts val="600"/>
              </a:spcBef>
              <a:buFont typeface="Arial" panose="020B0604020202020204" pitchFamily="34" charset="0"/>
              <a:buChar char="•"/>
            </a:pPr>
            <a:r>
              <a:rPr lang="en-US" sz="1400" b="0" dirty="0"/>
              <a:t>The CAE may discuss with Senior Management and the Audit Committee, if necessary</a:t>
            </a:r>
          </a:p>
          <a:p>
            <a:endParaRPr lang="en-US" dirty="0"/>
          </a:p>
        </p:txBody>
      </p:sp>
      <p:sp>
        <p:nvSpPr>
          <p:cNvPr id="5" name="Slide Number Placeholder 4"/>
          <p:cNvSpPr>
            <a:spLocks noGrp="1"/>
          </p:cNvSpPr>
          <p:nvPr>
            <p:ph type="sldNum" sz="quarter" idx="4"/>
          </p:nvPr>
        </p:nvSpPr>
        <p:spPr bwMode="gray">
          <a:xfrm>
            <a:off x="10338816" y="6532753"/>
            <a:ext cx="320040" cy="13716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D467D88-DCFD-354C-96A5-D863D5E9364D}" type="slidenum">
              <a:rPr lang="en-US" smtClean="0"/>
              <a:pPr/>
              <a:t>13</a:t>
            </a:fld>
            <a:endParaRPr lang="en-US" dirty="0"/>
          </a:p>
        </p:txBody>
      </p:sp>
      <p:sp>
        <p:nvSpPr>
          <p:cNvPr id="7" name="Footer Placeholder 4">
            <a:extLst>
              <a:ext uri="{FF2B5EF4-FFF2-40B4-BE49-F238E27FC236}">
                <a16:creationId xmlns:a16="http://schemas.microsoft.com/office/drawing/2014/main" id="{56D2732F-409A-4E77-9169-5E6A905C470B}"/>
              </a:ext>
            </a:extLst>
          </p:cNvPr>
          <p:cNvSpPr txBox="1">
            <a:spLocks/>
          </p:cNvSpPr>
          <p:nvPr/>
        </p:nvSpPr>
        <p:spPr bwMode="gray">
          <a:xfrm>
            <a:off x="609600" y="6423025"/>
            <a:ext cx="5486400" cy="219456"/>
          </a:xfrm>
          <a:prstGeom prst="rect">
            <a:avLst/>
          </a:prstGeom>
        </p:spPr>
        <p:txBody>
          <a:bodyPr vert="horz" lIns="0" tIns="45720" rIns="0" bIns="45720" rtlCol="0" anchor="ctr"/>
          <a:lstStyle>
            <a:defPPr>
              <a:defRPr lang="en-US"/>
            </a:defPPr>
            <a:lvl1pPr marL="0" algn="l" defTabSz="457200" rtl="0" eaLnBrk="1" latinLnBrk="0" hangingPunct="1">
              <a:defRPr sz="800" kern="1200">
                <a:solidFill>
                  <a:schemeClr val="tx1">
                    <a:lumMod val="50000"/>
                    <a:lumOff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“Privileged &amp; Confidential; Prepared at the request of Legal; Attorney Work Product.”</a:t>
            </a:r>
          </a:p>
        </p:txBody>
      </p:sp>
      <p:sp>
        <p:nvSpPr>
          <p:cNvPr id="8" name="Slide Number Placeholder 2">
            <a:extLst>
              <a:ext uri="{FF2B5EF4-FFF2-40B4-BE49-F238E27FC236}">
                <a16:creationId xmlns:a16="http://schemas.microsoft.com/office/drawing/2014/main" id="{C0C89BDE-00DD-452F-841B-89209C6D309A}"/>
              </a:ext>
            </a:extLst>
          </p:cNvPr>
          <p:cNvSpPr txBox="1">
            <a:spLocks/>
          </p:cNvSpPr>
          <p:nvPr/>
        </p:nvSpPr>
        <p:spPr bwMode="gray">
          <a:xfrm>
            <a:off x="11753088" y="6532753"/>
            <a:ext cx="426720" cy="13716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D467D88-DCFD-354C-96A5-D863D5E9364D}" type="slidenum">
              <a:rPr lang="en-US" smtClean="0"/>
              <a:pPr/>
              <a:t>13</a:t>
            </a:fld>
            <a:endParaRPr lang="en-US" dirty="0"/>
          </a:p>
        </p:txBody>
      </p:sp>
    </p:spTree>
    <p:extLst>
      <p:ext uri="{BB962C8B-B14F-4D97-AF65-F5344CB8AC3E}">
        <p14:creationId xmlns:p14="http://schemas.microsoft.com/office/powerpoint/2010/main" val="1207134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graphicFrame>
        <p:nvGraphicFramePr>
          <p:cNvPr id="6" name="Table Placeholder 5"/>
          <p:cNvGraphicFramePr>
            <a:graphicFrameLocks noGrp="1"/>
          </p:cNvGraphicFramePr>
          <p:nvPr>
            <p:ph type="tbl" sz="quarter" idx="12"/>
            <p:extLst>
              <p:ext uri="{D42A27DB-BD31-4B8C-83A1-F6EECF244321}">
                <p14:modId xmlns:p14="http://schemas.microsoft.com/office/powerpoint/2010/main" val="3821586440"/>
              </p:ext>
            </p:extLst>
          </p:nvPr>
        </p:nvGraphicFramePr>
        <p:xfrm>
          <a:off x="640080" y="942466"/>
          <a:ext cx="10942320" cy="4013738"/>
        </p:xfrm>
        <a:graphic>
          <a:graphicData uri="http://schemas.openxmlformats.org/drawingml/2006/table">
            <a:tbl>
              <a:tblPr/>
              <a:tblGrid>
                <a:gridCol w="6268029">
                  <a:extLst>
                    <a:ext uri="{9D8B030D-6E8A-4147-A177-3AD203B41FA5}">
                      <a16:colId xmlns:a16="http://schemas.microsoft.com/office/drawing/2014/main" val="20000"/>
                    </a:ext>
                  </a:extLst>
                </a:gridCol>
                <a:gridCol w="4674291">
                  <a:extLst>
                    <a:ext uri="{9D8B030D-6E8A-4147-A177-3AD203B41FA5}">
                      <a16:colId xmlns:a16="http://schemas.microsoft.com/office/drawing/2014/main" val="20001"/>
                    </a:ext>
                  </a:extLst>
                </a:gridCol>
              </a:tblGrid>
              <a:tr h="406669">
                <a:tc gridSpan="2">
                  <a:txBody>
                    <a:bodyPr/>
                    <a:lstStyle/>
                    <a:p>
                      <a:r>
                        <a:rPr lang="en-US" sz="2400" b="1" dirty="0">
                          <a:solidFill>
                            <a:schemeClr val="tx1"/>
                          </a:solidFill>
                        </a:rPr>
                        <a:t>Project Status</a:t>
                      </a:r>
                    </a:p>
                  </a:txBody>
                  <a:tcPr marL="184965" marR="92483"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i="0" dirty="0">
                        <a:solidFill>
                          <a:schemeClr val="tx1">
                            <a:lumMod val="75000"/>
                            <a:lumOff val="25000"/>
                          </a:schemeClr>
                        </a:solidFill>
                      </a:endParaRPr>
                    </a:p>
                  </a:txBody>
                  <a:tcPr marL="92483" marR="92483" anchor="ctr">
                    <a:lnL w="9525"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E9E9E9"/>
                    </a:solidFill>
                  </a:tcPr>
                </a:tc>
                <a:extLst>
                  <a:ext uri="{0D108BD9-81ED-4DB2-BD59-A6C34878D82A}">
                    <a16:rowId xmlns:a16="http://schemas.microsoft.com/office/drawing/2014/main" val="10002"/>
                  </a:ext>
                </a:extLst>
              </a:tr>
              <a:tr h="406669">
                <a:tc>
                  <a:txBody>
                    <a:bodyPr/>
                    <a:lstStyle/>
                    <a:p>
                      <a:endParaRPr lang="en-US" sz="2400" b="1" dirty="0">
                        <a:solidFill>
                          <a:schemeClr val="tx1"/>
                        </a:solidFill>
                      </a:endParaRPr>
                    </a:p>
                  </a:txBody>
                  <a:tcPr marL="0" marR="0" marT="0" marB="0"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600" i="0" dirty="0">
                        <a:solidFill>
                          <a:schemeClr val="tx1"/>
                        </a:solidFill>
                      </a:endParaRPr>
                    </a:p>
                  </a:txBody>
                  <a:tcPr marL="0" marR="0" marT="0" marB="0" anchor="ctr">
                    <a:lnL w="9525"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06669">
                <a:tc gridSpan="2">
                  <a:txBody>
                    <a:bodyPr/>
                    <a:lstStyle/>
                    <a:p>
                      <a:r>
                        <a:rPr lang="en-US" sz="2400" b="1" dirty="0">
                          <a:solidFill>
                            <a:schemeClr val="tx1"/>
                          </a:solidFill>
                        </a:rPr>
                        <a:t>Walkthroughs &amp; Meetings</a:t>
                      </a:r>
                    </a:p>
                  </a:txBody>
                  <a:tcPr marL="184965" marR="92483"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extLst>
                  <a:ext uri="{0D108BD9-81ED-4DB2-BD59-A6C34878D82A}">
                    <a16:rowId xmlns:a16="http://schemas.microsoft.com/office/drawing/2014/main" val="358017772"/>
                  </a:ext>
                </a:extLst>
              </a:tr>
              <a:tr h="406669">
                <a:tc>
                  <a:txBody>
                    <a:bodyPr/>
                    <a:lstStyle/>
                    <a:p>
                      <a:endParaRPr lang="en-US" sz="2400" b="1" dirty="0">
                        <a:solidFill>
                          <a:schemeClr val="tx1"/>
                        </a:solidFill>
                      </a:endParaRPr>
                    </a:p>
                  </a:txBody>
                  <a:tcPr marL="0" marR="0" marT="0" marB="0"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600" i="0" dirty="0">
                        <a:solidFill>
                          <a:schemeClr val="tx1"/>
                        </a:solidFill>
                      </a:endParaRPr>
                    </a:p>
                  </a:txBody>
                  <a:tcPr marL="0" marR="0" marT="0" marB="0" anchor="ctr">
                    <a:lnL w="9525"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406669">
                <a:tc gridSpan="2">
                  <a:txBody>
                    <a:bodyPr/>
                    <a:lstStyle/>
                    <a:p>
                      <a:r>
                        <a:rPr lang="en-US" sz="2400" b="1" dirty="0">
                          <a:solidFill>
                            <a:schemeClr val="tx1"/>
                          </a:solidFill>
                        </a:rPr>
                        <a:t>Data Requests</a:t>
                      </a:r>
                    </a:p>
                  </a:txBody>
                  <a:tcPr marL="184965" marR="92483"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i="0" dirty="0">
                        <a:solidFill>
                          <a:schemeClr val="tx1">
                            <a:lumMod val="75000"/>
                            <a:lumOff val="25000"/>
                          </a:schemeClr>
                        </a:solidFill>
                      </a:endParaRPr>
                    </a:p>
                  </a:txBody>
                  <a:tcPr marL="92483" marR="92483" anchor="ctr">
                    <a:lnL w="9525"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E9E9E9"/>
                    </a:solidFill>
                  </a:tcPr>
                </a:tc>
                <a:extLst>
                  <a:ext uri="{0D108BD9-81ED-4DB2-BD59-A6C34878D82A}">
                    <a16:rowId xmlns:a16="http://schemas.microsoft.com/office/drawing/2014/main" val="10008"/>
                  </a:ext>
                </a:extLst>
              </a:tr>
              <a:tr h="406669">
                <a:tc gridSpan="2">
                  <a:txBody>
                    <a:bodyPr/>
                    <a:lstStyle/>
                    <a:p>
                      <a:endParaRPr lang="en-US" sz="2400" b="1" dirty="0">
                        <a:solidFill>
                          <a:schemeClr val="tx1"/>
                        </a:solidFill>
                      </a:endParaRPr>
                    </a:p>
                  </a:txBody>
                  <a:tcPr marL="184965" marR="92483"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11"/>
                  </a:ext>
                </a:extLst>
              </a:tr>
              <a:tr h="406669">
                <a:tc gridSpan="2">
                  <a:txBody>
                    <a:bodyPr/>
                    <a:lstStyle/>
                    <a:p>
                      <a:r>
                        <a:rPr lang="en-US" sz="2400" b="1" dirty="0">
                          <a:solidFill>
                            <a:schemeClr val="tx1"/>
                          </a:solidFill>
                        </a:rPr>
                        <a:t>Initial Observations</a:t>
                      </a:r>
                    </a:p>
                  </a:txBody>
                  <a:tcPr marL="184965" marR="92483"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extLst>
                  <a:ext uri="{0D108BD9-81ED-4DB2-BD59-A6C34878D82A}">
                    <a16:rowId xmlns:a16="http://schemas.microsoft.com/office/drawing/2014/main" val="10012"/>
                  </a:ext>
                </a:extLst>
              </a:tr>
              <a:tr h="406669">
                <a:tc gridSpan="2">
                  <a:txBody>
                    <a:bodyPr/>
                    <a:lstStyle/>
                    <a:p>
                      <a:endParaRPr lang="en-US" sz="2400" b="1" dirty="0">
                        <a:solidFill>
                          <a:schemeClr val="tx1"/>
                        </a:solidFill>
                      </a:endParaRPr>
                    </a:p>
                  </a:txBody>
                  <a:tcPr marL="184965" marR="92483"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13"/>
                  </a:ext>
                </a:extLst>
              </a:tr>
              <a:tr h="406669">
                <a:tc gridSpan="2">
                  <a:txBody>
                    <a:bodyPr/>
                    <a:lstStyle/>
                    <a:p>
                      <a:r>
                        <a:rPr lang="en-US" sz="2400" b="1" dirty="0">
                          <a:solidFill>
                            <a:schemeClr val="tx1"/>
                          </a:solidFill>
                        </a:rPr>
                        <a:t>Appendix</a:t>
                      </a:r>
                    </a:p>
                  </a:txBody>
                  <a:tcPr marL="184965" marR="92483"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extLst>
                  <a:ext uri="{0D108BD9-81ED-4DB2-BD59-A6C34878D82A}">
                    <a16:rowId xmlns:a16="http://schemas.microsoft.com/office/drawing/2014/main" val="10014"/>
                  </a:ext>
                </a:extLst>
              </a:tr>
            </a:tbl>
          </a:graphicData>
        </a:graphic>
      </p:graphicFrame>
      <p:sp>
        <p:nvSpPr>
          <p:cNvPr id="10" name="Text Placeholder 8"/>
          <p:cNvSpPr txBox="1">
            <a:spLocks/>
          </p:cNvSpPr>
          <p:nvPr/>
        </p:nvSpPr>
        <p:spPr>
          <a:xfrm>
            <a:off x="1981200" y="5870448"/>
            <a:ext cx="8229600" cy="457200"/>
          </a:xfrm>
          <a:prstGeom prst="rect">
            <a:avLst/>
          </a:prstGeom>
        </p:spPr>
        <p:txBody>
          <a:bodyPr lIns="0" tIns="0" bIns="0" anchor="b" anchorCtr="0"/>
          <a:lstStyle>
            <a:lvl1pPr marL="173038" indent="-173038" algn="l" defTabSz="457200" rtl="0" eaLnBrk="1" latinLnBrk="0" hangingPunct="1">
              <a:spcBef>
                <a:spcPts val="100"/>
              </a:spcBef>
              <a:spcAft>
                <a:spcPts val="600"/>
              </a:spcAft>
              <a:buClrTx/>
              <a:buFont typeface="Arial"/>
              <a:buChar char="•"/>
              <a:defRPr sz="2000" kern="1200">
                <a:solidFill>
                  <a:schemeClr val="tx1"/>
                </a:solidFill>
                <a:latin typeface="+mn-lt"/>
                <a:ea typeface="+mn-ea"/>
                <a:cs typeface="+mn-cs"/>
              </a:defRPr>
            </a:lvl1pPr>
            <a:lvl2pPr marL="396875" indent="-166688" algn="l" defTabSz="457200" rtl="0" eaLnBrk="1" latinLnBrk="0" hangingPunct="1">
              <a:spcBef>
                <a:spcPts val="100"/>
              </a:spcBef>
              <a:spcAft>
                <a:spcPts val="600"/>
              </a:spcAft>
              <a:buClrTx/>
              <a:buFont typeface="Lucida Grande"/>
              <a:buChar char="–"/>
              <a:tabLst/>
              <a:defRPr sz="1800" kern="1200">
                <a:solidFill>
                  <a:schemeClr val="tx1"/>
                </a:solidFill>
                <a:latin typeface="+mn-lt"/>
                <a:ea typeface="+mn-ea"/>
                <a:cs typeface="+mn-cs"/>
              </a:defRPr>
            </a:lvl2pPr>
            <a:lvl3pPr marL="622300" indent="-161925" algn="l" defTabSz="457200" rtl="0" eaLnBrk="1" latinLnBrk="0" hangingPunct="1">
              <a:spcBef>
                <a:spcPts val="100"/>
              </a:spcBef>
              <a:spcAft>
                <a:spcPts val="600"/>
              </a:spcAft>
              <a:buClrTx/>
              <a:buFont typeface="Arial"/>
              <a:buChar char="•"/>
              <a:defRPr sz="1600" kern="1200">
                <a:solidFill>
                  <a:schemeClr val="tx1"/>
                </a:solidFill>
                <a:latin typeface="+mn-lt"/>
                <a:ea typeface="+mn-ea"/>
                <a:cs typeface="+mn-cs"/>
              </a:defRPr>
            </a:lvl3pPr>
            <a:lvl4pPr marL="911225" indent="-228600" algn="l" defTabSz="457200" rtl="0" eaLnBrk="1" latinLnBrk="0" hangingPunct="1">
              <a:spcBef>
                <a:spcPts val="100"/>
              </a:spcBef>
              <a:spcAft>
                <a:spcPts val="600"/>
              </a:spcAft>
              <a:buClrTx/>
              <a:buFont typeface="Lucida Grande"/>
              <a:buChar char="–"/>
              <a:defRPr sz="1600" kern="1200">
                <a:solidFill>
                  <a:schemeClr val="bg2">
                    <a:lumMod val="75000"/>
                  </a:schemeClr>
                </a:solidFill>
                <a:latin typeface="+mn-lt"/>
                <a:ea typeface="+mn-ea"/>
                <a:cs typeface="+mn-cs"/>
              </a:defRPr>
            </a:lvl4pPr>
            <a:lvl5pPr marL="1141413" indent="-230188" algn="l" defTabSz="457200" rtl="0" eaLnBrk="1" latinLnBrk="0" hangingPunct="1">
              <a:spcBef>
                <a:spcPts val="100"/>
              </a:spcBef>
              <a:spcAft>
                <a:spcPts val="600"/>
              </a:spcAft>
              <a:buClrTx/>
              <a:buFont typeface="Arial"/>
              <a:buChar char="•"/>
              <a:defRPr sz="1600" kern="1200">
                <a:solidFill>
                  <a:schemeClr val="bg2">
                    <a:lumMod val="7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90000"/>
              </a:lnSpc>
              <a:spcAft>
                <a:spcPts val="0"/>
              </a:spcAft>
              <a:buNone/>
              <a:defRPr/>
            </a:pPr>
            <a:endParaRPr lang="en-US" sz="900" dirty="0">
              <a:solidFill>
                <a:prstClr val="black">
                  <a:lumMod val="75000"/>
                  <a:lumOff val="25000"/>
                </a:prstClr>
              </a:solidFill>
              <a:latin typeface="Arial"/>
              <a:cs typeface="Arial"/>
            </a:endParaRPr>
          </a:p>
        </p:txBody>
      </p:sp>
      <p:graphicFrame>
        <p:nvGraphicFramePr>
          <p:cNvPr id="3" name="Table 2"/>
          <p:cNvGraphicFramePr>
            <a:graphicFrameLocks noGrp="1"/>
          </p:cNvGraphicFramePr>
          <p:nvPr/>
        </p:nvGraphicFramePr>
        <p:xfrm>
          <a:off x="1981200" y="1463675"/>
          <a:ext cx="7040200" cy="365760"/>
        </p:xfrm>
        <a:graphic>
          <a:graphicData uri="http://schemas.openxmlformats.org/drawingml/2006/table">
            <a:tbl>
              <a:tblPr/>
              <a:tblGrid>
                <a:gridCol w="4041153">
                  <a:extLst>
                    <a:ext uri="{9D8B030D-6E8A-4147-A177-3AD203B41FA5}">
                      <a16:colId xmlns:a16="http://schemas.microsoft.com/office/drawing/2014/main" val="20000"/>
                    </a:ext>
                  </a:extLst>
                </a:gridCol>
                <a:gridCol w="2999047">
                  <a:extLst>
                    <a:ext uri="{9D8B030D-6E8A-4147-A177-3AD203B41FA5}">
                      <a16:colId xmlns:a16="http://schemas.microsoft.com/office/drawing/2014/main" val="20001"/>
                    </a:ext>
                  </a:extLst>
                </a:gridCol>
              </a:tblGrid>
              <a:tr h="365760">
                <a:tc>
                  <a:txBody>
                    <a:bodyPr/>
                    <a:lstStyle/>
                    <a:p>
                      <a:endParaRPr lang="en-US" sz="600" b="1" dirty="0">
                        <a:solidFill>
                          <a:schemeClr val="tx1"/>
                        </a:solidFill>
                      </a:endParaRPr>
                    </a:p>
                  </a:txBody>
                  <a:tcPr marL="0" marR="0" marT="0" marB="0" anchor="ctr">
                    <a:lnL w="76200" cap="flat" cmpd="sng" algn="ctr">
                      <a:noFill/>
                      <a:prstDash val="solid"/>
                      <a:round/>
                      <a:headEnd type="none" w="med" len="med"/>
                      <a:tailEnd type="none" w="med" len="med"/>
                    </a:lnL>
                    <a:lnR w="9525"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600" i="0" dirty="0">
                        <a:solidFill>
                          <a:schemeClr val="tx1"/>
                        </a:solidFill>
                      </a:endParaRPr>
                    </a:p>
                  </a:txBody>
                  <a:tcPr marL="0" marR="0" marT="0" marB="0" anchor="ctr">
                    <a:lnL w="9525"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1" name="Footer Placeholder 4">
            <a:extLst>
              <a:ext uri="{FF2B5EF4-FFF2-40B4-BE49-F238E27FC236}">
                <a16:creationId xmlns:a16="http://schemas.microsoft.com/office/drawing/2014/main" id="{D07A4A07-4389-4C6F-9ECA-4187B661F28B}"/>
              </a:ext>
            </a:extLst>
          </p:cNvPr>
          <p:cNvSpPr txBox="1">
            <a:spLocks/>
          </p:cNvSpPr>
          <p:nvPr/>
        </p:nvSpPr>
        <p:spPr bwMode="gray">
          <a:xfrm>
            <a:off x="609600" y="6450457"/>
            <a:ext cx="5486400" cy="219456"/>
          </a:xfrm>
          <a:prstGeom prst="rect">
            <a:avLst/>
          </a:prstGeom>
        </p:spPr>
        <p:txBody>
          <a:bodyPr vert="horz" lIns="0" tIns="45720" rIns="0" bIns="45720" rtlCol="0" anchor="ctr"/>
          <a:lstStyle>
            <a:defPPr>
              <a:defRPr lang="en-US"/>
            </a:defPPr>
            <a:lvl1pPr marL="0" algn="l" defTabSz="457200" rtl="0" eaLnBrk="1" latinLnBrk="0" hangingPunct="1">
              <a:defRPr sz="800" kern="1200">
                <a:solidFill>
                  <a:schemeClr val="tx1">
                    <a:lumMod val="50000"/>
                    <a:lumOff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“Privileged &amp; Confidential; Prepared at the request of Legal; Attorney Work Product.”</a:t>
            </a:r>
          </a:p>
        </p:txBody>
      </p:sp>
      <p:sp>
        <p:nvSpPr>
          <p:cNvPr id="12" name="Slide Number Placeholder 11">
            <a:extLst>
              <a:ext uri="{FF2B5EF4-FFF2-40B4-BE49-F238E27FC236}">
                <a16:creationId xmlns:a16="http://schemas.microsoft.com/office/drawing/2014/main" id="{DFC045A8-E317-4A35-9841-15F25B1BEEA7}"/>
              </a:ext>
            </a:extLst>
          </p:cNvPr>
          <p:cNvSpPr>
            <a:spLocks noGrp="1"/>
          </p:cNvSpPr>
          <p:nvPr>
            <p:ph type="sldNum" sz="quarter" idx="4"/>
          </p:nvPr>
        </p:nvSpPr>
        <p:spPr/>
        <p:txBody>
          <a:bodyPr/>
          <a:lstStyle/>
          <a:p>
            <a:fld id="{4D467D88-DCFD-354C-96A5-D863D5E9364D}" type="slidenum">
              <a:rPr lang="en-US" smtClean="0"/>
              <a:pPr/>
              <a:t>2</a:t>
            </a:fld>
            <a:endParaRPr lang="en-US" dirty="0"/>
          </a:p>
        </p:txBody>
      </p:sp>
      <p:sp>
        <p:nvSpPr>
          <p:cNvPr id="2" name="TextBox 1">
            <a:extLst>
              <a:ext uri="{FF2B5EF4-FFF2-40B4-BE49-F238E27FC236}">
                <a16:creationId xmlns:a16="http://schemas.microsoft.com/office/drawing/2014/main" id="{DF757824-B797-4370-AA3F-4DCC59BA9EF7}"/>
              </a:ext>
            </a:extLst>
          </p:cNvPr>
          <p:cNvSpPr txBox="1"/>
          <p:nvPr/>
        </p:nvSpPr>
        <p:spPr>
          <a:xfrm flipH="1">
            <a:off x="9478040" y="109146"/>
            <a:ext cx="1188726" cy="307777"/>
          </a:xfrm>
          <a:prstGeom prst="rect">
            <a:avLst/>
          </a:prstGeom>
          <a:solidFill>
            <a:schemeClr val="bg1"/>
          </a:solidFill>
        </p:spPr>
        <p:txBody>
          <a:bodyPr wrap="square" lIns="0" tIns="0" rIns="0" bIns="0" rtlCol="0">
            <a:spAutoFit/>
          </a:bodyPr>
          <a:lstStyle/>
          <a:p>
            <a:endParaRPr lang="en-US" sz="2000" dirty="0"/>
          </a:p>
        </p:txBody>
      </p:sp>
      <p:sp>
        <p:nvSpPr>
          <p:cNvPr id="13" name="Rectangle 12">
            <a:extLst>
              <a:ext uri="{FF2B5EF4-FFF2-40B4-BE49-F238E27FC236}">
                <a16:creationId xmlns:a16="http://schemas.microsoft.com/office/drawing/2014/main" id="{79BE9CAA-5F14-4E78-980A-C8E979247920}"/>
              </a:ext>
            </a:extLst>
          </p:cNvPr>
          <p:cNvSpPr/>
          <p:nvPr/>
        </p:nvSpPr>
        <p:spPr bwMode="gray">
          <a:xfrm>
            <a:off x="10572924" y="0"/>
            <a:ext cx="1619076" cy="727161"/>
          </a:xfrm>
          <a:prstGeom prst="rect">
            <a:avLst/>
          </a:prstGeom>
          <a:solidFill>
            <a:schemeClr val="bg1"/>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endParaRPr>
          </a:p>
        </p:txBody>
      </p:sp>
    </p:spTree>
    <p:extLst>
      <p:ext uri="{BB962C8B-B14F-4D97-AF65-F5344CB8AC3E}">
        <p14:creationId xmlns:p14="http://schemas.microsoft.com/office/powerpoint/2010/main" val="78625889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09600" y="393193"/>
            <a:ext cx="8229600" cy="416506"/>
          </a:xfrm>
        </p:spPr>
        <p:txBody>
          <a:bodyPr/>
          <a:lstStyle/>
          <a:p>
            <a:r>
              <a:rPr lang="en-US" dirty="0"/>
              <a:t>Project Status</a:t>
            </a:r>
          </a:p>
        </p:txBody>
      </p:sp>
      <p:sp>
        <p:nvSpPr>
          <p:cNvPr id="4" name="Slide Number Placeholder 3">
            <a:extLst>
              <a:ext uri="{FF2B5EF4-FFF2-40B4-BE49-F238E27FC236}">
                <a16:creationId xmlns:a16="http://schemas.microsoft.com/office/drawing/2014/main" id="{24A4A8FD-20BA-4433-A83A-2413D8B146D1}"/>
              </a:ext>
            </a:extLst>
          </p:cNvPr>
          <p:cNvSpPr>
            <a:spLocks noGrp="1"/>
          </p:cNvSpPr>
          <p:nvPr>
            <p:ph type="sldNum" sz="quarter" idx="4"/>
          </p:nvPr>
        </p:nvSpPr>
        <p:spPr/>
        <p:txBody>
          <a:bodyPr/>
          <a:lstStyle/>
          <a:p>
            <a:fld id="{4D467D88-DCFD-354C-96A5-D863D5E9364D}" type="slidenum">
              <a:rPr lang="en-US" smtClean="0"/>
              <a:pPr/>
              <a:t>3</a:t>
            </a:fld>
            <a:endParaRPr lang="en-US" dirty="0"/>
          </a:p>
        </p:txBody>
      </p:sp>
      <p:pic>
        <p:nvPicPr>
          <p:cNvPr id="2" name="Picture 1">
            <a:extLst>
              <a:ext uri="{FF2B5EF4-FFF2-40B4-BE49-F238E27FC236}">
                <a16:creationId xmlns:a16="http://schemas.microsoft.com/office/drawing/2014/main" id="{75ECE30F-90B1-44E8-B788-E3A60E1525C9}"/>
              </a:ext>
            </a:extLst>
          </p:cNvPr>
          <p:cNvPicPr>
            <a:picLocks noChangeAspect="1"/>
          </p:cNvPicPr>
          <p:nvPr/>
        </p:nvPicPr>
        <p:blipFill>
          <a:blip r:embed="rId3"/>
          <a:stretch>
            <a:fillRect/>
          </a:stretch>
        </p:blipFill>
        <p:spPr>
          <a:xfrm>
            <a:off x="9473080" y="135062"/>
            <a:ext cx="1194920" cy="310923"/>
          </a:xfrm>
          <a:prstGeom prst="rect">
            <a:avLst/>
          </a:prstGeom>
        </p:spPr>
      </p:pic>
      <p:sp>
        <p:nvSpPr>
          <p:cNvPr id="9" name="Rectangle 8">
            <a:extLst>
              <a:ext uri="{FF2B5EF4-FFF2-40B4-BE49-F238E27FC236}">
                <a16:creationId xmlns:a16="http://schemas.microsoft.com/office/drawing/2014/main" id="{2C64C1C4-7DB8-404E-BA14-5914A873C4CD}"/>
              </a:ext>
            </a:extLst>
          </p:cNvPr>
          <p:cNvSpPr/>
          <p:nvPr/>
        </p:nvSpPr>
        <p:spPr bwMode="gray">
          <a:xfrm>
            <a:off x="10572924" y="0"/>
            <a:ext cx="1619076" cy="553673"/>
          </a:xfrm>
          <a:prstGeom prst="rect">
            <a:avLst/>
          </a:prstGeom>
          <a:solidFill>
            <a:schemeClr val="bg1"/>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endParaRPr>
          </a:p>
        </p:txBody>
      </p:sp>
      <p:graphicFrame>
        <p:nvGraphicFramePr>
          <p:cNvPr id="24" name="Table 23"/>
          <p:cNvGraphicFramePr>
            <a:graphicFrameLocks noGrp="1"/>
          </p:cNvGraphicFramePr>
          <p:nvPr>
            <p:extLst>
              <p:ext uri="{D42A27DB-BD31-4B8C-83A1-F6EECF244321}">
                <p14:modId xmlns:p14="http://schemas.microsoft.com/office/powerpoint/2010/main" val="519602716"/>
              </p:ext>
            </p:extLst>
          </p:nvPr>
        </p:nvGraphicFramePr>
        <p:xfrm>
          <a:off x="609600" y="806251"/>
          <a:ext cx="10972800" cy="5388180"/>
        </p:xfrm>
        <a:graphic>
          <a:graphicData uri="http://schemas.openxmlformats.org/drawingml/2006/table">
            <a:tbl>
              <a:tblPr firstRow="1" firstCol="1" bandRow="1">
                <a:tableStyleId>{5C22544A-7EE6-4342-B048-85BDC9FD1C3A}</a:tableStyleId>
              </a:tblPr>
              <a:tblGrid>
                <a:gridCol w="10972800">
                  <a:extLst>
                    <a:ext uri="{9D8B030D-6E8A-4147-A177-3AD203B41FA5}">
                      <a16:colId xmlns:a16="http://schemas.microsoft.com/office/drawing/2014/main" val="926942202"/>
                    </a:ext>
                  </a:extLst>
                </a:gridCol>
              </a:tblGrid>
              <a:tr h="451591">
                <a:tc>
                  <a:txBody>
                    <a:bodyPr/>
                    <a:lstStyle/>
                    <a:p>
                      <a:pPr marL="0" marR="0" algn="ctr">
                        <a:lnSpc>
                          <a:spcPct val="107000"/>
                        </a:lnSpc>
                        <a:spcBef>
                          <a:spcPts val="0"/>
                        </a:spcBef>
                        <a:spcAft>
                          <a:spcPts val="0"/>
                        </a:spcAft>
                      </a:pPr>
                      <a:r>
                        <a:rPr lang="en-US" sz="1800" dirty="0">
                          <a:solidFill>
                            <a:schemeClr val="bg1"/>
                          </a:solidFill>
                          <a:effectLst/>
                          <a:latin typeface="+mj-lt"/>
                        </a:rPr>
                        <a:t>As of 04/6/2021</a:t>
                      </a:r>
                      <a:endParaRPr lang="en-US" sz="1800" dirty="0">
                        <a:solidFill>
                          <a:schemeClr val="bg1"/>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1312418754"/>
                  </a:ext>
                </a:extLst>
              </a:tr>
              <a:tr h="4936589">
                <a:tc>
                  <a:txBody>
                    <a:bodyPr/>
                    <a:lstStyle/>
                    <a:p>
                      <a:pPr marL="0" marR="0" indent="0" algn="l" rtl="0" eaLnBrk="1" latinLnBrk="0" hangingPunct="1">
                        <a:lnSpc>
                          <a:spcPct val="100000"/>
                        </a:lnSpc>
                        <a:spcBef>
                          <a:spcPts val="600"/>
                        </a:spcBef>
                        <a:spcAft>
                          <a:spcPts val="600"/>
                        </a:spcAft>
                        <a:buFont typeface="Arial" panose="020B0604020202020204" pitchFamily="34" charset="0"/>
                        <a:buNone/>
                      </a:pPr>
                      <a:endParaRPr lang="en-US" sz="1800" b="0" u="sng" kern="1200" baseline="0" dirty="0">
                        <a:solidFill>
                          <a:schemeClr val="tx1"/>
                        </a:solidFill>
                        <a:effectLst/>
                        <a:latin typeface="+mn-lt"/>
                        <a:ea typeface="Calibri" panose="020F0502020204030204" pitchFamily="34" charset="0"/>
                        <a:cs typeface="Times New Roman"/>
                      </a:endParaRPr>
                    </a:p>
                    <a:p>
                      <a:pPr marL="285750" indent="-285750" algn="l" rtl="0" fontAlgn="base">
                        <a:buFont typeface="Wingdings" panose="05000000000000000000" pitchFamily="2" charset="2"/>
                        <a:buChar char="Ø"/>
                      </a:pPr>
                      <a:r>
                        <a:rPr lang="en-US" sz="2000" b="0" i="0" dirty="0">
                          <a:solidFill>
                            <a:srgbClr val="000000"/>
                          </a:solidFill>
                          <a:effectLst/>
                          <a:latin typeface="Arial" panose="020B0604020202020204" pitchFamily="34" charset="0"/>
                        </a:rPr>
                        <a:t>Planning and Scoping Phase – Complete</a:t>
                      </a:r>
                      <a:endParaRPr lang="en-US" sz="2000" b="1" i="0" dirty="0">
                        <a:solidFill>
                          <a:srgbClr val="FFFFFF"/>
                        </a:solidFill>
                        <a:effectLst/>
                        <a:latin typeface="Arial" panose="020B0604020202020204" pitchFamily="34" charset="0"/>
                      </a:endParaRPr>
                    </a:p>
                    <a:p>
                      <a:pPr marL="342900" indent="-342900" algn="l" rtl="0" fontAlgn="base">
                        <a:buFont typeface="Arial" panose="020B0604020202020204" pitchFamily="34" charset="0"/>
                        <a:buChar char="•"/>
                      </a:pPr>
                      <a:r>
                        <a:rPr lang="en-US" sz="2000" b="1" i="0" dirty="0">
                          <a:solidFill>
                            <a:schemeClr val="tx1"/>
                          </a:solidFill>
                          <a:effectLst/>
                          <a:latin typeface="Arial" panose="020B0604020202020204" pitchFamily="34" charset="0"/>
                        </a:rPr>
                        <a:t>​</a:t>
                      </a:r>
                      <a:r>
                        <a:rPr lang="en-US" sz="1600" b="0" i="0" dirty="0">
                          <a:solidFill>
                            <a:schemeClr val="tx1"/>
                          </a:solidFill>
                          <a:effectLst/>
                          <a:latin typeface="Arial" panose="020B0604020202020204" pitchFamily="34" charset="0"/>
                        </a:rPr>
                        <a:t>Kick-Off deck distributed to stakeholders on 3/19/2021.</a:t>
                      </a:r>
                    </a:p>
                    <a:p>
                      <a:pPr marL="0" indent="0" algn="l" rtl="0" fontAlgn="base">
                        <a:buFont typeface="Arial" panose="020B0604020202020204" pitchFamily="34" charset="0"/>
                        <a:buNone/>
                      </a:pPr>
                      <a:endParaRPr lang="en-US" sz="1600" b="0" i="0" dirty="0">
                        <a:solidFill>
                          <a:schemeClr val="tx1"/>
                        </a:solidFill>
                        <a:effectLst/>
                        <a:latin typeface="Arial" panose="020B0604020202020204" pitchFamily="34" charset="0"/>
                      </a:endParaRPr>
                    </a:p>
                    <a:p>
                      <a:pPr marL="285750" indent="-285750" algn="l" rtl="0" fontAlgn="base">
                        <a:buFont typeface="Wingdings" panose="05000000000000000000" pitchFamily="2" charset="2"/>
                        <a:buChar char="Ø"/>
                      </a:pPr>
                      <a:r>
                        <a:rPr lang="en-US" sz="2000" b="0" i="0" dirty="0">
                          <a:solidFill>
                            <a:srgbClr val="000000"/>
                          </a:solidFill>
                          <a:effectLst/>
                          <a:latin typeface="Arial" panose="020B0604020202020204" pitchFamily="34" charset="0"/>
                        </a:rPr>
                        <a:t>Control Analysis Phase – In Progress</a:t>
                      </a:r>
                    </a:p>
                    <a:p>
                      <a:pPr marL="342900" indent="-342900" algn="l" rtl="0" fontAlgn="base">
                        <a:buFont typeface="Arial" panose="020B0604020202020204" pitchFamily="34" charset="0"/>
                        <a:buChar char="•"/>
                      </a:pPr>
                      <a:r>
                        <a:rPr lang="en-US" sz="1600" b="0" i="0" kern="1200" dirty="0">
                          <a:solidFill>
                            <a:schemeClr val="tx1"/>
                          </a:solidFill>
                          <a:effectLst/>
                          <a:latin typeface="Arial" panose="020B0604020202020204" pitchFamily="34" charset="0"/>
                          <a:ea typeface="+mn-ea"/>
                          <a:cs typeface="+mn-cs"/>
                        </a:rPr>
                        <a:t>3 controls in process of validation with owners.  </a:t>
                      </a:r>
                    </a:p>
                    <a:p>
                      <a:pPr marL="0" indent="0" algn="l" rtl="0" fontAlgn="base">
                        <a:buFont typeface="Arial" panose="020B0604020202020204" pitchFamily="34" charset="0"/>
                        <a:buNone/>
                      </a:pPr>
                      <a:endParaRPr lang="en-US" sz="1600" b="0" i="0" kern="1200" dirty="0">
                        <a:solidFill>
                          <a:schemeClr val="tx1"/>
                        </a:solidFill>
                        <a:effectLst/>
                        <a:latin typeface="Arial" panose="020B0604020202020204" pitchFamily="34" charset="0"/>
                        <a:ea typeface="+mn-ea"/>
                        <a:cs typeface="+mn-cs"/>
                      </a:endParaRPr>
                    </a:p>
                    <a:p>
                      <a:pPr marL="285750" indent="-285750" algn="l" rtl="0" fontAlgn="base">
                        <a:buFont typeface="Wingdings" panose="05000000000000000000" pitchFamily="2" charset="2"/>
                        <a:buChar char="Ø"/>
                      </a:pPr>
                      <a:r>
                        <a:rPr lang="en-US" sz="2000" b="0" i="0" dirty="0">
                          <a:solidFill>
                            <a:srgbClr val="000000"/>
                          </a:solidFill>
                          <a:effectLst/>
                          <a:latin typeface="Arial" panose="020B0604020202020204" pitchFamily="34" charset="0"/>
                        </a:rPr>
                        <a:t>Fieldwork Phase – In Progress</a:t>
                      </a:r>
                    </a:p>
                    <a:p>
                      <a:pPr marL="342900" indent="-342900" algn="l" rtl="0" fontAlgn="base">
                        <a:buFont typeface="Arial" panose="020B0604020202020204" pitchFamily="34" charset="0"/>
                        <a:buChar char="•"/>
                      </a:pPr>
                      <a:r>
                        <a:rPr lang="en-US" sz="1600" b="0" i="0" kern="1200" dirty="0">
                          <a:solidFill>
                            <a:schemeClr val="tx1"/>
                          </a:solidFill>
                          <a:effectLst/>
                          <a:latin typeface="Arial" panose="020B0604020202020204" pitchFamily="34" charset="0"/>
                          <a:ea typeface="+mn-ea"/>
                          <a:cs typeface="+mn-cs"/>
                        </a:rPr>
                        <a:t>Evidence has been received and is currently being analyzed.</a:t>
                      </a:r>
                    </a:p>
                    <a:p>
                      <a:pPr marL="342900" indent="-342900" algn="l" rtl="0" fontAlgn="base">
                        <a:buFont typeface="Arial" panose="020B0604020202020204" pitchFamily="34" charset="0"/>
                        <a:buChar char="•"/>
                      </a:pPr>
                      <a:endParaRPr lang="en-US" sz="1600" b="0" i="0" kern="1200" dirty="0">
                        <a:solidFill>
                          <a:schemeClr val="tx1"/>
                        </a:solidFill>
                        <a:effectLst/>
                        <a:latin typeface="Arial" panose="020B0604020202020204" pitchFamily="34" charset="0"/>
                        <a:ea typeface="+mn-ea"/>
                        <a:cs typeface="+mn-cs"/>
                      </a:endParaRPr>
                    </a:p>
                    <a:p>
                      <a:pPr marL="285750" indent="-285750" algn="l" rtl="0" fontAlgn="base">
                        <a:buFont typeface="Wingdings" panose="05000000000000000000" pitchFamily="2" charset="2"/>
                        <a:buChar char="Ø"/>
                      </a:pPr>
                      <a:r>
                        <a:rPr lang="en-US" sz="2000" b="0" i="0" dirty="0">
                          <a:solidFill>
                            <a:srgbClr val="000000"/>
                          </a:solidFill>
                          <a:effectLst/>
                          <a:latin typeface="Arial" panose="020B0604020202020204" pitchFamily="34" charset="0"/>
                        </a:rPr>
                        <a:t>Reporting Phase – Not Started</a:t>
                      </a:r>
                      <a:endParaRPr lang="en-US" sz="2000" b="1" i="0" dirty="0">
                        <a:solidFill>
                          <a:srgbClr val="FFFFFF"/>
                        </a:solidFill>
                        <a:effectLst/>
                        <a:latin typeface="Arial" panose="020B0604020202020204" pitchFamily="34" charset="0"/>
                      </a:endParaRPr>
                    </a:p>
                  </a:txBody>
                  <a:tcPr marL="68580" marR="68580" marT="9144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06015093"/>
                  </a:ext>
                </a:extLst>
              </a:tr>
            </a:tbl>
          </a:graphicData>
        </a:graphic>
      </p:graphicFrame>
      <p:sp>
        <p:nvSpPr>
          <p:cNvPr id="10" name="Footer Placeholder 4">
            <a:extLst>
              <a:ext uri="{FF2B5EF4-FFF2-40B4-BE49-F238E27FC236}">
                <a16:creationId xmlns:a16="http://schemas.microsoft.com/office/drawing/2014/main" id="{8B68D823-9697-4462-89D1-CF8AD624A348}"/>
              </a:ext>
            </a:extLst>
          </p:cNvPr>
          <p:cNvSpPr txBox="1">
            <a:spLocks/>
          </p:cNvSpPr>
          <p:nvPr/>
        </p:nvSpPr>
        <p:spPr bwMode="gray">
          <a:xfrm>
            <a:off x="609600" y="6450457"/>
            <a:ext cx="5486400" cy="219456"/>
          </a:xfrm>
          <a:prstGeom prst="rect">
            <a:avLst/>
          </a:prstGeom>
        </p:spPr>
        <p:txBody>
          <a:bodyPr vert="horz" lIns="0" tIns="45720" rIns="0" bIns="45720" rtlCol="0" anchor="ctr"/>
          <a:lstStyle>
            <a:defPPr>
              <a:defRPr lang="en-US"/>
            </a:defPPr>
            <a:lvl1pPr marL="0" algn="l" defTabSz="457200" rtl="0" eaLnBrk="1" latinLnBrk="0" hangingPunct="1">
              <a:defRPr sz="800" kern="1200">
                <a:solidFill>
                  <a:schemeClr val="tx1">
                    <a:lumMod val="50000"/>
                    <a:lumOff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“Privileged &amp; Confidential; Prepared at the request of Legal; Attorney Work Product.”</a:t>
            </a:r>
          </a:p>
        </p:txBody>
      </p:sp>
    </p:spTree>
    <p:extLst>
      <p:ext uri="{BB962C8B-B14F-4D97-AF65-F5344CB8AC3E}">
        <p14:creationId xmlns:p14="http://schemas.microsoft.com/office/powerpoint/2010/main" val="251703984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8CF3BD3-6AFA-43B2-8AF7-088DA65C2E8A}"/>
              </a:ext>
            </a:extLst>
          </p:cNvPr>
          <p:cNvSpPr/>
          <p:nvPr/>
        </p:nvSpPr>
        <p:spPr bwMode="gray">
          <a:xfrm>
            <a:off x="10572924" y="0"/>
            <a:ext cx="1619076" cy="727161"/>
          </a:xfrm>
          <a:prstGeom prst="rect">
            <a:avLst/>
          </a:prstGeom>
          <a:solidFill>
            <a:schemeClr val="bg1"/>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endParaRPr>
          </a:p>
        </p:txBody>
      </p:sp>
      <p:sp>
        <p:nvSpPr>
          <p:cNvPr id="7" name="Title 6"/>
          <p:cNvSpPr>
            <a:spLocks noGrp="1"/>
          </p:cNvSpPr>
          <p:nvPr>
            <p:ph type="title"/>
          </p:nvPr>
        </p:nvSpPr>
        <p:spPr/>
        <p:txBody>
          <a:bodyPr/>
          <a:lstStyle/>
          <a:p>
            <a:r>
              <a:rPr lang="en-US" dirty="0"/>
              <a:t>Walkthroughs &amp; Meetings</a:t>
            </a:r>
          </a:p>
        </p:txBody>
      </p:sp>
      <p:graphicFrame>
        <p:nvGraphicFramePr>
          <p:cNvPr id="13" name="Table 12"/>
          <p:cNvGraphicFramePr>
            <a:graphicFrameLocks noGrp="1"/>
          </p:cNvGraphicFramePr>
          <p:nvPr>
            <p:extLst>
              <p:ext uri="{D42A27DB-BD31-4B8C-83A1-F6EECF244321}">
                <p14:modId xmlns:p14="http://schemas.microsoft.com/office/powerpoint/2010/main" val="2747280892"/>
              </p:ext>
            </p:extLst>
          </p:nvPr>
        </p:nvGraphicFramePr>
        <p:xfrm>
          <a:off x="605424" y="793315"/>
          <a:ext cx="10972799" cy="5535340"/>
        </p:xfrm>
        <a:graphic>
          <a:graphicData uri="http://schemas.openxmlformats.org/drawingml/2006/table">
            <a:tbl>
              <a:tblPr firstRow="1" bandRow="1">
                <a:tableStyleId>{5C22544A-7EE6-4342-B048-85BDC9FD1C3A}</a:tableStyleId>
              </a:tblPr>
              <a:tblGrid>
                <a:gridCol w="251107">
                  <a:extLst>
                    <a:ext uri="{9D8B030D-6E8A-4147-A177-3AD203B41FA5}">
                      <a16:colId xmlns:a16="http://schemas.microsoft.com/office/drawing/2014/main" val="20000"/>
                    </a:ext>
                  </a:extLst>
                </a:gridCol>
                <a:gridCol w="661876">
                  <a:extLst>
                    <a:ext uri="{9D8B030D-6E8A-4147-A177-3AD203B41FA5}">
                      <a16:colId xmlns:a16="http://schemas.microsoft.com/office/drawing/2014/main" val="4085690812"/>
                    </a:ext>
                  </a:extLst>
                </a:gridCol>
                <a:gridCol w="3254929">
                  <a:extLst>
                    <a:ext uri="{9D8B030D-6E8A-4147-A177-3AD203B41FA5}">
                      <a16:colId xmlns:a16="http://schemas.microsoft.com/office/drawing/2014/main" val="4166595149"/>
                    </a:ext>
                  </a:extLst>
                </a:gridCol>
                <a:gridCol w="1166070">
                  <a:extLst>
                    <a:ext uri="{9D8B030D-6E8A-4147-A177-3AD203B41FA5}">
                      <a16:colId xmlns:a16="http://schemas.microsoft.com/office/drawing/2014/main" val="3463983460"/>
                    </a:ext>
                  </a:extLst>
                </a:gridCol>
                <a:gridCol w="1208014">
                  <a:extLst>
                    <a:ext uri="{9D8B030D-6E8A-4147-A177-3AD203B41FA5}">
                      <a16:colId xmlns:a16="http://schemas.microsoft.com/office/drawing/2014/main" val="3310489677"/>
                    </a:ext>
                  </a:extLst>
                </a:gridCol>
                <a:gridCol w="947956">
                  <a:extLst>
                    <a:ext uri="{9D8B030D-6E8A-4147-A177-3AD203B41FA5}">
                      <a16:colId xmlns:a16="http://schemas.microsoft.com/office/drawing/2014/main" val="1444686079"/>
                    </a:ext>
                  </a:extLst>
                </a:gridCol>
                <a:gridCol w="1115394">
                  <a:extLst>
                    <a:ext uri="{9D8B030D-6E8A-4147-A177-3AD203B41FA5}">
                      <a16:colId xmlns:a16="http://schemas.microsoft.com/office/drawing/2014/main" val="20005"/>
                    </a:ext>
                  </a:extLst>
                </a:gridCol>
                <a:gridCol w="2367453">
                  <a:extLst>
                    <a:ext uri="{9D8B030D-6E8A-4147-A177-3AD203B41FA5}">
                      <a16:colId xmlns:a16="http://schemas.microsoft.com/office/drawing/2014/main" val="20004"/>
                    </a:ext>
                  </a:extLst>
                </a:gridCol>
              </a:tblGrid>
              <a:tr h="387497">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a:endParaRPr lang="en-US" sz="1400" dirty="0">
                        <a:latin typeface="+mj-lt"/>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gridSpan="6">
                  <a:txBody>
                    <a:bodyPr/>
                    <a:lstStyle/>
                    <a:p>
                      <a:pPr algn="ctr"/>
                      <a:r>
                        <a:rPr lang="en-US" sz="1400" dirty="0">
                          <a:latin typeface="+mj-lt"/>
                          <a:cs typeface="Calibri" panose="020F0502020204030204" pitchFamily="34" charset="0"/>
                        </a:rPr>
                        <a:t>Meeting Schedules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0788717"/>
                  </a:ext>
                </a:extLst>
              </a:tr>
              <a:tr h="447111">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400" dirty="0">
                          <a:latin typeface="+mn-lt"/>
                          <a:cs typeface="Calibri" panose="020F0502020204030204" pitchFamily="34" charset="0"/>
                        </a:rPr>
                        <a:t>Team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400" dirty="0">
                          <a:latin typeface="+mn-lt"/>
                          <a:cs typeface="Calibri" panose="020F0502020204030204" pitchFamily="34" charset="0"/>
                        </a:rPr>
                        <a:t>Meeting Topic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400" dirty="0">
                          <a:latin typeface="+mn-lt"/>
                          <a:cs typeface="Calibri" panose="020F0502020204030204" pitchFamily="34" charset="0"/>
                        </a:rPr>
                        <a:t>Scheduled 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400" dirty="0">
                          <a:latin typeface="+mn-lt"/>
                          <a:cs typeface="Calibri" panose="020F0502020204030204" pitchFamily="34" charset="0"/>
                        </a:rPr>
                        <a:t>Completed 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400" dirty="0">
                          <a:latin typeface="+mn-lt"/>
                          <a:cs typeface="Calibri"/>
                        </a:rPr>
                        <a:t>Follow</a:t>
                      </a:r>
                      <a:r>
                        <a:rPr lang="en-US" sz="1400" baseline="0" dirty="0">
                          <a:latin typeface="+mn-lt"/>
                          <a:cs typeface="Calibri"/>
                        </a:rPr>
                        <a:t> up Date</a:t>
                      </a:r>
                      <a:endParaRPr lang="en-US" sz="1400" dirty="0">
                        <a:latin typeface="+mn-lt"/>
                        <a:cs typeface="Calibri"/>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400" dirty="0">
                          <a:latin typeface="+mn-lt"/>
                          <a:cs typeface="Calibri" panose="020F0502020204030204" pitchFamily="34" charset="0"/>
                        </a:rPr>
                        <a:t>Completed</a:t>
                      </a:r>
                      <a:r>
                        <a:rPr lang="en-US" sz="1400" baseline="0" dirty="0">
                          <a:latin typeface="+mn-lt"/>
                          <a:cs typeface="Calibri" panose="020F0502020204030204" pitchFamily="34" charset="0"/>
                        </a:rPr>
                        <a:t> Date</a:t>
                      </a:r>
                      <a:endParaRPr lang="en-US" sz="1400" dirty="0">
                        <a:latin typeface="+mn-lt"/>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400" dirty="0">
                          <a:latin typeface="+mn-lt"/>
                          <a:cs typeface="Calibri" panose="020F0502020204030204" pitchFamily="34" charset="0"/>
                        </a:rPr>
                        <a:t>Attendees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531335000"/>
                  </a:ext>
                </a:extLst>
              </a:tr>
              <a:tr h="423443">
                <a:tc>
                  <a:txBody>
                    <a:bodyPr/>
                    <a:lstStyle/>
                    <a:p>
                      <a:pPr algn="ctr"/>
                      <a:r>
                        <a:rPr lang="en-US" sz="12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dirty="0"/>
                        <a:t>(IT)</a:t>
                      </a: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b"/>
                      <a:r>
                        <a:rPr lang="en-US" sz="1200" dirty="0"/>
                        <a:t>Benefits Production Access Review – Background (Green Screen Demo)</a:t>
                      </a: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latin typeface="+mn-lt"/>
                          <a:cs typeface="Calibri" panose="020F0502020204030204" pitchFamily="34" charset="0"/>
                        </a:rPr>
                        <a:t>02/05/2021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latin typeface="+mn-lt"/>
                          <a:cs typeface="Calibri" panose="020F0502020204030204" pitchFamily="34" charset="0"/>
                        </a:rPr>
                        <a:t>02/05/2021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200" dirty="0">
                        <a:latin typeface="+mn-lt"/>
                        <a:cs typeface="Calibri" panose="020F0502020204030204" pitchFamily="34" charset="0"/>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200" dirty="0">
                        <a:latin typeface="+mn-lt"/>
                        <a:cs typeface="Calibri" panose="020F0502020204030204" pitchFamily="34" charset="0"/>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indent="0" algn="ctr">
                        <a:buFontTx/>
                        <a:buNone/>
                      </a:pPr>
                      <a:r>
                        <a:rPr lang="en-US" sz="1200" dirty="0">
                          <a:latin typeface="+mn-lt"/>
                          <a:cs typeface="Calibri" panose="020F0502020204030204" pitchFamily="34" charset="0"/>
                        </a:rPr>
                        <a:t>Angela Dickinson, Martin Mangin</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99347472"/>
                  </a:ext>
                </a:extLst>
              </a:tr>
              <a:tr h="372270">
                <a:tc>
                  <a:txBody>
                    <a:bodyPr/>
                    <a:lstStyle/>
                    <a:p>
                      <a:pPr algn="ctr"/>
                      <a:r>
                        <a:rPr lang="en-US" sz="12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dirty="0"/>
                        <a:t>(IT)</a:t>
                      </a: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b"/>
                      <a:r>
                        <a:rPr lang="en-US" sz="1200" dirty="0"/>
                        <a:t>Manual Claims – Access Discussion</a:t>
                      </a: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latin typeface="+mn-lt"/>
                          <a:cs typeface="Calibri" panose="020F0502020204030204" pitchFamily="34" charset="0"/>
                        </a:rPr>
                        <a:t>02/12/2021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latin typeface="+mn-lt"/>
                          <a:cs typeface="Calibri" panose="020F0502020204030204" pitchFamily="34" charset="0"/>
                        </a:rPr>
                        <a:t>02/12/2021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200" dirty="0">
                        <a:latin typeface="+mn-lt"/>
                        <a:cs typeface="Calibri" panose="020F0502020204030204" pitchFamily="34" charset="0"/>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200" dirty="0">
                        <a:latin typeface="+mn-lt"/>
                        <a:cs typeface="Calibri" panose="020F0502020204030204" pitchFamily="34" charset="0"/>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latin typeface="+mn-lt"/>
                          <a:cs typeface="Calibri" panose="020F0502020204030204" pitchFamily="34" charset="0"/>
                        </a:rPr>
                        <a:t>Pranav Gupta, Deepak Mugundu, Aizaz Ahmad, Markus Watson, Jeffery Steele, Joshua Godfrey, John Gloster, Sheila Barbour </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20566319"/>
                  </a:ext>
                </a:extLst>
              </a:tr>
              <a:tr h="580148">
                <a:tc>
                  <a:txBody>
                    <a:bodyPr/>
                    <a:lstStyle/>
                    <a:p>
                      <a:pPr algn="ctr"/>
                      <a:r>
                        <a:rPr lang="en-US" sz="1200"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kern="1200" dirty="0">
                          <a:solidFill>
                            <a:schemeClr val="dk1"/>
                          </a:solidFill>
                          <a:latin typeface="+mn-lt"/>
                          <a:ea typeface="+mn-ea"/>
                          <a:cs typeface="+mn-cs"/>
                        </a:rPr>
                        <a:t>(IT)</a:t>
                      </a: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b"/>
                      <a:r>
                        <a:rPr lang="en-US" sz="1200" kern="1200" dirty="0">
                          <a:solidFill>
                            <a:schemeClr val="dk1"/>
                          </a:solidFill>
                          <a:latin typeface="+mn-lt"/>
                          <a:ea typeface="+mn-ea"/>
                          <a:cs typeface="+mn-cs"/>
                        </a:rPr>
                        <a:t>EzTest Tool Walkthrough</a:t>
                      </a: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latin typeface="+mn-lt"/>
                          <a:cs typeface="Calibri" panose="020F0502020204030204" pitchFamily="34" charset="0"/>
                        </a:rPr>
                        <a:t>03/18/2021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latin typeface="+mn-lt"/>
                          <a:cs typeface="Calibri" panose="020F0502020204030204" pitchFamily="34" charset="0"/>
                        </a:rPr>
                        <a:t>03/18/2021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a:endParaRPr lang="en-US" sz="1200" dirty="0">
                        <a:latin typeface="+mn-lt"/>
                        <a:cs typeface="Calibri" panose="020F0502020204030204" pitchFamily="34" charset="0"/>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200" dirty="0">
                        <a:latin typeface="+mn-lt"/>
                        <a:cs typeface="Calibri" panose="020F0502020204030204" pitchFamily="34" charset="0"/>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latin typeface="+mn-lt"/>
                          <a:cs typeface="Calibri" panose="020F0502020204030204" pitchFamily="34" charset="0"/>
                        </a:rPr>
                        <a:t>Hemanth Pappu, Mohan Manchashetty, Aizaz Ahmad, Ganga Merneedi </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91841173"/>
                  </a:ext>
                </a:extLst>
              </a:tr>
              <a:tr h="580148">
                <a:tc>
                  <a:txBody>
                    <a:bodyPr/>
                    <a:lstStyle/>
                    <a:p>
                      <a:pPr algn="ctr"/>
                      <a:r>
                        <a:rPr lang="en-US" sz="1200" dirty="0"/>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kern="1200" dirty="0">
                          <a:solidFill>
                            <a:schemeClr val="dk1"/>
                          </a:solidFill>
                          <a:latin typeface="+mn-lt"/>
                          <a:ea typeface="+mn-ea"/>
                          <a:cs typeface="+mn-cs"/>
                        </a:rPr>
                        <a:t>(Ops)</a:t>
                      </a: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b"/>
                      <a:r>
                        <a:rPr lang="en-US" sz="1200" kern="1200" dirty="0">
                          <a:solidFill>
                            <a:schemeClr val="dk1"/>
                          </a:solidFill>
                          <a:latin typeface="+mn-lt"/>
                          <a:ea typeface="+mn-ea"/>
                          <a:cs typeface="+mn-cs"/>
                        </a:rPr>
                        <a:t>HP - Quality Assurance and Release Management Process walkthrough</a:t>
                      </a: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latin typeface="+mn-lt"/>
                          <a:cs typeface="Calibri" panose="020F0502020204030204" pitchFamily="34" charset="0"/>
                        </a:rPr>
                        <a:t>03/08/2021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latin typeface="+mn-lt"/>
                          <a:cs typeface="Calibri" panose="020F0502020204030204" pitchFamily="34" charset="0"/>
                        </a:rPr>
                        <a:t>03/08/2021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a:endParaRPr lang="en-US" sz="1200" dirty="0">
                        <a:latin typeface="+mn-lt"/>
                        <a:cs typeface="Calibri" panose="020F0502020204030204" pitchFamily="34" charset="0"/>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200" dirty="0">
                        <a:latin typeface="+mn-lt"/>
                        <a:cs typeface="Calibri" panose="020F0502020204030204" pitchFamily="34" charset="0"/>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latin typeface="+mn-lt"/>
                          <a:cs typeface="Calibri" panose="020F0502020204030204" pitchFamily="34" charset="0"/>
                        </a:rPr>
                        <a:t>Narsimha Namburi, Robyn Martin, Amber Nadeem Kothawala, Rajendra Jupaka, Sandanalakshmy Pajany Nayadu</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058647040"/>
                  </a:ext>
                </a:extLst>
              </a:tr>
              <a:tr h="580148">
                <a:tc>
                  <a:txBody>
                    <a:bodyPr/>
                    <a:lstStyle/>
                    <a:p>
                      <a:pPr algn="ctr"/>
                      <a:r>
                        <a:rPr lang="en-US" sz="1200" dirty="0"/>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(Ops)</a:t>
                      </a: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b"/>
                      <a:r>
                        <a:rPr lang="en-US" sz="1200" kern="1200" dirty="0">
                          <a:solidFill>
                            <a:schemeClr val="dk1"/>
                          </a:solidFill>
                          <a:latin typeface="+mn-lt"/>
                          <a:ea typeface="+mn-ea"/>
                          <a:cs typeface="+mn-cs"/>
                        </a:rPr>
                        <a:t>Employer Commercial - Quality Assurance and Release Management Process Walkthrough</a:t>
                      </a: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latin typeface="+mn-lt"/>
                          <a:cs typeface="Calibri" panose="020F0502020204030204" pitchFamily="34" charset="0"/>
                        </a:rPr>
                        <a:t>03/09/2021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latin typeface="+mn-lt"/>
                          <a:cs typeface="Calibri" panose="020F0502020204030204" pitchFamily="34" charset="0"/>
                        </a:rPr>
                        <a:t>03/09/2021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a:endParaRPr lang="en-US" sz="1200" dirty="0">
                        <a:latin typeface="+mn-lt"/>
                        <a:cs typeface="Calibri" panose="020F0502020204030204" pitchFamily="34" charset="0"/>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200" dirty="0">
                        <a:latin typeface="+mn-lt"/>
                        <a:cs typeface="Calibri" panose="020F0502020204030204" pitchFamily="34" charset="0"/>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latin typeface="+mn-lt"/>
                          <a:cs typeface="Calibri" panose="020F0502020204030204" pitchFamily="34" charset="0"/>
                        </a:rPr>
                        <a:t>Shalin Nath, </a:t>
                      </a:r>
                      <a:r>
                        <a:rPr lang="sv-SE" sz="1200" dirty="0">
                          <a:latin typeface="+mn-lt"/>
                          <a:cs typeface="Calibri" panose="020F0502020204030204" pitchFamily="34" charset="0"/>
                        </a:rPr>
                        <a:t>Matthew Benger, Heather Boyce, </a:t>
                      </a:r>
                      <a:r>
                        <a:rPr lang="en-US" sz="1200" dirty="0">
                          <a:latin typeface="+mn-lt"/>
                          <a:cs typeface="Calibri" panose="020F0502020204030204" pitchFamily="34" charset="0"/>
                        </a:rPr>
                        <a:t>Robyn Martin, Amber Nadeem Kothawala</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99530279"/>
                  </a:ext>
                </a:extLst>
              </a:tr>
              <a:tr h="580148">
                <a:tc>
                  <a:txBody>
                    <a:bodyPr/>
                    <a:lstStyle/>
                    <a:p>
                      <a:pPr algn="ctr"/>
                      <a:r>
                        <a:rPr lang="en-US" sz="1200" dirty="0"/>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(Ops)</a:t>
                      </a: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b"/>
                      <a:r>
                        <a:rPr lang="en-US" sz="1200" kern="1200" dirty="0">
                          <a:solidFill>
                            <a:schemeClr val="dk1"/>
                          </a:solidFill>
                          <a:latin typeface="+mn-lt"/>
                          <a:ea typeface="+mn-ea"/>
                          <a:cs typeface="+mn-cs"/>
                        </a:rPr>
                        <a:t>Aetna - Quality Assurance and Release Management Process Walkthrough</a:t>
                      </a: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latin typeface="+mn-lt"/>
                          <a:cs typeface="Calibri" panose="020F0502020204030204" pitchFamily="34" charset="0"/>
                        </a:rPr>
                        <a:t>03/11/2021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latin typeface="+mn-lt"/>
                          <a:cs typeface="Calibri" panose="020F0502020204030204" pitchFamily="34" charset="0"/>
                        </a:rPr>
                        <a:t>03/11/2021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a:endParaRPr lang="en-US" sz="1200" dirty="0">
                        <a:latin typeface="+mn-lt"/>
                        <a:cs typeface="Calibri" panose="020F0502020204030204" pitchFamily="34" charset="0"/>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200" dirty="0">
                        <a:latin typeface="+mn-lt"/>
                        <a:cs typeface="Calibri" panose="020F0502020204030204" pitchFamily="34" charset="0"/>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latin typeface="+mn-lt"/>
                          <a:cs typeface="Calibri" panose="020F0502020204030204" pitchFamily="34" charset="0"/>
                        </a:rPr>
                        <a:t>Jason Park, Faisal Naeem, </a:t>
                      </a:r>
                      <a:r>
                        <a:rPr lang="sv-SE" sz="1200" dirty="0">
                          <a:latin typeface="+mn-lt"/>
                          <a:cs typeface="Calibri" panose="020F0502020204030204" pitchFamily="34" charset="0"/>
                        </a:rPr>
                        <a:t>Heather Boyce, </a:t>
                      </a:r>
                      <a:r>
                        <a:rPr lang="en-US" sz="1200" dirty="0">
                          <a:latin typeface="+mn-lt"/>
                          <a:cs typeface="Calibri" panose="020F0502020204030204" pitchFamily="34" charset="0"/>
                        </a:rPr>
                        <a:t>Robyn Martin, Amber Nadeem Kothawala</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95662974"/>
                  </a:ext>
                </a:extLst>
              </a:tr>
              <a:tr h="580148">
                <a:tc>
                  <a:txBody>
                    <a:bodyPr/>
                    <a:lstStyle/>
                    <a:p>
                      <a:pPr algn="ctr"/>
                      <a:r>
                        <a:rPr lang="en-US" sz="1200" dirty="0"/>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(IT)</a:t>
                      </a: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b"/>
                      <a:r>
                        <a:rPr lang="en-US" sz="1200" kern="1200" dirty="0">
                          <a:solidFill>
                            <a:schemeClr val="dk1"/>
                          </a:solidFill>
                          <a:latin typeface="+mn-lt"/>
                          <a:ea typeface="+mn-ea"/>
                          <a:cs typeface="+mn-cs"/>
                        </a:rPr>
                        <a:t>Manual claim libraries - User groups and Permissions </a:t>
                      </a: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latin typeface="+mn-lt"/>
                          <a:cs typeface="Calibri" panose="020F0502020204030204" pitchFamily="34" charset="0"/>
                        </a:rPr>
                        <a:t>3/31/2021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latin typeface="+mn-lt"/>
                          <a:cs typeface="Calibri" panose="020F0502020204030204" pitchFamily="34" charset="0"/>
                        </a:rPr>
                        <a:t>03/31/2021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a:endParaRPr lang="en-US" sz="1200" dirty="0">
                        <a:latin typeface="+mn-lt"/>
                        <a:cs typeface="Calibri" panose="020F0502020204030204" pitchFamily="34" charset="0"/>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200" dirty="0">
                        <a:latin typeface="+mn-lt"/>
                        <a:cs typeface="Calibri" panose="020F0502020204030204" pitchFamily="34" charset="0"/>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latin typeface="+mn-lt"/>
                          <a:cs typeface="Calibri" panose="020F0502020204030204" pitchFamily="34" charset="0"/>
                        </a:rPr>
                        <a:t>Mitchell Super, Aizaz Ahmad, Diana Johnston, Nicole Frazier, Kathie Graceffa</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13799814"/>
                  </a:ext>
                </a:extLst>
              </a:tr>
            </a:tbl>
          </a:graphicData>
        </a:graphic>
      </p:graphicFrame>
      <p:sp>
        <p:nvSpPr>
          <p:cNvPr id="2" name="Slide Number Placeholder 1">
            <a:extLst>
              <a:ext uri="{FF2B5EF4-FFF2-40B4-BE49-F238E27FC236}">
                <a16:creationId xmlns:a16="http://schemas.microsoft.com/office/drawing/2014/main" id="{E5D5484D-6ACB-4E8C-8063-2EB311632D86}"/>
              </a:ext>
            </a:extLst>
          </p:cNvPr>
          <p:cNvSpPr>
            <a:spLocks noGrp="1"/>
          </p:cNvSpPr>
          <p:nvPr>
            <p:ph type="sldNum" sz="quarter" idx="4"/>
          </p:nvPr>
        </p:nvSpPr>
        <p:spPr/>
        <p:txBody>
          <a:bodyPr/>
          <a:lstStyle/>
          <a:p>
            <a:fld id="{4D467D88-DCFD-354C-96A5-D863D5E9364D}" type="slidenum">
              <a:rPr lang="en-US" smtClean="0"/>
              <a:pPr/>
              <a:t>4</a:t>
            </a:fld>
            <a:endParaRPr lang="en-US" dirty="0"/>
          </a:p>
        </p:txBody>
      </p:sp>
      <p:sp>
        <p:nvSpPr>
          <p:cNvPr id="8" name="Footer Placeholder 4">
            <a:extLst>
              <a:ext uri="{FF2B5EF4-FFF2-40B4-BE49-F238E27FC236}">
                <a16:creationId xmlns:a16="http://schemas.microsoft.com/office/drawing/2014/main" id="{92F5BEB4-4CF4-4563-B758-E928B9C3FCAE}"/>
              </a:ext>
            </a:extLst>
          </p:cNvPr>
          <p:cNvSpPr txBox="1">
            <a:spLocks/>
          </p:cNvSpPr>
          <p:nvPr/>
        </p:nvSpPr>
        <p:spPr bwMode="gray">
          <a:xfrm>
            <a:off x="609600" y="6450457"/>
            <a:ext cx="5486400" cy="219456"/>
          </a:xfrm>
          <a:prstGeom prst="rect">
            <a:avLst/>
          </a:prstGeom>
        </p:spPr>
        <p:txBody>
          <a:bodyPr vert="horz" lIns="0" tIns="45720" rIns="0" bIns="45720" rtlCol="0" anchor="ctr"/>
          <a:lstStyle>
            <a:defPPr>
              <a:defRPr lang="en-US"/>
            </a:defPPr>
            <a:lvl1pPr marL="0" algn="l" defTabSz="457200" rtl="0" eaLnBrk="1" latinLnBrk="0" hangingPunct="1">
              <a:defRPr sz="800" kern="1200">
                <a:solidFill>
                  <a:schemeClr val="tx1">
                    <a:lumMod val="50000"/>
                    <a:lumOff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“Privileged &amp; Confidential; Prepared at the request of Legal; Attorney Work Product.”</a:t>
            </a:r>
          </a:p>
        </p:txBody>
      </p:sp>
    </p:spTree>
    <p:extLst>
      <p:ext uri="{BB962C8B-B14F-4D97-AF65-F5344CB8AC3E}">
        <p14:creationId xmlns:p14="http://schemas.microsoft.com/office/powerpoint/2010/main" val="249955270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8CF3BD3-6AFA-43B2-8AF7-088DA65C2E8A}"/>
              </a:ext>
            </a:extLst>
          </p:cNvPr>
          <p:cNvSpPr/>
          <p:nvPr/>
        </p:nvSpPr>
        <p:spPr bwMode="gray">
          <a:xfrm>
            <a:off x="10572924" y="0"/>
            <a:ext cx="1619076" cy="727161"/>
          </a:xfrm>
          <a:prstGeom prst="rect">
            <a:avLst/>
          </a:prstGeom>
          <a:solidFill>
            <a:schemeClr val="bg1"/>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endParaRPr>
          </a:p>
        </p:txBody>
      </p:sp>
      <p:sp>
        <p:nvSpPr>
          <p:cNvPr id="7" name="Title 6"/>
          <p:cNvSpPr>
            <a:spLocks noGrp="1"/>
          </p:cNvSpPr>
          <p:nvPr>
            <p:ph type="title"/>
          </p:nvPr>
        </p:nvSpPr>
        <p:spPr/>
        <p:txBody>
          <a:bodyPr/>
          <a:lstStyle/>
          <a:p>
            <a:r>
              <a:rPr lang="en-US" dirty="0"/>
              <a:t>Walkthroughs &amp; Meetings Cont’d</a:t>
            </a:r>
          </a:p>
        </p:txBody>
      </p:sp>
      <p:graphicFrame>
        <p:nvGraphicFramePr>
          <p:cNvPr id="13" name="Table 12"/>
          <p:cNvGraphicFramePr>
            <a:graphicFrameLocks noGrp="1"/>
          </p:cNvGraphicFramePr>
          <p:nvPr>
            <p:extLst>
              <p:ext uri="{D42A27DB-BD31-4B8C-83A1-F6EECF244321}">
                <p14:modId xmlns:p14="http://schemas.microsoft.com/office/powerpoint/2010/main" val="2107565009"/>
              </p:ext>
            </p:extLst>
          </p:nvPr>
        </p:nvGraphicFramePr>
        <p:xfrm>
          <a:off x="605424" y="793315"/>
          <a:ext cx="10972799" cy="4687040"/>
        </p:xfrm>
        <a:graphic>
          <a:graphicData uri="http://schemas.openxmlformats.org/drawingml/2006/table">
            <a:tbl>
              <a:tblPr firstRow="1" bandRow="1">
                <a:tableStyleId>{5C22544A-7EE6-4342-B048-85BDC9FD1C3A}</a:tableStyleId>
              </a:tblPr>
              <a:tblGrid>
                <a:gridCol w="251107">
                  <a:extLst>
                    <a:ext uri="{9D8B030D-6E8A-4147-A177-3AD203B41FA5}">
                      <a16:colId xmlns:a16="http://schemas.microsoft.com/office/drawing/2014/main" val="20000"/>
                    </a:ext>
                  </a:extLst>
                </a:gridCol>
                <a:gridCol w="661876">
                  <a:extLst>
                    <a:ext uri="{9D8B030D-6E8A-4147-A177-3AD203B41FA5}">
                      <a16:colId xmlns:a16="http://schemas.microsoft.com/office/drawing/2014/main" val="4085690812"/>
                    </a:ext>
                  </a:extLst>
                </a:gridCol>
                <a:gridCol w="3254929">
                  <a:extLst>
                    <a:ext uri="{9D8B030D-6E8A-4147-A177-3AD203B41FA5}">
                      <a16:colId xmlns:a16="http://schemas.microsoft.com/office/drawing/2014/main" val="4166595149"/>
                    </a:ext>
                  </a:extLst>
                </a:gridCol>
                <a:gridCol w="1166070">
                  <a:extLst>
                    <a:ext uri="{9D8B030D-6E8A-4147-A177-3AD203B41FA5}">
                      <a16:colId xmlns:a16="http://schemas.microsoft.com/office/drawing/2014/main" val="3463983460"/>
                    </a:ext>
                  </a:extLst>
                </a:gridCol>
                <a:gridCol w="1208014">
                  <a:extLst>
                    <a:ext uri="{9D8B030D-6E8A-4147-A177-3AD203B41FA5}">
                      <a16:colId xmlns:a16="http://schemas.microsoft.com/office/drawing/2014/main" val="3310489677"/>
                    </a:ext>
                  </a:extLst>
                </a:gridCol>
                <a:gridCol w="947956">
                  <a:extLst>
                    <a:ext uri="{9D8B030D-6E8A-4147-A177-3AD203B41FA5}">
                      <a16:colId xmlns:a16="http://schemas.microsoft.com/office/drawing/2014/main" val="1444686079"/>
                    </a:ext>
                  </a:extLst>
                </a:gridCol>
                <a:gridCol w="1115394">
                  <a:extLst>
                    <a:ext uri="{9D8B030D-6E8A-4147-A177-3AD203B41FA5}">
                      <a16:colId xmlns:a16="http://schemas.microsoft.com/office/drawing/2014/main" val="20005"/>
                    </a:ext>
                  </a:extLst>
                </a:gridCol>
                <a:gridCol w="2367453">
                  <a:extLst>
                    <a:ext uri="{9D8B030D-6E8A-4147-A177-3AD203B41FA5}">
                      <a16:colId xmlns:a16="http://schemas.microsoft.com/office/drawing/2014/main" val="20004"/>
                    </a:ext>
                  </a:extLst>
                </a:gridCol>
              </a:tblGrid>
              <a:tr h="387497">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a:endParaRPr lang="en-US" sz="1400" dirty="0">
                        <a:latin typeface="+mj-lt"/>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gridSpan="6">
                  <a:txBody>
                    <a:bodyPr/>
                    <a:lstStyle/>
                    <a:p>
                      <a:pPr algn="ctr"/>
                      <a:r>
                        <a:rPr lang="en-US" sz="1400" dirty="0">
                          <a:latin typeface="+mj-lt"/>
                          <a:cs typeface="Calibri" panose="020F0502020204030204" pitchFamily="34" charset="0"/>
                        </a:rPr>
                        <a:t>Meeting Schedules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0788717"/>
                  </a:ext>
                </a:extLst>
              </a:tr>
              <a:tr h="447111">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400" dirty="0">
                          <a:latin typeface="+mn-lt"/>
                          <a:cs typeface="Calibri" panose="020F0502020204030204" pitchFamily="34" charset="0"/>
                        </a:rPr>
                        <a:t>Team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400" dirty="0">
                          <a:latin typeface="+mn-lt"/>
                          <a:cs typeface="Calibri" panose="020F0502020204030204" pitchFamily="34" charset="0"/>
                        </a:rPr>
                        <a:t>Meeting Topic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400" dirty="0">
                          <a:latin typeface="+mn-lt"/>
                          <a:cs typeface="Calibri" panose="020F0502020204030204" pitchFamily="34" charset="0"/>
                        </a:rPr>
                        <a:t>Scheduled 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400" dirty="0">
                          <a:latin typeface="+mn-lt"/>
                          <a:cs typeface="Calibri" panose="020F0502020204030204" pitchFamily="34" charset="0"/>
                        </a:rPr>
                        <a:t>Completed 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400" dirty="0">
                          <a:latin typeface="+mn-lt"/>
                          <a:cs typeface="Calibri"/>
                        </a:rPr>
                        <a:t>Follow</a:t>
                      </a:r>
                      <a:r>
                        <a:rPr lang="en-US" sz="1400" baseline="0" dirty="0">
                          <a:latin typeface="+mn-lt"/>
                          <a:cs typeface="Calibri"/>
                        </a:rPr>
                        <a:t> up Date</a:t>
                      </a:r>
                      <a:endParaRPr lang="en-US" sz="1400" dirty="0">
                        <a:latin typeface="+mn-lt"/>
                        <a:cs typeface="Calibri"/>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400" dirty="0">
                          <a:latin typeface="+mn-lt"/>
                          <a:cs typeface="Calibri" panose="020F0502020204030204" pitchFamily="34" charset="0"/>
                        </a:rPr>
                        <a:t>Completed</a:t>
                      </a:r>
                      <a:r>
                        <a:rPr lang="en-US" sz="1400" baseline="0" dirty="0">
                          <a:latin typeface="+mn-lt"/>
                          <a:cs typeface="Calibri" panose="020F0502020204030204" pitchFamily="34" charset="0"/>
                        </a:rPr>
                        <a:t> Date</a:t>
                      </a:r>
                      <a:endParaRPr lang="en-US" sz="1400" dirty="0">
                        <a:latin typeface="+mn-lt"/>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400" dirty="0">
                          <a:latin typeface="+mn-lt"/>
                          <a:cs typeface="Calibri" panose="020F0502020204030204" pitchFamily="34" charset="0"/>
                        </a:rPr>
                        <a:t>Attendees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531335000"/>
                  </a:ext>
                </a:extLst>
              </a:tr>
              <a:tr h="423443">
                <a:tc>
                  <a:txBody>
                    <a:bodyPr/>
                    <a:lstStyle/>
                    <a:p>
                      <a:pPr algn="ctr"/>
                      <a:r>
                        <a:rPr lang="en-US" sz="12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dirty="0"/>
                        <a:t>(IT)</a:t>
                      </a: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b"/>
                      <a:r>
                        <a:rPr lang="en-US" sz="1200" dirty="0"/>
                        <a:t>Panel ID Access - Walkthrough</a:t>
                      </a: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latin typeface="+mn-lt"/>
                          <a:cs typeface="Calibri" panose="020F0502020204030204" pitchFamily="34" charset="0"/>
                        </a:rPr>
                        <a:t>04/01/2021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latin typeface="+mn-lt"/>
                          <a:cs typeface="Calibri" panose="020F0502020204030204" pitchFamily="34" charset="0"/>
                        </a:rPr>
                        <a:t>04/01/2021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200" dirty="0">
                        <a:latin typeface="+mn-lt"/>
                        <a:cs typeface="Calibri" panose="020F0502020204030204" pitchFamily="34" charset="0"/>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200" dirty="0">
                        <a:latin typeface="+mn-lt"/>
                        <a:cs typeface="Calibri" panose="020F0502020204030204" pitchFamily="34" charset="0"/>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indent="0" algn="l">
                        <a:buFontTx/>
                        <a:buNone/>
                      </a:pPr>
                      <a:r>
                        <a:rPr lang="en-US" sz="1200" dirty="0">
                          <a:latin typeface="+mn-lt"/>
                          <a:cs typeface="Calibri" panose="020F0502020204030204" pitchFamily="34" charset="0"/>
                        </a:rPr>
                        <a:t>Diana Johnston, Aizaz Ahmad </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99347472"/>
                  </a:ext>
                </a:extLst>
              </a:tr>
              <a:tr h="372270">
                <a:tc>
                  <a:txBody>
                    <a:bodyPr/>
                    <a:lstStyle/>
                    <a:p>
                      <a:pPr algn="ctr"/>
                      <a:r>
                        <a:rPr lang="en-US" sz="12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200" dirty="0"/>
                        <a:t>(IT)</a:t>
                      </a: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200" dirty="0"/>
                        <a:t>Manual Claims – Access Discussion (II)</a:t>
                      </a: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latin typeface="+mn-lt"/>
                          <a:cs typeface="Calibri" panose="020F0502020204030204" pitchFamily="34" charset="0"/>
                        </a:rPr>
                        <a:t>04/06/2021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latin typeface="+mn-lt"/>
                          <a:cs typeface="Calibri" panose="020F0502020204030204" pitchFamily="34" charset="0"/>
                        </a:rPr>
                        <a:t>04/06/2021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200" dirty="0">
                        <a:latin typeface="+mn-lt"/>
                        <a:cs typeface="Calibri" panose="020F0502020204030204" pitchFamily="34" charset="0"/>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200" dirty="0">
                        <a:latin typeface="+mn-lt"/>
                        <a:cs typeface="Calibri" panose="020F0502020204030204" pitchFamily="34" charset="0"/>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Calibri" panose="020F0502020204030204" pitchFamily="34" charset="0"/>
                        </a:rPr>
                        <a:t>Pranav Gupta, Deepak Mugundu, Aizaz Ahmad</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20566319"/>
                  </a:ext>
                </a:extLst>
              </a:tr>
              <a:tr h="580148">
                <a:tc>
                  <a:txBody>
                    <a:bodyPr/>
                    <a:lstStyle/>
                    <a:p>
                      <a:pPr algn="ctr"/>
                      <a:r>
                        <a:rPr lang="en-US" sz="1200"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endParaRPr lang="en-US" sz="1200" kern="1200" dirty="0">
                        <a:solidFill>
                          <a:schemeClr val="dk1"/>
                        </a:solidFill>
                        <a:latin typeface="+mn-lt"/>
                        <a:ea typeface="+mn-ea"/>
                        <a:cs typeface="+mn-cs"/>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b"/>
                      <a:endParaRPr lang="en-US" sz="1200" kern="1200" dirty="0">
                        <a:solidFill>
                          <a:schemeClr val="dk1"/>
                        </a:solidFill>
                        <a:latin typeface="+mn-lt"/>
                        <a:ea typeface="+mn-ea"/>
                        <a:cs typeface="+mn-cs"/>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200" dirty="0">
                        <a:latin typeface="+mn-lt"/>
                        <a:cs typeface="Calibri" panose="020F0502020204030204" pitchFamily="34" charset="0"/>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200" dirty="0">
                        <a:latin typeface="+mn-lt"/>
                        <a:cs typeface="Calibri" panose="020F0502020204030204" pitchFamily="34" charset="0"/>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a:endParaRPr lang="en-US" sz="1200" dirty="0">
                        <a:latin typeface="+mn-lt"/>
                        <a:cs typeface="Calibri" panose="020F0502020204030204" pitchFamily="34" charset="0"/>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200" dirty="0">
                        <a:latin typeface="+mn-lt"/>
                        <a:cs typeface="Calibri" panose="020F0502020204030204" pitchFamily="34" charset="0"/>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200" dirty="0">
                        <a:latin typeface="+mn-lt"/>
                        <a:cs typeface="Calibri" panose="020F0502020204030204" pitchFamily="34" charset="0"/>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91841173"/>
                  </a:ext>
                </a:extLst>
              </a:tr>
              <a:tr h="580148">
                <a:tc>
                  <a:txBody>
                    <a:bodyPr/>
                    <a:lstStyle/>
                    <a:p>
                      <a:pPr algn="ctr"/>
                      <a:r>
                        <a:rPr lang="en-US" sz="1200" dirty="0"/>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endParaRPr lang="en-US" sz="1200" kern="1200" dirty="0">
                        <a:solidFill>
                          <a:schemeClr val="dk1"/>
                        </a:solidFill>
                        <a:latin typeface="+mn-lt"/>
                        <a:ea typeface="+mn-ea"/>
                        <a:cs typeface="+mn-cs"/>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b"/>
                      <a:endParaRPr lang="en-US" sz="1200" kern="1200" dirty="0">
                        <a:solidFill>
                          <a:schemeClr val="dk1"/>
                        </a:solidFill>
                        <a:latin typeface="+mn-lt"/>
                        <a:ea typeface="+mn-ea"/>
                        <a:cs typeface="+mn-cs"/>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200" dirty="0">
                        <a:latin typeface="+mn-lt"/>
                        <a:cs typeface="Calibri" panose="020F0502020204030204" pitchFamily="34" charset="0"/>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200" dirty="0">
                        <a:latin typeface="+mn-lt"/>
                        <a:cs typeface="Calibri" panose="020F0502020204030204" pitchFamily="34" charset="0"/>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a:endParaRPr lang="en-US" sz="1200" dirty="0">
                        <a:latin typeface="+mn-lt"/>
                        <a:cs typeface="Calibri" panose="020F0502020204030204" pitchFamily="34" charset="0"/>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200" dirty="0">
                        <a:latin typeface="+mn-lt"/>
                        <a:cs typeface="Calibri" panose="020F0502020204030204" pitchFamily="34" charset="0"/>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200" dirty="0">
                        <a:latin typeface="+mn-lt"/>
                        <a:cs typeface="Calibri" panose="020F0502020204030204" pitchFamily="34" charset="0"/>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058647040"/>
                  </a:ext>
                </a:extLst>
              </a:tr>
              <a:tr h="580148">
                <a:tc>
                  <a:txBody>
                    <a:bodyPr/>
                    <a:lstStyle/>
                    <a:p>
                      <a:pPr algn="ctr"/>
                      <a:r>
                        <a:rPr lang="en-US" sz="1200" dirty="0"/>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1200" kern="1200" dirty="0">
                        <a:solidFill>
                          <a:schemeClr val="dk1"/>
                        </a:solidFill>
                        <a:latin typeface="+mn-lt"/>
                        <a:ea typeface="+mn-ea"/>
                        <a:cs typeface="+mn-cs"/>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b"/>
                      <a:endParaRPr lang="en-US" sz="1200" kern="1200" dirty="0">
                        <a:solidFill>
                          <a:schemeClr val="dk1"/>
                        </a:solidFill>
                        <a:latin typeface="+mn-lt"/>
                        <a:ea typeface="+mn-ea"/>
                        <a:cs typeface="+mn-cs"/>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200" dirty="0">
                        <a:latin typeface="+mn-lt"/>
                        <a:cs typeface="Calibri" panose="020F0502020204030204" pitchFamily="34" charset="0"/>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200" dirty="0">
                        <a:latin typeface="+mn-lt"/>
                        <a:cs typeface="Calibri" panose="020F0502020204030204" pitchFamily="34" charset="0"/>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a:endParaRPr lang="en-US" sz="1200" dirty="0">
                        <a:latin typeface="+mn-lt"/>
                        <a:cs typeface="Calibri" panose="020F0502020204030204" pitchFamily="34" charset="0"/>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200" dirty="0">
                        <a:latin typeface="+mn-lt"/>
                        <a:cs typeface="Calibri" panose="020F0502020204030204" pitchFamily="34" charset="0"/>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200" dirty="0">
                        <a:latin typeface="+mn-lt"/>
                        <a:cs typeface="Calibri" panose="020F0502020204030204" pitchFamily="34" charset="0"/>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99530279"/>
                  </a:ext>
                </a:extLst>
              </a:tr>
              <a:tr h="580148">
                <a:tc>
                  <a:txBody>
                    <a:bodyPr/>
                    <a:lstStyle/>
                    <a:p>
                      <a:pPr algn="ctr"/>
                      <a:r>
                        <a:rPr lang="en-US" sz="1200" dirty="0"/>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1200" kern="1200" dirty="0">
                        <a:solidFill>
                          <a:schemeClr val="dk1"/>
                        </a:solidFill>
                        <a:latin typeface="+mn-lt"/>
                        <a:ea typeface="+mn-ea"/>
                        <a:cs typeface="+mn-cs"/>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b"/>
                      <a:endParaRPr lang="en-US" sz="1200" kern="1200" dirty="0">
                        <a:solidFill>
                          <a:schemeClr val="dk1"/>
                        </a:solidFill>
                        <a:latin typeface="+mn-lt"/>
                        <a:ea typeface="+mn-ea"/>
                        <a:cs typeface="+mn-cs"/>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200" dirty="0">
                        <a:latin typeface="+mn-lt"/>
                        <a:cs typeface="Calibri" panose="020F0502020204030204" pitchFamily="34" charset="0"/>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200" dirty="0">
                        <a:latin typeface="+mn-lt"/>
                        <a:cs typeface="Calibri" panose="020F0502020204030204" pitchFamily="34" charset="0"/>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a:endParaRPr lang="en-US" sz="1200" dirty="0">
                        <a:latin typeface="+mn-lt"/>
                        <a:cs typeface="Calibri" panose="020F0502020204030204" pitchFamily="34" charset="0"/>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200" dirty="0">
                        <a:latin typeface="+mn-lt"/>
                        <a:cs typeface="Calibri" panose="020F0502020204030204" pitchFamily="34" charset="0"/>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200" dirty="0">
                        <a:latin typeface="+mn-lt"/>
                        <a:cs typeface="Calibri" panose="020F0502020204030204" pitchFamily="34" charset="0"/>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95662974"/>
                  </a:ext>
                </a:extLst>
              </a:tr>
              <a:tr h="580148">
                <a:tc>
                  <a:txBody>
                    <a:bodyPr/>
                    <a:lstStyle/>
                    <a:p>
                      <a:pPr algn="ctr"/>
                      <a:r>
                        <a:rPr lang="en-US" sz="1200" dirty="0"/>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1200" kern="1200" dirty="0">
                        <a:solidFill>
                          <a:schemeClr val="dk1"/>
                        </a:solidFill>
                        <a:latin typeface="+mn-lt"/>
                        <a:ea typeface="+mn-ea"/>
                        <a:cs typeface="+mn-cs"/>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b"/>
                      <a:endParaRPr lang="en-US" sz="1200" kern="1200" dirty="0">
                        <a:solidFill>
                          <a:schemeClr val="dk1"/>
                        </a:solidFill>
                        <a:latin typeface="+mn-lt"/>
                        <a:ea typeface="+mn-ea"/>
                        <a:cs typeface="+mn-cs"/>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200" dirty="0">
                        <a:latin typeface="+mn-lt"/>
                        <a:cs typeface="Calibri" panose="020F0502020204030204" pitchFamily="34" charset="0"/>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200" dirty="0">
                        <a:latin typeface="+mn-lt"/>
                        <a:cs typeface="Calibri" panose="020F0502020204030204" pitchFamily="34" charset="0"/>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a:endParaRPr lang="en-US" sz="1200" dirty="0">
                        <a:latin typeface="+mn-lt"/>
                        <a:cs typeface="Calibri" panose="020F0502020204030204" pitchFamily="34" charset="0"/>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200" dirty="0">
                        <a:latin typeface="+mn-lt"/>
                        <a:cs typeface="Calibri" panose="020F0502020204030204" pitchFamily="34" charset="0"/>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200" dirty="0">
                        <a:latin typeface="+mn-lt"/>
                        <a:cs typeface="Calibri" panose="020F0502020204030204" pitchFamily="34" charset="0"/>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13799814"/>
                  </a:ext>
                </a:extLst>
              </a:tr>
            </a:tbl>
          </a:graphicData>
        </a:graphic>
      </p:graphicFrame>
      <p:sp>
        <p:nvSpPr>
          <p:cNvPr id="2" name="Slide Number Placeholder 1">
            <a:extLst>
              <a:ext uri="{FF2B5EF4-FFF2-40B4-BE49-F238E27FC236}">
                <a16:creationId xmlns:a16="http://schemas.microsoft.com/office/drawing/2014/main" id="{E5D5484D-6ACB-4E8C-8063-2EB311632D86}"/>
              </a:ext>
            </a:extLst>
          </p:cNvPr>
          <p:cNvSpPr>
            <a:spLocks noGrp="1"/>
          </p:cNvSpPr>
          <p:nvPr>
            <p:ph type="sldNum" sz="quarter" idx="4"/>
          </p:nvPr>
        </p:nvSpPr>
        <p:spPr/>
        <p:txBody>
          <a:bodyPr/>
          <a:lstStyle/>
          <a:p>
            <a:fld id="{4D467D88-DCFD-354C-96A5-D863D5E9364D}" type="slidenum">
              <a:rPr lang="en-US" smtClean="0"/>
              <a:pPr/>
              <a:t>5</a:t>
            </a:fld>
            <a:endParaRPr lang="en-US" dirty="0"/>
          </a:p>
        </p:txBody>
      </p:sp>
      <p:sp>
        <p:nvSpPr>
          <p:cNvPr id="8" name="Footer Placeholder 4">
            <a:extLst>
              <a:ext uri="{FF2B5EF4-FFF2-40B4-BE49-F238E27FC236}">
                <a16:creationId xmlns:a16="http://schemas.microsoft.com/office/drawing/2014/main" id="{92F5BEB4-4CF4-4563-B758-E928B9C3FCAE}"/>
              </a:ext>
            </a:extLst>
          </p:cNvPr>
          <p:cNvSpPr txBox="1">
            <a:spLocks/>
          </p:cNvSpPr>
          <p:nvPr/>
        </p:nvSpPr>
        <p:spPr bwMode="gray">
          <a:xfrm>
            <a:off x="609600" y="6450457"/>
            <a:ext cx="5486400" cy="219456"/>
          </a:xfrm>
          <a:prstGeom prst="rect">
            <a:avLst/>
          </a:prstGeom>
        </p:spPr>
        <p:txBody>
          <a:bodyPr vert="horz" lIns="0" tIns="45720" rIns="0" bIns="45720" rtlCol="0" anchor="ctr"/>
          <a:lstStyle>
            <a:defPPr>
              <a:defRPr lang="en-US"/>
            </a:defPPr>
            <a:lvl1pPr marL="0" algn="l" defTabSz="457200" rtl="0" eaLnBrk="1" latinLnBrk="0" hangingPunct="1">
              <a:defRPr sz="800" kern="1200">
                <a:solidFill>
                  <a:schemeClr val="tx1">
                    <a:lumMod val="50000"/>
                    <a:lumOff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“Privileged &amp; Confidential; Prepared at the request of Legal; Attorney Work Product.”</a:t>
            </a:r>
          </a:p>
        </p:txBody>
      </p:sp>
    </p:spTree>
    <p:extLst>
      <p:ext uri="{BB962C8B-B14F-4D97-AF65-F5344CB8AC3E}">
        <p14:creationId xmlns:p14="http://schemas.microsoft.com/office/powerpoint/2010/main" val="224728900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8CF3BD3-6AFA-43B2-8AF7-088DA65C2E8A}"/>
              </a:ext>
            </a:extLst>
          </p:cNvPr>
          <p:cNvSpPr/>
          <p:nvPr/>
        </p:nvSpPr>
        <p:spPr bwMode="gray">
          <a:xfrm>
            <a:off x="10572924" y="0"/>
            <a:ext cx="1619076" cy="727161"/>
          </a:xfrm>
          <a:prstGeom prst="rect">
            <a:avLst/>
          </a:prstGeom>
          <a:solidFill>
            <a:schemeClr val="bg1"/>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endParaRPr>
          </a:p>
        </p:txBody>
      </p:sp>
      <p:sp>
        <p:nvSpPr>
          <p:cNvPr id="7" name="Title 6"/>
          <p:cNvSpPr>
            <a:spLocks noGrp="1"/>
          </p:cNvSpPr>
          <p:nvPr>
            <p:ph type="title"/>
          </p:nvPr>
        </p:nvSpPr>
        <p:spPr>
          <a:xfrm>
            <a:off x="609600" y="315681"/>
            <a:ext cx="10972800" cy="822960"/>
          </a:xfrm>
        </p:spPr>
        <p:txBody>
          <a:bodyPr/>
          <a:lstStyle/>
          <a:p>
            <a:r>
              <a:rPr lang="en-US" dirty="0"/>
              <a:t>Open Data Requests – </a:t>
            </a:r>
            <a:r>
              <a:rPr lang="en-US" sz="2000" dirty="0"/>
              <a:t>as of 04/06/2021</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3126781924"/>
              </p:ext>
            </p:extLst>
          </p:nvPr>
        </p:nvGraphicFramePr>
        <p:xfrm>
          <a:off x="574109" y="710089"/>
          <a:ext cx="11162652" cy="5740368"/>
        </p:xfrm>
        <a:graphic>
          <a:graphicData uri="http://schemas.openxmlformats.org/drawingml/2006/table">
            <a:tbl>
              <a:tblPr firstRow="1" bandRow="1">
                <a:tableStyleId>{5C22544A-7EE6-4342-B048-85BDC9FD1C3A}</a:tableStyleId>
              </a:tblPr>
              <a:tblGrid>
                <a:gridCol w="327757">
                  <a:extLst>
                    <a:ext uri="{9D8B030D-6E8A-4147-A177-3AD203B41FA5}">
                      <a16:colId xmlns:a16="http://schemas.microsoft.com/office/drawing/2014/main" val="20000"/>
                    </a:ext>
                  </a:extLst>
                </a:gridCol>
                <a:gridCol w="641708">
                  <a:extLst>
                    <a:ext uri="{9D8B030D-6E8A-4147-A177-3AD203B41FA5}">
                      <a16:colId xmlns:a16="http://schemas.microsoft.com/office/drawing/2014/main" val="4040369037"/>
                    </a:ext>
                  </a:extLst>
                </a:gridCol>
                <a:gridCol w="952784">
                  <a:extLst>
                    <a:ext uri="{9D8B030D-6E8A-4147-A177-3AD203B41FA5}">
                      <a16:colId xmlns:a16="http://schemas.microsoft.com/office/drawing/2014/main" val="4166595149"/>
                    </a:ext>
                  </a:extLst>
                </a:gridCol>
                <a:gridCol w="1895680">
                  <a:extLst>
                    <a:ext uri="{9D8B030D-6E8A-4147-A177-3AD203B41FA5}">
                      <a16:colId xmlns:a16="http://schemas.microsoft.com/office/drawing/2014/main" val="2586754931"/>
                    </a:ext>
                  </a:extLst>
                </a:gridCol>
                <a:gridCol w="909804">
                  <a:extLst>
                    <a:ext uri="{9D8B030D-6E8A-4147-A177-3AD203B41FA5}">
                      <a16:colId xmlns:a16="http://schemas.microsoft.com/office/drawing/2014/main" val="3463983460"/>
                    </a:ext>
                  </a:extLst>
                </a:gridCol>
                <a:gridCol w="851960">
                  <a:extLst>
                    <a:ext uri="{9D8B030D-6E8A-4147-A177-3AD203B41FA5}">
                      <a16:colId xmlns:a16="http://schemas.microsoft.com/office/drawing/2014/main" val="3310489677"/>
                    </a:ext>
                  </a:extLst>
                </a:gridCol>
                <a:gridCol w="915479">
                  <a:extLst>
                    <a:ext uri="{9D8B030D-6E8A-4147-A177-3AD203B41FA5}">
                      <a16:colId xmlns:a16="http://schemas.microsoft.com/office/drawing/2014/main" val="1444686079"/>
                    </a:ext>
                  </a:extLst>
                </a:gridCol>
                <a:gridCol w="925427">
                  <a:extLst>
                    <a:ext uri="{9D8B030D-6E8A-4147-A177-3AD203B41FA5}">
                      <a16:colId xmlns:a16="http://schemas.microsoft.com/office/drawing/2014/main" val="20005"/>
                    </a:ext>
                  </a:extLst>
                </a:gridCol>
                <a:gridCol w="1705347">
                  <a:extLst>
                    <a:ext uri="{9D8B030D-6E8A-4147-A177-3AD203B41FA5}">
                      <a16:colId xmlns:a16="http://schemas.microsoft.com/office/drawing/2014/main" val="449745135"/>
                    </a:ext>
                  </a:extLst>
                </a:gridCol>
                <a:gridCol w="2036706">
                  <a:extLst>
                    <a:ext uri="{9D8B030D-6E8A-4147-A177-3AD203B41FA5}">
                      <a16:colId xmlns:a16="http://schemas.microsoft.com/office/drawing/2014/main" val="20004"/>
                    </a:ext>
                  </a:extLst>
                </a:gridCol>
              </a:tblGrid>
              <a:tr h="287537">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a:endParaRPr lang="en-US" sz="1400" dirty="0">
                        <a:latin typeface="+mj-lt"/>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gridSpan="8">
                  <a:txBody>
                    <a:bodyPr/>
                    <a:lstStyle/>
                    <a:p>
                      <a:pPr algn="ctr"/>
                      <a:r>
                        <a:rPr lang="en-US" sz="1400" dirty="0">
                          <a:latin typeface="+mj-lt"/>
                          <a:cs typeface="Calibri" panose="020F0502020204030204" pitchFamily="34" charset="0"/>
                        </a:rPr>
                        <a:t>Data Requests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endParaRPr lang="en-US"/>
                    </a:p>
                  </a:txBody>
                  <a:tcPr/>
                </a:tc>
                <a:tc hMerge="1">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0788717"/>
                  </a:ext>
                </a:extLst>
              </a:tr>
              <a:tr h="485220">
                <a:tc>
                  <a:txBody>
                    <a:bodyPr/>
                    <a:lstStyle/>
                    <a:p>
                      <a:pPr algn="ctr"/>
                      <a:r>
                        <a:rPr lang="en-US"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400" dirty="0">
                          <a:latin typeface="+mn-lt"/>
                          <a:cs typeface="Calibri" panose="020F0502020204030204" pitchFamily="34" charset="0"/>
                        </a:rPr>
                        <a:t>Team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400" dirty="0">
                          <a:latin typeface="+mn-lt"/>
                          <a:cs typeface="Calibri" panose="020F0502020204030204" pitchFamily="34" charset="0"/>
                        </a:rPr>
                        <a:t>UID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400" dirty="0">
                          <a:latin typeface="+mn-lt"/>
                          <a:cs typeface="Calibri" panose="020F0502020204030204" pitchFamily="34" charset="0"/>
                        </a:rPr>
                        <a:t>Title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400" dirty="0">
                          <a:latin typeface="+mn-lt"/>
                          <a:cs typeface="Calibri" panose="020F0502020204030204" pitchFamily="34" charset="0"/>
                        </a:rPr>
                        <a:t>Request 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400" dirty="0">
                          <a:latin typeface="+mn-lt"/>
                          <a:cs typeface="Calibri" panose="020F0502020204030204" pitchFamily="34" charset="0"/>
                        </a:rPr>
                        <a:t>Due 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400" dirty="0">
                          <a:latin typeface="+mn-lt"/>
                          <a:cs typeface="Calibri"/>
                        </a:rPr>
                        <a:t>Follow</a:t>
                      </a:r>
                      <a:r>
                        <a:rPr lang="en-US" sz="1400" baseline="0" dirty="0">
                          <a:latin typeface="+mn-lt"/>
                          <a:cs typeface="Calibri"/>
                        </a:rPr>
                        <a:t>-up Date</a:t>
                      </a:r>
                      <a:endParaRPr lang="en-US" sz="1400" dirty="0">
                        <a:latin typeface="+mn-lt"/>
                        <a:cs typeface="Calibri"/>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400" dirty="0">
                          <a:latin typeface="+mn-lt"/>
                          <a:cs typeface="Calibri" panose="020F0502020204030204" pitchFamily="34" charset="0"/>
                        </a:rPr>
                        <a:t>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400" dirty="0">
                          <a:latin typeface="+mn-lt"/>
                          <a:cs typeface="Calibri" panose="020F0502020204030204" pitchFamily="34" charset="0"/>
                        </a:rPr>
                        <a:t>Preparer/s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400" dirty="0">
                          <a:latin typeface="+mn-lt"/>
                          <a:cs typeface="Calibri" panose="020F0502020204030204" pitchFamily="34" charset="0"/>
                        </a:rPr>
                        <a:t>Additional Preparer/s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531335000"/>
                  </a:ext>
                </a:extLst>
              </a:tr>
              <a:tr h="606208">
                <a:tc>
                  <a:txBody>
                    <a:bodyPr/>
                    <a:lstStyle/>
                    <a:p>
                      <a:pPr marL="0" lvl="0" algn="ctr" defTabSz="457200" rtl="0" eaLnBrk="1" fontAlgn="b" latinLnBrk="0" hangingPunct="1">
                        <a:buNone/>
                      </a:pPr>
                      <a:r>
                        <a:rPr lang="en-US" sz="1200" kern="1200" dirty="0">
                          <a:solidFill>
                            <a:schemeClr val="dk1"/>
                          </a:solidFill>
                          <a:latin typeface="+mj-lt"/>
                          <a:ea typeface="+mn-ea"/>
                          <a:cs typeface="+mn-cs"/>
                        </a:rPr>
                        <a:t>1</a:t>
                      </a:r>
                    </a:p>
                  </a:txBody>
                  <a:tcPr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lvl="0" algn="ctr" defTabSz="457200" rtl="0" eaLnBrk="1" fontAlgn="b" latinLnBrk="0" hangingPunct="1">
                        <a:buNone/>
                      </a:pPr>
                      <a:r>
                        <a:rPr lang="en-US" sz="1200" kern="1200" dirty="0">
                          <a:solidFill>
                            <a:schemeClr val="dk1"/>
                          </a:solidFill>
                          <a:latin typeface="+mj-lt"/>
                          <a:ea typeface="+mn-ea"/>
                          <a:cs typeface="+mn-cs"/>
                        </a:rPr>
                        <a:t>(IT)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rtl="0" eaLnBrk="1" fontAlgn="b" latinLnBrk="0" hangingPunct="1">
                        <a:buNone/>
                      </a:pPr>
                      <a:r>
                        <a:rPr lang="en-US" sz="1200" kern="1200" dirty="0">
                          <a:solidFill>
                            <a:schemeClr val="dk1"/>
                          </a:solidFill>
                          <a:latin typeface="+mj-lt"/>
                          <a:ea typeface="+mn-ea"/>
                          <a:cs typeface="+mn-cs"/>
                        </a:rPr>
                        <a:t>5737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ctr" defTabSz="457200" rtl="0" eaLnBrk="1" fontAlgn="b" latinLnBrk="0" hangingPunct="1">
                        <a:lnSpc>
                          <a:spcPct val="100000"/>
                        </a:lnSpc>
                        <a:spcBef>
                          <a:spcPts val="0"/>
                        </a:spcBef>
                        <a:spcAft>
                          <a:spcPts val="0"/>
                        </a:spcAft>
                        <a:buNone/>
                      </a:pPr>
                      <a:r>
                        <a:rPr lang="en-US" sz="1200" kern="1200" dirty="0">
                          <a:solidFill>
                            <a:schemeClr val="dk1"/>
                          </a:solidFill>
                          <a:latin typeface="+mj-lt"/>
                          <a:ea typeface="+mn-ea"/>
                          <a:cs typeface="+mn-cs"/>
                        </a:rPr>
                        <a:t>RxClaim – Manual claim Panel IDs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rtl="0" eaLnBrk="1" fontAlgn="b" latinLnBrk="0" hangingPunct="1">
                        <a:buNone/>
                      </a:pPr>
                      <a:r>
                        <a:rPr lang="en-US" sz="1200" kern="1200" dirty="0">
                          <a:solidFill>
                            <a:schemeClr val="dk1"/>
                          </a:solidFill>
                          <a:latin typeface="+mj-lt"/>
                          <a:ea typeface="+mn-ea"/>
                          <a:cs typeface="+mn-cs"/>
                        </a:rPr>
                        <a:t>02/16/2021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rtl="0" eaLnBrk="1" fontAlgn="b" latinLnBrk="0" hangingPunct="1">
                        <a:buNone/>
                      </a:pPr>
                      <a:r>
                        <a:rPr lang="en-US" sz="1200" kern="1200" dirty="0">
                          <a:solidFill>
                            <a:schemeClr val="dk1"/>
                          </a:solidFill>
                          <a:latin typeface="+mj-lt"/>
                          <a:ea typeface="+mn-ea"/>
                          <a:cs typeface="+mn-cs"/>
                        </a:rPr>
                        <a:t>03/02/2021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lvl="0" algn="ctr" defTabSz="457200" rtl="0" eaLnBrk="1" fontAlgn="b" latinLnBrk="0" hangingPunct="1">
                        <a:buNone/>
                      </a:pPr>
                      <a:endParaRPr lang="en-US" sz="1200" kern="1200" dirty="0">
                        <a:solidFill>
                          <a:schemeClr val="dk1"/>
                        </a:solidFill>
                        <a:latin typeface="+mj-lt"/>
                        <a:ea typeface="+mn-ea"/>
                        <a:cs typeface="+mn-cs"/>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rtl="0" eaLnBrk="1" fontAlgn="b" latinLnBrk="0" hangingPunct="1">
                        <a:buNone/>
                      </a:pPr>
                      <a:r>
                        <a:rPr lang="en-US" sz="1200" kern="1200" dirty="0">
                          <a:solidFill>
                            <a:schemeClr val="dk1"/>
                          </a:solidFill>
                          <a:latin typeface="+mj-lt"/>
                          <a:ea typeface="+mn-ea"/>
                          <a:cs typeface="+mn-cs"/>
                        </a:rPr>
                        <a:t>Closed</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ctr" defTabSz="457200" rtl="0" eaLnBrk="1" fontAlgn="b" latinLnBrk="0" hangingPunct="1">
                        <a:lnSpc>
                          <a:spcPct val="100000"/>
                        </a:lnSpc>
                        <a:spcBef>
                          <a:spcPts val="0"/>
                        </a:spcBef>
                        <a:spcAft>
                          <a:spcPts val="0"/>
                        </a:spcAft>
                        <a:buNone/>
                      </a:pPr>
                      <a:r>
                        <a:rPr lang="en-US" sz="1200" kern="1200" dirty="0">
                          <a:solidFill>
                            <a:schemeClr val="dk1"/>
                          </a:solidFill>
                          <a:latin typeface="+mj-lt"/>
                          <a:ea typeface="+mn-ea"/>
                          <a:cs typeface="+mn-cs"/>
                        </a:rPr>
                        <a:t>Deepak Mugundu Balan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indent="0" algn="ctr">
                        <a:buFontTx/>
                        <a:buNone/>
                      </a:pPr>
                      <a:r>
                        <a:rPr lang="en-US" sz="1200" dirty="0">
                          <a:latin typeface="+mn-lt"/>
                          <a:cs typeface="Calibri" panose="020F0502020204030204" pitchFamily="34" charset="0"/>
                        </a:rPr>
                        <a:t>Pranav Gupta</a:t>
                      </a:r>
                    </a:p>
                  </a:txBody>
                  <a:tcPr marL="0" marR="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566305746"/>
                  </a:ext>
                </a:extLst>
              </a:tr>
              <a:tr h="606208">
                <a:tc>
                  <a:txBody>
                    <a:bodyPr/>
                    <a:lstStyle/>
                    <a:p>
                      <a:pPr marL="0" lvl="0" algn="ctr" defTabSz="457200" rtl="0" eaLnBrk="1" fontAlgn="b" latinLnBrk="0" hangingPunct="1">
                        <a:buNone/>
                      </a:pPr>
                      <a:r>
                        <a:rPr lang="en-US" sz="1200" kern="1200" dirty="0">
                          <a:solidFill>
                            <a:schemeClr val="dk1"/>
                          </a:solidFill>
                          <a:latin typeface="+mj-lt"/>
                          <a:ea typeface="+mn-ea"/>
                          <a:cs typeface="+mn-cs"/>
                        </a:rPr>
                        <a:t>2</a:t>
                      </a:r>
                    </a:p>
                  </a:txBody>
                  <a:tcPr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lvl="0" algn="ctr" defTabSz="457200" rtl="0" eaLnBrk="1" fontAlgn="b" latinLnBrk="0" hangingPunct="1">
                        <a:buNone/>
                      </a:pPr>
                      <a:r>
                        <a:rPr lang="en-US" sz="1200" kern="1200" dirty="0">
                          <a:solidFill>
                            <a:schemeClr val="dk1"/>
                          </a:solidFill>
                          <a:latin typeface="+mj-lt"/>
                          <a:ea typeface="+mn-ea"/>
                          <a:cs typeface="+mn-cs"/>
                        </a:rPr>
                        <a:t>(IT)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rtl="0" eaLnBrk="1" fontAlgn="b" latinLnBrk="0" hangingPunct="1">
                        <a:buNone/>
                      </a:pPr>
                      <a:r>
                        <a:rPr lang="en-US" sz="1200" kern="1200" dirty="0">
                          <a:solidFill>
                            <a:schemeClr val="dk1"/>
                          </a:solidFill>
                          <a:latin typeface="+mj-lt"/>
                          <a:ea typeface="+mn-ea"/>
                          <a:cs typeface="+mn-cs"/>
                        </a:rPr>
                        <a:t>5738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ctr" defTabSz="457200" rtl="0" eaLnBrk="1" fontAlgn="b" latinLnBrk="0" hangingPunct="1">
                        <a:lnSpc>
                          <a:spcPct val="100000"/>
                        </a:lnSpc>
                        <a:spcBef>
                          <a:spcPts val="0"/>
                        </a:spcBef>
                        <a:spcAft>
                          <a:spcPts val="0"/>
                        </a:spcAft>
                        <a:buNone/>
                      </a:pPr>
                      <a:r>
                        <a:rPr lang="en-US" sz="1200" kern="1200" dirty="0">
                          <a:solidFill>
                            <a:schemeClr val="dk1"/>
                          </a:solidFill>
                          <a:latin typeface="+mj-lt"/>
                          <a:ea typeface="+mn-ea"/>
                          <a:cs typeface="+mn-cs"/>
                        </a:rPr>
                        <a:t>Files and Libraries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rtl="0" eaLnBrk="1" fontAlgn="b" latinLnBrk="0" hangingPunct="1">
                        <a:buNone/>
                      </a:pPr>
                      <a:r>
                        <a:rPr lang="en-US" sz="1200" kern="1200" dirty="0">
                          <a:solidFill>
                            <a:schemeClr val="dk1"/>
                          </a:solidFill>
                          <a:latin typeface="+mj-lt"/>
                          <a:ea typeface="+mn-ea"/>
                          <a:cs typeface="+mn-cs"/>
                        </a:rPr>
                        <a:t>02/16/2021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rtl="0" eaLnBrk="1" fontAlgn="b" latinLnBrk="0" hangingPunct="1">
                        <a:buNone/>
                      </a:pPr>
                      <a:r>
                        <a:rPr lang="en-US" sz="1200" kern="1200" dirty="0">
                          <a:solidFill>
                            <a:schemeClr val="dk1"/>
                          </a:solidFill>
                          <a:latin typeface="+mj-lt"/>
                          <a:ea typeface="+mn-ea"/>
                          <a:cs typeface="+mn-cs"/>
                        </a:rPr>
                        <a:t>03/09/2021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lvl="0" algn="ctr" defTabSz="457200" rtl="0" eaLnBrk="1" fontAlgn="b" latinLnBrk="0" hangingPunct="1">
                        <a:buNone/>
                      </a:pPr>
                      <a:endParaRPr lang="en-US" sz="1200" kern="1200" dirty="0">
                        <a:solidFill>
                          <a:schemeClr val="dk1"/>
                        </a:solidFill>
                        <a:latin typeface="+mj-lt"/>
                        <a:ea typeface="+mn-ea"/>
                        <a:cs typeface="+mn-cs"/>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rtl="0" eaLnBrk="1" fontAlgn="b" latinLnBrk="0" hangingPunct="1">
                        <a:buNone/>
                      </a:pPr>
                      <a:r>
                        <a:rPr lang="en-US" sz="1200" kern="1200" dirty="0">
                          <a:solidFill>
                            <a:schemeClr val="dk1"/>
                          </a:solidFill>
                          <a:latin typeface="+mj-lt"/>
                          <a:ea typeface="+mn-ea"/>
                          <a:cs typeface="+mn-cs"/>
                        </a:rPr>
                        <a:t>Closed</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ctr" defTabSz="457200" rtl="0" eaLnBrk="1" fontAlgn="b" latinLnBrk="0" hangingPunct="1">
                        <a:lnSpc>
                          <a:spcPct val="100000"/>
                        </a:lnSpc>
                        <a:spcBef>
                          <a:spcPts val="0"/>
                        </a:spcBef>
                        <a:spcAft>
                          <a:spcPts val="0"/>
                        </a:spcAft>
                        <a:buNone/>
                      </a:pPr>
                      <a:r>
                        <a:rPr lang="en-US" sz="1200" kern="1200" dirty="0">
                          <a:solidFill>
                            <a:schemeClr val="dk1"/>
                          </a:solidFill>
                          <a:latin typeface="+mj-lt"/>
                          <a:ea typeface="+mn-ea"/>
                          <a:cs typeface="+mn-cs"/>
                        </a:rPr>
                        <a:t>Diana L Johnston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indent="0" algn="ctr">
                        <a:buFontTx/>
                        <a:buNone/>
                      </a:pPr>
                      <a:r>
                        <a:rPr lang="en-US" sz="1200" dirty="0">
                          <a:latin typeface="+mn-lt"/>
                          <a:cs typeface="Calibri" panose="020F0502020204030204" pitchFamily="34" charset="0"/>
                        </a:rPr>
                        <a:t>Pranav Gupta, Deepak Mugundu Balan, Michael ONeill</a:t>
                      </a:r>
                    </a:p>
                  </a:txBody>
                  <a:tcPr marL="0" marR="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6473950"/>
                  </a:ext>
                </a:extLst>
              </a:tr>
              <a:tr h="606208">
                <a:tc>
                  <a:txBody>
                    <a:bodyPr/>
                    <a:lstStyle/>
                    <a:p>
                      <a:pPr marL="0" lvl="0" algn="ctr" defTabSz="457200" rtl="0" eaLnBrk="1" fontAlgn="b" latinLnBrk="0" hangingPunct="1">
                        <a:buNone/>
                      </a:pPr>
                      <a:r>
                        <a:rPr lang="en-US" sz="1200" kern="1200" dirty="0">
                          <a:solidFill>
                            <a:schemeClr val="dk1"/>
                          </a:solidFill>
                          <a:latin typeface="+mj-lt"/>
                          <a:ea typeface="+mn-ea"/>
                          <a:cs typeface="+mn-cs"/>
                        </a:rPr>
                        <a:t>3</a:t>
                      </a:r>
                    </a:p>
                  </a:txBody>
                  <a:tcPr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lvl="0" algn="ctr" defTabSz="457200" rtl="0" eaLnBrk="1" fontAlgn="b" latinLnBrk="0" hangingPunct="1">
                        <a:buNone/>
                      </a:pPr>
                      <a:r>
                        <a:rPr lang="en-US" sz="1200" kern="1200" dirty="0">
                          <a:solidFill>
                            <a:schemeClr val="dk1"/>
                          </a:solidFill>
                          <a:latin typeface="+mj-lt"/>
                          <a:ea typeface="+mn-ea"/>
                          <a:cs typeface="+mn-cs"/>
                        </a:rPr>
                        <a:t>(IT)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rtl="0" eaLnBrk="1" fontAlgn="b" latinLnBrk="0" hangingPunct="1">
                        <a:buNone/>
                      </a:pPr>
                      <a:r>
                        <a:rPr lang="en-US" sz="1200" kern="1200" dirty="0">
                          <a:solidFill>
                            <a:schemeClr val="dk1"/>
                          </a:solidFill>
                          <a:latin typeface="+mj-lt"/>
                          <a:ea typeface="+mn-ea"/>
                          <a:cs typeface="+mn-cs"/>
                        </a:rPr>
                        <a:t>6782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ctr" defTabSz="457200" rtl="0" eaLnBrk="1" fontAlgn="b" latinLnBrk="0" hangingPunct="1">
                        <a:lnSpc>
                          <a:spcPct val="100000"/>
                        </a:lnSpc>
                        <a:spcBef>
                          <a:spcPts val="0"/>
                        </a:spcBef>
                        <a:spcAft>
                          <a:spcPts val="0"/>
                        </a:spcAft>
                        <a:buNone/>
                      </a:pPr>
                      <a:r>
                        <a:rPr lang="en-US" sz="1200" kern="1200" dirty="0">
                          <a:solidFill>
                            <a:schemeClr val="dk1"/>
                          </a:solidFill>
                          <a:latin typeface="+mj-lt"/>
                          <a:ea typeface="+mn-ea"/>
                          <a:cs typeface="+mn-cs"/>
                        </a:rPr>
                        <a:t>Manual Claims Libraries – Access Permission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rtl="0" eaLnBrk="1" fontAlgn="b" latinLnBrk="0" hangingPunct="1">
                        <a:buNone/>
                      </a:pPr>
                      <a:r>
                        <a:rPr lang="en-US" sz="1200" kern="1200" dirty="0">
                          <a:solidFill>
                            <a:schemeClr val="dk1"/>
                          </a:solidFill>
                          <a:latin typeface="+mj-lt"/>
                          <a:ea typeface="+mn-ea"/>
                          <a:cs typeface="+mn-cs"/>
                        </a:rPr>
                        <a:t>03/17/2021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rtl="0" eaLnBrk="1" fontAlgn="b" latinLnBrk="0" hangingPunct="1">
                        <a:buNone/>
                      </a:pPr>
                      <a:r>
                        <a:rPr lang="en-US" sz="1200" kern="1200" dirty="0">
                          <a:solidFill>
                            <a:schemeClr val="dk1"/>
                          </a:solidFill>
                          <a:latin typeface="+mj-lt"/>
                          <a:ea typeface="+mn-ea"/>
                          <a:cs typeface="+mn-cs"/>
                        </a:rPr>
                        <a:t>03/26/2021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lvl="0" algn="ctr" defTabSz="457200" rtl="0" eaLnBrk="1" fontAlgn="b" latinLnBrk="0" hangingPunct="1">
                        <a:buNone/>
                      </a:pPr>
                      <a:endParaRPr lang="en-US" sz="1200" kern="1200" dirty="0">
                        <a:solidFill>
                          <a:schemeClr val="dk1"/>
                        </a:solidFill>
                        <a:latin typeface="+mj-lt"/>
                        <a:ea typeface="+mn-ea"/>
                        <a:cs typeface="+mn-cs"/>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rtl="0" eaLnBrk="1" fontAlgn="b" latinLnBrk="0" hangingPunct="1">
                        <a:buNone/>
                      </a:pPr>
                      <a:r>
                        <a:rPr lang="en-US" sz="1200" kern="1200" dirty="0">
                          <a:solidFill>
                            <a:schemeClr val="dk1"/>
                          </a:solidFill>
                          <a:latin typeface="+mj-lt"/>
                          <a:ea typeface="+mn-ea"/>
                          <a:cs typeface="+mn-cs"/>
                        </a:rPr>
                        <a:t>Closed</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ctr" defTabSz="457200" rtl="0" eaLnBrk="1" fontAlgn="b" latinLnBrk="0" hangingPunct="1">
                        <a:lnSpc>
                          <a:spcPct val="100000"/>
                        </a:lnSpc>
                        <a:spcBef>
                          <a:spcPts val="0"/>
                        </a:spcBef>
                        <a:spcAft>
                          <a:spcPts val="0"/>
                        </a:spcAft>
                        <a:buNone/>
                      </a:pPr>
                      <a:r>
                        <a:rPr lang="en-US" sz="1200" kern="1200" dirty="0">
                          <a:solidFill>
                            <a:schemeClr val="dk1"/>
                          </a:solidFill>
                          <a:latin typeface="+mj-lt"/>
                          <a:ea typeface="+mn-ea"/>
                          <a:cs typeface="+mn-cs"/>
                        </a:rPr>
                        <a:t>Jason Sheedy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indent="0" algn="ctr">
                        <a:buFontTx/>
                        <a:buNone/>
                      </a:pPr>
                      <a:r>
                        <a:rPr lang="en-US" sz="1200" dirty="0">
                          <a:latin typeface="+mn-lt"/>
                          <a:cs typeface="Calibri" panose="020F0502020204030204" pitchFamily="34" charset="0"/>
                        </a:rPr>
                        <a:t>Mitchell Super, Conway Norwood II, Deepak Mugundu Balan</a:t>
                      </a:r>
                    </a:p>
                  </a:txBody>
                  <a:tcPr marL="0" marR="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350428197"/>
                  </a:ext>
                </a:extLst>
              </a:tr>
              <a:tr h="606208">
                <a:tc rowSpan="5">
                  <a:txBody>
                    <a:bodyPr/>
                    <a:lstStyle/>
                    <a:p>
                      <a:pPr marL="0" lvl="0" algn="ctr" defTabSz="457200" rtl="0" eaLnBrk="1" fontAlgn="b" latinLnBrk="0" hangingPunct="1">
                        <a:buNone/>
                      </a:pPr>
                      <a:r>
                        <a:rPr lang="en-US" sz="1200" kern="1200" dirty="0">
                          <a:solidFill>
                            <a:schemeClr val="dk1"/>
                          </a:solidFill>
                          <a:latin typeface="+mj-lt"/>
                          <a:ea typeface="+mn-ea"/>
                          <a:cs typeface="+mn-cs"/>
                        </a:rPr>
                        <a:t>4</a:t>
                      </a:r>
                    </a:p>
                  </a:txBody>
                  <a:tcPr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5">
                  <a:txBody>
                    <a:bodyPr/>
                    <a:lstStyle/>
                    <a:p>
                      <a:pPr marL="0" lvl="0" algn="ctr" defTabSz="457200" rtl="0" eaLnBrk="1" fontAlgn="b" latinLnBrk="0" hangingPunct="1">
                        <a:buNone/>
                      </a:pPr>
                      <a:r>
                        <a:rPr lang="en-US" sz="1200" kern="1200" dirty="0">
                          <a:solidFill>
                            <a:schemeClr val="dk1"/>
                          </a:solidFill>
                          <a:latin typeface="+mj-lt"/>
                          <a:ea typeface="+mn-ea"/>
                          <a:cs typeface="+mn-cs"/>
                        </a:rPr>
                        <a:t>(Ops)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5">
                  <a:txBody>
                    <a:bodyPr/>
                    <a:lstStyle/>
                    <a:p>
                      <a:pPr marL="0" lvl="0" algn="ctr" defTabSz="457200" rtl="0" eaLnBrk="1" fontAlgn="b" latinLnBrk="0" hangingPunct="1">
                        <a:buNone/>
                      </a:pPr>
                      <a:r>
                        <a:rPr lang="en-US" sz="1200" kern="1200" dirty="0">
                          <a:solidFill>
                            <a:schemeClr val="dk1"/>
                          </a:solidFill>
                          <a:latin typeface="+mj-lt"/>
                          <a:ea typeface="+mn-ea"/>
                          <a:cs typeface="+mn-cs"/>
                        </a:rPr>
                        <a:t>N/A</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5">
                  <a:txBody>
                    <a:bodyPr/>
                    <a:lstStyle/>
                    <a:p>
                      <a:pPr marL="0" lvl="0" indent="0" algn="ctr" defTabSz="457200" rtl="0" eaLnBrk="1" fontAlgn="b" latinLnBrk="0" hangingPunct="1">
                        <a:lnSpc>
                          <a:spcPct val="100000"/>
                        </a:lnSpc>
                        <a:spcBef>
                          <a:spcPts val="0"/>
                        </a:spcBef>
                        <a:spcAft>
                          <a:spcPts val="0"/>
                        </a:spcAft>
                        <a:buNone/>
                      </a:pPr>
                      <a:r>
                        <a:rPr lang="en-US" sz="1200" kern="1200" dirty="0">
                          <a:solidFill>
                            <a:schemeClr val="dk1"/>
                          </a:solidFill>
                          <a:latin typeface="+mj-lt"/>
                          <a:ea typeface="+mn-ea"/>
                          <a:cs typeface="+mn-cs"/>
                        </a:rPr>
                        <a:t>Active Benefit Testers Listing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rtl="0" eaLnBrk="1" fontAlgn="b" latinLnBrk="0" hangingPunct="1">
                        <a:buNone/>
                      </a:pPr>
                      <a:r>
                        <a:rPr lang="en-US" sz="1200" kern="1200" dirty="0">
                          <a:solidFill>
                            <a:schemeClr val="dk1"/>
                          </a:solidFill>
                          <a:latin typeface="+mj-lt"/>
                          <a:ea typeface="+mn-ea"/>
                          <a:cs typeface="+mn-cs"/>
                        </a:rPr>
                        <a:t>1/27/2021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rtl="0" eaLnBrk="1" fontAlgn="b" latinLnBrk="0" hangingPunct="1">
                        <a:buNone/>
                      </a:pPr>
                      <a:r>
                        <a:rPr lang="en-US" sz="1200" kern="1200" dirty="0">
                          <a:solidFill>
                            <a:schemeClr val="dk1"/>
                          </a:solidFill>
                          <a:latin typeface="+mj-lt"/>
                          <a:ea typeface="+mn-ea"/>
                          <a:cs typeface="+mn-cs"/>
                        </a:rPr>
                        <a:t>02/01/2021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lvl="0" algn="ctr" defTabSz="457200" rtl="0" eaLnBrk="1" fontAlgn="b" latinLnBrk="0" hangingPunct="1">
                        <a:buNone/>
                      </a:pPr>
                      <a:endParaRPr lang="en-US" sz="1200" kern="1200" dirty="0">
                        <a:solidFill>
                          <a:schemeClr val="dk1"/>
                        </a:solidFill>
                        <a:latin typeface="+mj-lt"/>
                        <a:ea typeface="+mn-ea"/>
                        <a:cs typeface="+mn-cs"/>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rtl="0" eaLnBrk="1" fontAlgn="b" latinLnBrk="0" hangingPunct="1">
                        <a:buNone/>
                      </a:pPr>
                      <a:r>
                        <a:rPr lang="en-US" sz="1200" kern="1200" dirty="0">
                          <a:solidFill>
                            <a:schemeClr val="dk1"/>
                          </a:solidFill>
                          <a:latin typeface="+mj-lt"/>
                          <a:ea typeface="+mn-ea"/>
                          <a:cs typeface="+mn-cs"/>
                        </a:rPr>
                        <a:t>Closed</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ctr" defTabSz="457200" rtl="0" eaLnBrk="1" fontAlgn="b" latinLnBrk="0" hangingPunct="1">
                        <a:lnSpc>
                          <a:spcPct val="100000"/>
                        </a:lnSpc>
                        <a:spcBef>
                          <a:spcPts val="0"/>
                        </a:spcBef>
                        <a:spcAft>
                          <a:spcPts val="0"/>
                        </a:spcAft>
                        <a:buNone/>
                      </a:pPr>
                      <a:r>
                        <a:rPr lang="en-US" sz="1200" kern="1200" dirty="0">
                          <a:solidFill>
                            <a:schemeClr val="dk1"/>
                          </a:solidFill>
                          <a:latin typeface="+mj-lt"/>
                          <a:ea typeface="+mn-ea"/>
                          <a:cs typeface="+mn-cs"/>
                        </a:rPr>
                        <a:t>Faisal Naeem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indent="0" algn="ctr">
                        <a:buFontTx/>
                        <a:buNone/>
                      </a:pPr>
                      <a:endParaRPr lang="en-US" sz="1200" dirty="0">
                        <a:latin typeface="+mn-lt"/>
                        <a:cs typeface="Calibri" panose="020F0502020204030204" pitchFamily="34" charset="0"/>
                      </a:endParaRPr>
                    </a:p>
                  </a:txBody>
                  <a:tcPr marL="0" marR="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88464123"/>
                  </a:ext>
                </a:extLst>
              </a:tr>
              <a:tr h="606208">
                <a:tc vMerge="1">
                  <a:txBody>
                    <a:bodyPr/>
                    <a:lstStyle/>
                    <a:p>
                      <a:pPr marL="0" lvl="0" algn="ctr" defTabSz="457200" rtl="0" eaLnBrk="1" fontAlgn="b" latinLnBrk="0" hangingPunct="1">
                        <a:buNone/>
                      </a:pPr>
                      <a:endParaRPr lang="en-US" sz="1200" kern="1200" dirty="0">
                        <a:solidFill>
                          <a:schemeClr val="dk1"/>
                        </a:solidFill>
                        <a:latin typeface="+mj-lt"/>
                        <a:ea typeface="+mn-ea"/>
                        <a:cs typeface="+mn-cs"/>
                      </a:endParaRPr>
                    </a:p>
                  </a:txBody>
                  <a:tcPr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pPr marL="0" lvl="0" algn="ctr" defTabSz="457200" rtl="0" eaLnBrk="1" fontAlgn="b" latinLnBrk="0" hangingPunct="1">
                        <a:buNone/>
                      </a:pPr>
                      <a:endParaRPr lang="en-US" sz="1200" kern="1200" dirty="0">
                        <a:solidFill>
                          <a:schemeClr val="dk1"/>
                        </a:solidFill>
                        <a:latin typeface="+mj-lt"/>
                        <a:ea typeface="+mn-ea"/>
                        <a:cs typeface="+mn-cs"/>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pPr marL="0" lvl="0" algn="ctr" defTabSz="457200" rtl="0" eaLnBrk="1" fontAlgn="b" latinLnBrk="0" hangingPunct="1">
                        <a:buNone/>
                      </a:pPr>
                      <a:endParaRPr lang="en-US" sz="1200" kern="1200" dirty="0">
                        <a:solidFill>
                          <a:schemeClr val="dk1"/>
                        </a:solidFill>
                        <a:latin typeface="+mj-lt"/>
                        <a:ea typeface="+mn-ea"/>
                        <a:cs typeface="+mn-cs"/>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pPr marL="0" lvl="0" indent="0" algn="ctr" defTabSz="457200" rtl="0" eaLnBrk="1" fontAlgn="b" latinLnBrk="0" hangingPunct="1">
                        <a:lnSpc>
                          <a:spcPct val="100000"/>
                        </a:lnSpc>
                        <a:spcBef>
                          <a:spcPts val="0"/>
                        </a:spcBef>
                        <a:spcAft>
                          <a:spcPts val="0"/>
                        </a:spcAft>
                        <a:buNone/>
                      </a:pPr>
                      <a:endParaRPr lang="en-US" sz="1200" kern="1200" dirty="0">
                        <a:solidFill>
                          <a:schemeClr val="dk1"/>
                        </a:solidFill>
                        <a:latin typeface="+mj-lt"/>
                        <a:ea typeface="+mn-ea"/>
                        <a:cs typeface="+mn-cs"/>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1/27/2021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rtl="0" eaLnBrk="1" fontAlgn="b" latinLnBrk="0" hangingPunct="1">
                        <a:buNone/>
                      </a:pPr>
                      <a:r>
                        <a:rPr lang="en-US" sz="1200" kern="1200" dirty="0">
                          <a:solidFill>
                            <a:schemeClr val="dk1"/>
                          </a:solidFill>
                          <a:latin typeface="+mj-lt"/>
                          <a:ea typeface="+mn-ea"/>
                          <a:cs typeface="+mn-cs"/>
                        </a:rPr>
                        <a:t>02/16/2021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lvl="0" algn="ctr" defTabSz="457200" rtl="0" eaLnBrk="1" fontAlgn="b" latinLnBrk="0" hangingPunct="1">
                        <a:buNone/>
                      </a:pPr>
                      <a:endParaRPr lang="en-US" sz="1200" kern="1200" dirty="0">
                        <a:solidFill>
                          <a:schemeClr val="dk1"/>
                        </a:solidFill>
                        <a:latin typeface="+mj-lt"/>
                        <a:ea typeface="+mn-ea"/>
                        <a:cs typeface="+mn-cs"/>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rtl="0" eaLnBrk="1" fontAlgn="b" latinLnBrk="0" hangingPunct="1">
                        <a:buNone/>
                      </a:pPr>
                      <a:r>
                        <a:rPr lang="en-US" sz="1200" kern="1200" dirty="0">
                          <a:solidFill>
                            <a:schemeClr val="dk1"/>
                          </a:solidFill>
                          <a:latin typeface="+mj-lt"/>
                          <a:ea typeface="+mn-ea"/>
                          <a:cs typeface="+mn-cs"/>
                        </a:rPr>
                        <a:t>Closed</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ctr" defTabSz="457200" rtl="0" eaLnBrk="1" fontAlgn="b" latinLnBrk="0" hangingPunct="1">
                        <a:lnSpc>
                          <a:spcPct val="100000"/>
                        </a:lnSpc>
                        <a:spcBef>
                          <a:spcPts val="0"/>
                        </a:spcBef>
                        <a:spcAft>
                          <a:spcPts val="0"/>
                        </a:spcAft>
                        <a:buNone/>
                      </a:pPr>
                      <a:r>
                        <a:rPr lang="en-US" sz="1200" kern="1200" dirty="0">
                          <a:solidFill>
                            <a:schemeClr val="dk1"/>
                          </a:solidFill>
                          <a:latin typeface="+mj-lt"/>
                          <a:ea typeface="+mn-ea"/>
                          <a:cs typeface="+mn-cs"/>
                        </a:rPr>
                        <a:t>Narsimha Namburi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indent="0" algn="ctr">
                        <a:buFontTx/>
                        <a:buNone/>
                      </a:pPr>
                      <a:endParaRPr lang="en-US" sz="1200" dirty="0">
                        <a:latin typeface="+mn-lt"/>
                        <a:cs typeface="Calibri" panose="020F0502020204030204" pitchFamily="34" charset="0"/>
                      </a:endParaRPr>
                    </a:p>
                  </a:txBody>
                  <a:tcPr marL="0" marR="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84880669"/>
                  </a:ext>
                </a:extLst>
              </a:tr>
              <a:tr h="606208">
                <a:tc vMerge="1">
                  <a:txBody>
                    <a:bodyPr/>
                    <a:lstStyle/>
                    <a:p>
                      <a:pPr marL="0" lvl="0" algn="ctr" defTabSz="457200" rtl="0" eaLnBrk="1" fontAlgn="b" latinLnBrk="0" hangingPunct="1">
                        <a:buNone/>
                      </a:pPr>
                      <a:endParaRPr lang="en-US" sz="1200" kern="1200" dirty="0">
                        <a:solidFill>
                          <a:schemeClr val="dk1"/>
                        </a:solidFill>
                        <a:latin typeface="+mj-lt"/>
                        <a:ea typeface="+mn-ea"/>
                        <a:cs typeface="+mn-cs"/>
                      </a:endParaRPr>
                    </a:p>
                  </a:txBody>
                  <a:tcPr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pPr marL="0" lvl="0" algn="ctr" defTabSz="457200" rtl="0" eaLnBrk="1" fontAlgn="b" latinLnBrk="0" hangingPunct="1">
                        <a:buNone/>
                      </a:pPr>
                      <a:endParaRPr lang="en-US" sz="1200" kern="1200" dirty="0">
                        <a:solidFill>
                          <a:schemeClr val="dk1"/>
                        </a:solidFill>
                        <a:latin typeface="+mj-lt"/>
                        <a:ea typeface="+mn-ea"/>
                        <a:cs typeface="+mn-cs"/>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pPr marL="0" lvl="0" algn="ctr" defTabSz="457200" rtl="0" eaLnBrk="1" fontAlgn="b" latinLnBrk="0" hangingPunct="1">
                        <a:buNone/>
                      </a:pPr>
                      <a:endParaRPr lang="en-US" sz="1200" kern="1200" dirty="0">
                        <a:solidFill>
                          <a:schemeClr val="dk1"/>
                        </a:solidFill>
                        <a:latin typeface="+mj-lt"/>
                        <a:ea typeface="+mn-ea"/>
                        <a:cs typeface="+mn-cs"/>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pPr marL="0" lvl="0" indent="0" algn="ctr" defTabSz="457200" rtl="0" eaLnBrk="1" fontAlgn="b" latinLnBrk="0" hangingPunct="1">
                        <a:lnSpc>
                          <a:spcPct val="100000"/>
                        </a:lnSpc>
                        <a:spcBef>
                          <a:spcPts val="0"/>
                        </a:spcBef>
                        <a:spcAft>
                          <a:spcPts val="0"/>
                        </a:spcAft>
                        <a:buNone/>
                      </a:pPr>
                      <a:endParaRPr lang="en-US" sz="1200" kern="1200" dirty="0">
                        <a:solidFill>
                          <a:schemeClr val="dk1"/>
                        </a:solidFill>
                        <a:latin typeface="+mj-lt"/>
                        <a:ea typeface="+mn-ea"/>
                        <a:cs typeface="+mn-cs"/>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1/27/2021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rtl="0" eaLnBrk="1" fontAlgn="b" latinLnBrk="0" hangingPunct="1">
                        <a:buNone/>
                      </a:pPr>
                      <a:r>
                        <a:rPr lang="en-US" sz="1200" kern="1200" dirty="0">
                          <a:solidFill>
                            <a:schemeClr val="dk1"/>
                          </a:solidFill>
                          <a:latin typeface="+mj-lt"/>
                          <a:ea typeface="+mn-ea"/>
                          <a:cs typeface="+mn-cs"/>
                        </a:rPr>
                        <a:t>02/04/2021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lvl="0" algn="ctr" defTabSz="457200" rtl="0" eaLnBrk="1" fontAlgn="b" latinLnBrk="0" hangingPunct="1">
                        <a:buNone/>
                      </a:pPr>
                      <a:endParaRPr lang="en-US" sz="1200" kern="1200" dirty="0">
                        <a:solidFill>
                          <a:schemeClr val="dk1"/>
                        </a:solidFill>
                        <a:latin typeface="+mj-lt"/>
                        <a:ea typeface="+mn-ea"/>
                        <a:cs typeface="+mn-cs"/>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rtl="0" eaLnBrk="1" fontAlgn="b" latinLnBrk="0" hangingPunct="1">
                        <a:buNone/>
                      </a:pPr>
                      <a:r>
                        <a:rPr lang="en-US" sz="1200" kern="1200" dirty="0">
                          <a:solidFill>
                            <a:schemeClr val="dk1"/>
                          </a:solidFill>
                          <a:latin typeface="+mj-lt"/>
                          <a:ea typeface="+mn-ea"/>
                          <a:cs typeface="+mn-cs"/>
                        </a:rPr>
                        <a:t>Closed</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ctr" defTabSz="457200" rtl="0" eaLnBrk="1" fontAlgn="b" latinLnBrk="0" hangingPunct="1">
                        <a:lnSpc>
                          <a:spcPct val="100000"/>
                        </a:lnSpc>
                        <a:spcBef>
                          <a:spcPts val="0"/>
                        </a:spcBef>
                        <a:spcAft>
                          <a:spcPts val="0"/>
                        </a:spcAft>
                        <a:buNone/>
                      </a:pPr>
                      <a:r>
                        <a:rPr lang="en-US" sz="1200" kern="1200" dirty="0">
                          <a:solidFill>
                            <a:schemeClr val="dk1"/>
                          </a:solidFill>
                          <a:latin typeface="+mj-lt"/>
                          <a:ea typeface="+mn-ea"/>
                          <a:cs typeface="+mn-cs"/>
                        </a:rPr>
                        <a:t>Dinakar Anumolu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indent="0" algn="ctr">
                        <a:buFontTx/>
                        <a:buNone/>
                      </a:pPr>
                      <a:endParaRPr lang="en-US" sz="1200" dirty="0">
                        <a:latin typeface="+mn-lt"/>
                        <a:cs typeface="Calibri" panose="020F0502020204030204" pitchFamily="34" charset="0"/>
                      </a:endParaRPr>
                    </a:p>
                  </a:txBody>
                  <a:tcPr marL="0" marR="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93197725"/>
                  </a:ext>
                </a:extLst>
              </a:tr>
              <a:tr h="606208">
                <a:tc vMerge="1">
                  <a:txBody>
                    <a:bodyPr/>
                    <a:lstStyle/>
                    <a:p>
                      <a:pPr marL="0" lvl="0" algn="ctr" defTabSz="457200" rtl="0" eaLnBrk="1" fontAlgn="b" latinLnBrk="0" hangingPunct="1">
                        <a:buNone/>
                      </a:pPr>
                      <a:endParaRPr lang="en-US" sz="1200" kern="1200" dirty="0">
                        <a:solidFill>
                          <a:schemeClr val="dk1"/>
                        </a:solidFill>
                        <a:latin typeface="+mj-lt"/>
                        <a:ea typeface="+mn-ea"/>
                        <a:cs typeface="+mn-cs"/>
                      </a:endParaRPr>
                    </a:p>
                  </a:txBody>
                  <a:tcPr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pPr marL="0" lvl="0" algn="ctr" defTabSz="457200" rtl="0" eaLnBrk="1" fontAlgn="b" latinLnBrk="0" hangingPunct="1">
                        <a:buNone/>
                      </a:pPr>
                      <a:endParaRPr lang="en-US" sz="1200" kern="1200" dirty="0">
                        <a:solidFill>
                          <a:schemeClr val="dk1"/>
                        </a:solidFill>
                        <a:latin typeface="+mj-lt"/>
                        <a:ea typeface="+mn-ea"/>
                        <a:cs typeface="+mn-cs"/>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pPr marL="0" lvl="0" algn="ctr" defTabSz="457200" rtl="0" eaLnBrk="1" fontAlgn="b" latinLnBrk="0" hangingPunct="1">
                        <a:buNone/>
                      </a:pPr>
                      <a:endParaRPr lang="en-US" sz="1200" kern="1200" dirty="0">
                        <a:solidFill>
                          <a:schemeClr val="dk1"/>
                        </a:solidFill>
                        <a:latin typeface="+mj-lt"/>
                        <a:ea typeface="+mn-ea"/>
                        <a:cs typeface="+mn-cs"/>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pPr marL="0" lvl="0" indent="0" algn="ctr" defTabSz="457200" rtl="0" eaLnBrk="1" fontAlgn="b" latinLnBrk="0" hangingPunct="1">
                        <a:lnSpc>
                          <a:spcPct val="100000"/>
                        </a:lnSpc>
                        <a:spcBef>
                          <a:spcPts val="0"/>
                        </a:spcBef>
                        <a:spcAft>
                          <a:spcPts val="0"/>
                        </a:spcAft>
                        <a:buNone/>
                      </a:pPr>
                      <a:endParaRPr lang="en-US" sz="1200" kern="1200" dirty="0">
                        <a:solidFill>
                          <a:schemeClr val="dk1"/>
                        </a:solidFill>
                        <a:latin typeface="+mj-lt"/>
                        <a:ea typeface="+mn-ea"/>
                        <a:cs typeface="+mn-cs"/>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rtl="0" eaLnBrk="1" fontAlgn="b" latinLnBrk="0" hangingPunct="1">
                        <a:buNone/>
                      </a:pPr>
                      <a:r>
                        <a:rPr lang="en-US" sz="1200" kern="1200" dirty="0">
                          <a:solidFill>
                            <a:schemeClr val="dk1"/>
                          </a:solidFill>
                          <a:latin typeface="+mj-lt"/>
                          <a:ea typeface="+mn-ea"/>
                          <a:cs typeface="+mn-cs"/>
                        </a:rPr>
                        <a:t>1/27/2021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rtl="0" eaLnBrk="1" fontAlgn="b" latinLnBrk="0" hangingPunct="1">
                        <a:buNone/>
                      </a:pPr>
                      <a:r>
                        <a:rPr lang="en-US" sz="1200" kern="1200" dirty="0">
                          <a:solidFill>
                            <a:schemeClr val="dk1"/>
                          </a:solidFill>
                          <a:latin typeface="+mj-lt"/>
                          <a:ea typeface="+mn-ea"/>
                          <a:cs typeface="+mn-cs"/>
                        </a:rPr>
                        <a:t>03/02/2021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lvl="0" algn="ctr" defTabSz="457200" rtl="0" eaLnBrk="1" fontAlgn="b" latinLnBrk="0" hangingPunct="1">
                        <a:buNone/>
                      </a:pPr>
                      <a:endParaRPr lang="en-US" sz="1200" kern="1200" dirty="0">
                        <a:solidFill>
                          <a:schemeClr val="dk1"/>
                        </a:solidFill>
                        <a:latin typeface="+mj-lt"/>
                        <a:ea typeface="+mn-ea"/>
                        <a:cs typeface="+mn-cs"/>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rtl="0" eaLnBrk="1" fontAlgn="b" latinLnBrk="0" hangingPunct="1">
                        <a:buNone/>
                      </a:pPr>
                      <a:r>
                        <a:rPr lang="en-US" sz="1200" kern="1200" dirty="0">
                          <a:solidFill>
                            <a:schemeClr val="dk1"/>
                          </a:solidFill>
                          <a:latin typeface="+mj-lt"/>
                          <a:ea typeface="+mn-ea"/>
                          <a:cs typeface="+mn-cs"/>
                        </a:rPr>
                        <a:t>Closed </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ctr" defTabSz="457200" rtl="0" eaLnBrk="1" fontAlgn="b" latinLnBrk="0" hangingPunct="1">
                        <a:lnSpc>
                          <a:spcPct val="100000"/>
                        </a:lnSpc>
                        <a:spcBef>
                          <a:spcPts val="0"/>
                        </a:spcBef>
                        <a:spcAft>
                          <a:spcPts val="0"/>
                        </a:spcAft>
                        <a:buNone/>
                      </a:pPr>
                      <a:r>
                        <a:rPr lang="en-US" sz="1200" kern="1200" dirty="0">
                          <a:solidFill>
                            <a:schemeClr val="dk1"/>
                          </a:solidFill>
                          <a:latin typeface="+mj-lt"/>
                          <a:ea typeface="+mn-ea"/>
                          <a:cs typeface="+mn-cs"/>
                        </a:rPr>
                        <a:t>Kimberly Archibald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indent="0" algn="ctr">
                        <a:buFontTx/>
                        <a:buNone/>
                      </a:pPr>
                      <a:endParaRPr lang="en-US" sz="1200" dirty="0">
                        <a:latin typeface="+mn-lt"/>
                        <a:cs typeface="Calibri" panose="020F0502020204030204" pitchFamily="34" charset="0"/>
                      </a:endParaRPr>
                    </a:p>
                  </a:txBody>
                  <a:tcPr marL="0" marR="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75799742"/>
                  </a:ext>
                </a:extLst>
              </a:tr>
              <a:tr h="606208">
                <a:tc vMerge="1">
                  <a:txBody>
                    <a:bodyPr/>
                    <a:lstStyle/>
                    <a:p>
                      <a:pPr marL="0" lvl="0" algn="ctr" defTabSz="457200" rtl="0" eaLnBrk="1" fontAlgn="b" latinLnBrk="0" hangingPunct="1">
                        <a:buNone/>
                      </a:pPr>
                      <a:endParaRPr lang="en-US" sz="1200" kern="1200" dirty="0">
                        <a:solidFill>
                          <a:schemeClr val="dk1"/>
                        </a:solidFill>
                        <a:latin typeface="+mj-lt"/>
                        <a:ea typeface="+mn-ea"/>
                        <a:cs typeface="+mn-cs"/>
                      </a:endParaRPr>
                    </a:p>
                  </a:txBody>
                  <a:tcPr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pPr marL="0" lvl="0" algn="ctr" defTabSz="457200" rtl="0" eaLnBrk="1" fontAlgn="b" latinLnBrk="0" hangingPunct="1">
                        <a:buNone/>
                      </a:pPr>
                      <a:endParaRPr lang="en-US" sz="1200" kern="1200" dirty="0">
                        <a:solidFill>
                          <a:schemeClr val="dk1"/>
                        </a:solidFill>
                        <a:latin typeface="+mj-lt"/>
                        <a:ea typeface="+mn-ea"/>
                        <a:cs typeface="+mn-cs"/>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pPr marL="0" lvl="0" algn="ctr" defTabSz="457200" rtl="0" eaLnBrk="1" fontAlgn="b" latinLnBrk="0" hangingPunct="1">
                        <a:buNone/>
                      </a:pPr>
                      <a:endParaRPr lang="en-US" sz="1200" kern="1200" dirty="0">
                        <a:solidFill>
                          <a:schemeClr val="dk1"/>
                        </a:solidFill>
                        <a:latin typeface="+mj-lt"/>
                        <a:ea typeface="+mn-ea"/>
                        <a:cs typeface="+mn-cs"/>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pPr marL="0" lvl="0" indent="0" algn="ctr" defTabSz="457200" rtl="0" eaLnBrk="1" fontAlgn="b" latinLnBrk="0" hangingPunct="1">
                        <a:lnSpc>
                          <a:spcPct val="100000"/>
                        </a:lnSpc>
                        <a:spcBef>
                          <a:spcPts val="0"/>
                        </a:spcBef>
                        <a:spcAft>
                          <a:spcPts val="0"/>
                        </a:spcAft>
                        <a:buNone/>
                      </a:pPr>
                      <a:endParaRPr lang="en-US" sz="1200" kern="1200" dirty="0">
                        <a:solidFill>
                          <a:schemeClr val="dk1"/>
                        </a:solidFill>
                        <a:latin typeface="+mj-lt"/>
                        <a:ea typeface="+mn-ea"/>
                        <a:cs typeface="+mn-cs"/>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1/27/2021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rtl="0" eaLnBrk="1" fontAlgn="b" latinLnBrk="0" hangingPunct="1">
                        <a:buNone/>
                      </a:pPr>
                      <a:r>
                        <a:rPr lang="en-US" sz="1200" kern="1200" dirty="0">
                          <a:solidFill>
                            <a:schemeClr val="dk1"/>
                          </a:solidFill>
                          <a:latin typeface="+mj-lt"/>
                          <a:ea typeface="+mn-ea"/>
                          <a:cs typeface="+mn-cs"/>
                        </a:rPr>
                        <a:t>02/04/2021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lvl="0" algn="ctr" defTabSz="457200" rtl="0" eaLnBrk="1" fontAlgn="b" latinLnBrk="0" hangingPunct="1">
                        <a:buNone/>
                      </a:pPr>
                      <a:endParaRPr lang="en-US" sz="1200" kern="1200" dirty="0">
                        <a:solidFill>
                          <a:schemeClr val="dk1"/>
                        </a:solidFill>
                        <a:latin typeface="+mj-lt"/>
                        <a:ea typeface="+mn-ea"/>
                        <a:cs typeface="+mn-cs"/>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rtl="0" eaLnBrk="1" fontAlgn="b" latinLnBrk="0" hangingPunct="1">
                        <a:buNone/>
                      </a:pPr>
                      <a:r>
                        <a:rPr lang="en-US" sz="1200" kern="1200" dirty="0">
                          <a:solidFill>
                            <a:schemeClr val="dk1"/>
                          </a:solidFill>
                          <a:latin typeface="+mj-lt"/>
                          <a:ea typeface="+mn-ea"/>
                          <a:cs typeface="+mn-cs"/>
                        </a:rPr>
                        <a:t>Closed </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ctr" defTabSz="457200" rtl="0" eaLnBrk="1" fontAlgn="b" latinLnBrk="0" hangingPunct="1">
                        <a:lnSpc>
                          <a:spcPct val="100000"/>
                        </a:lnSpc>
                        <a:spcBef>
                          <a:spcPts val="0"/>
                        </a:spcBef>
                        <a:spcAft>
                          <a:spcPts val="0"/>
                        </a:spcAft>
                        <a:buNone/>
                      </a:pPr>
                      <a:r>
                        <a:rPr lang="en-US" sz="1200" kern="1200" dirty="0">
                          <a:solidFill>
                            <a:schemeClr val="dk1"/>
                          </a:solidFill>
                          <a:latin typeface="+mj-lt"/>
                          <a:ea typeface="+mn-ea"/>
                          <a:cs typeface="+mn-cs"/>
                        </a:rPr>
                        <a:t>Kishore Korapati</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indent="0" algn="ctr">
                        <a:buFontTx/>
                        <a:buNone/>
                      </a:pPr>
                      <a:endParaRPr lang="en-US" sz="1200" dirty="0">
                        <a:latin typeface="+mn-lt"/>
                        <a:cs typeface="Calibri" panose="020F0502020204030204" pitchFamily="34" charset="0"/>
                      </a:endParaRPr>
                    </a:p>
                  </a:txBody>
                  <a:tcPr marL="0" marR="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26571081"/>
                  </a:ext>
                </a:extLst>
              </a:tr>
            </a:tbl>
          </a:graphicData>
        </a:graphic>
      </p:graphicFrame>
      <p:sp>
        <p:nvSpPr>
          <p:cNvPr id="2" name="Slide Number Placeholder 1">
            <a:extLst>
              <a:ext uri="{FF2B5EF4-FFF2-40B4-BE49-F238E27FC236}">
                <a16:creationId xmlns:a16="http://schemas.microsoft.com/office/drawing/2014/main" id="{E5D5484D-6ACB-4E8C-8063-2EB311632D86}"/>
              </a:ext>
            </a:extLst>
          </p:cNvPr>
          <p:cNvSpPr>
            <a:spLocks noGrp="1"/>
          </p:cNvSpPr>
          <p:nvPr>
            <p:ph type="sldNum" sz="quarter" idx="4"/>
          </p:nvPr>
        </p:nvSpPr>
        <p:spPr/>
        <p:txBody>
          <a:bodyPr/>
          <a:lstStyle/>
          <a:p>
            <a:fld id="{4D467D88-DCFD-354C-96A5-D863D5E9364D}" type="slidenum">
              <a:rPr lang="en-US" smtClean="0"/>
              <a:pPr/>
              <a:t>6</a:t>
            </a:fld>
            <a:endParaRPr lang="en-US" dirty="0"/>
          </a:p>
        </p:txBody>
      </p:sp>
      <p:sp>
        <p:nvSpPr>
          <p:cNvPr id="8" name="Footer Placeholder 4">
            <a:extLst>
              <a:ext uri="{FF2B5EF4-FFF2-40B4-BE49-F238E27FC236}">
                <a16:creationId xmlns:a16="http://schemas.microsoft.com/office/drawing/2014/main" id="{92F5BEB4-4CF4-4563-B758-E928B9C3FCAE}"/>
              </a:ext>
            </a:extLst>
          </p:cNvPr>
          <p:cNvSpPr txBox="1">
            <a:spLocks/>
          </p:cNvSpPr>
          <p:nvPr/>
        </p:nvSpPr>
        <p:spPr bwMode="gray">
          <a:xfrm>
            <a:off x="609600" y="6450457"/>
            <a:ext cx="5486400" cy="219456"/>
          </a:xfrm>
          <a:prstGeom prst="rect">
            <a:avLst/>
          </a:prstGeom>
        </p:spPr>
        <p:txBody>
          <a:bodyPr vert="horz" lIns="0" tIns="45720" rIns="0" bIns="45720" rtlCol="0" anchor="ctr"/>
          <a:lstStyle>
            <a:defPPr>
              <a:defRPr lang="en-US"/>
            </a:defPPr>
            <a:lvl1pPr marL="0" algn="l" defTabSz="457200" rtl="0" eaLnBrk="1" latinLnBrk="0" hangingPunct="1">
              <a:defRPr sz="800" kern="1200">
                <a:solidFill>
                  <a:schemeClr val="tx1">
                    <a:lumMod val="50000"/>
                    <a:lumOff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“Privileged &amp; Confidential; Prepared at the request of Legal; Attorney Work Product.”</a:t>
            </a:r>
          </a:p>
        </p:txBody>
      </p:sp>
    </p:spTree>
    <p:extLst>
      <p:ext uri="{BB962C8B-B14F-4D97-AF65-F5344CB8AC3E}">
        <p14:creationId xmlns:p14="http://schemas.microsoft.com/office/powerpoint/2010/main" val="3927013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8CF3BD3-6AFA-43B2-8AF7-088DA65C2E8A}"/>
              </a:ext>
            </a:extLst>
          </p:cNvPr>
          <p:cNvSpPr/>
          <p:nvPr/>
        </p:nvSpPr>
        <p:spPr bwMode="gray">
          <a:xfrm>
            <a:off x="10572924" y="0"/>
            <a:ext cx="1619076" cy="727161"/>
          </a:xfrm>
          <a:prstGeom prst="rect">
            <a:avLst/>
          </a:prstGeom>
          <a:solidFill>
            <a:schemeClr val="bg1"/>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endParaRPr>
          </a:p>
        </p:txBody>
      </p:sp>
      <p:sp>
        <p:nvSpPr>
          <p:cNvPr id="7" name="Title 6"/>
          <p:cNvSpPr>
            <a:spLocks noGrp="1"/>
          </p:cNvSpPr>
          <p:nvPr>
            <p:ph type="title"/>
          </p:nvPr>
        </p:nvSpPr>
        <p:spPr>
          <a:xfrm>
            <a:off x="609600" y="315681"/>
            <a:ext cx="10972800" cy="822960"/>
          </a:xfrm>
        </p:spPr>
        <p:txBody>
          <a:bodyPr/>
          <a:lstStyle/>
          <a:p>
            <a:r>
              <a:rPr lang="en-US" dirty="0"/>
              <a:t>Open Data Requests Cont’d – </a:t>
            </a:r>
            <a:r>
              <a:rPr lang="en-US" sz="2000" dirty="0"/>
              <a:t>as of 04/06/2021</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763012347"/>
              </p:ext>
            </p:extLst>
          </p:nvPr>
        </p:nvGraphicFramePr>
        <p:xfrm>
          <a:off x="574109" y="710089"/>
          <a:ext cx="11162652" cy="2167038"/>
        </p:xfrm>
        <a:graphic>
          <a:graphicData uri="http://schemas.openxmlformats.org/drawingml/2006/table">
            <a:tbl>
              <a:tblPr firstRow="1" bandRow="1">
                <a:tableStyleId>{5C22544A-7EE6-4342-B048-85BDC9FD1C3A}</a:tableStyleId>
              </a:tblPr>
              <a:tblGrid>
                <a:gridCol w="327757">
                  <a:extLst>
                    <a:ext uri="{9D8B030D-6E8A-4147-A177-3AD203B41FA5}">
                      <a16:colId xmlns:a16="http://schemas.microsoft.com/office/drawing/2014/main" val="20000"/>
                    </a:ext>
                  </a:extLst>
                </a:gridCol>
                <a:gridCol w="641708">
                  <a:extLst>
                    <a:ext uri="{9D8B030D-6E8A-4147-A177-3AD203B41FA5}">
                      <a16:colId xmlns:a16="http://schemas.microsoft.com/office/drawing/2014/main" val="4040369037"/>
                    </a:ext>
                  </a:extLst>
                </a:gridCol>
                <a:gridCol w="952784">
                  <a:extLst>
                    <a:ext uri="{9D8B030D-6E8A-4147-A177-3AD203B41FA5}">
                      <a16:colId xmlns:a16="http://schemas.microsoft.com/office/drawing/2014/main" val="4166595149"/>
                    </a:ext>
                  </a:extLst>
                </a:gridCol>
                <a:gridCol w="1895680">
                  <a:extLst>
                    <a:ext uri="{9D8B030D-6E8A-4147-A177-3AD203B41FA5}">
                      <a16:colId xmlns:a16="http://schemas.microsoft.com/office/drawing/2014/main" val="2586754931"/>
                    </a:ext>
                  </a:extLst>
                </a:gridCol>
                <a:gridCol w="909804">
                  <a:extLst>
                    <a:ext uri="{9D8B030D-6E8A-4147-A177-3AD203B41FA5}">
                      <a16:colId xmlns:a16="http://schemas.microsoft.com/office/drawing/2014/main" val="3463983460"/>
                    </a:ext>
                  </a:extLst>
                </a:gridCol>
                <a:gridCol w="851960">
                  <a:extLst>
                    <a:ext uri="{9D8B030D-6E8A-4147-A177-3AD203B41FA5}">
                      <a16:colId xmlns:a16="http://schemas.microsoft.com/office/drawing/2014/main" val="3310489677"/>
                    </a:ext>
                  </a:extLst>
                </a:gridCol>
                <a:gridCol w="915479">
                  <a:extLst>
                    <a:ext uri="{9D8B030D-6E8A-4147-A177-3AD203B41FA5}">
                      <a16:colId xmlns:a16="http://schemas.microsoft.com/office/drawing/2014/main" val="1444686079"/>
                    </a:ext>
                  </a:extLst>
                </a:gridCol>
                <a:gridCol w="925427">
                  <a:extLst>
                    <a:ext uri="{9D8B030D-6E8A-4147-A177-3AD203B41FA5}">
                      <a16:colId xmlns:a16="http://schemas.microsoft.com/office/drawing/2014/main" val="20005"/>
                    </a:ext>
                  </a:extLst>
                </a:gridCol>
                <a:gridCol w="1705347">
                  <a:extLst>
                    <a:ext uri="{9D8B030D-6E8A-4147-A177-3AD203B41FA5}">
                      <a16:colId xmlns:a16="http://schemas.microsoft.com/office/drawing/2014/main" val="449745135"/>
                    </a:ext>
                  </a:extLst>
                </a:gridCol>
                <a:gridCol w="2036706">
                  <a:extLst>
                    <a:ext uri="{9D8B030D-6E8A-4147-A177-3AD203B41FA5}">
                      <a16:colId xmlns:a16="http://schemas.microsoft.com/office/drawing/2014/main" val="20004"/>
                    </a:ext>
                  </a:extLst>
                </a:gridCol>
              </a:tblGrid>
              <a:tr h="287537">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a:endParaRPr lang="en-US" sz="1400" dirty="0">
                        <a:latin typeface="+mj-lt"/>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gridSpan="8">
                  <a:txBody>
                    <a:bodyPr/>
                    <a:lstStyle/>
                    <a:p>
                      <a:pPr algn="ctr"/>
                      <a:r>
                        <a:rPr lang="en-US" sz="1400" dirty="0">
                          <a:latin typeface="+mj-lt"/>
                          <a:cs typeface="Calibri" panose="020F0502020204030204" pitchFamily="34" charset="0"/>
                        </a:rPr>
                        <a:t>Data Requests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endParaRPr lang="en-US"/>
                    </a:p>
                  </a:txBody>
                  <a:tcPr/>
                </a:tc>
                <a:tc hMerge="1">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algn="ct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0788717"/>
                  </a:ext>
                </a:extLst>
              </a:tr>
              <a:tr h="485220">
                <a:tc>
                  <a:txBody>
                    <a:bodyPr/>
                    <a:lstStyle/>
                    <a:p>
                      <a:pPr algn="ctr"/>
                      <a:r>
                        <a:rPr lang="en-US"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400" dirty="0">
                          <a:latin typeface="+mn-lt"/>
                          <a:cs typeface="Calibri" panose="020F0502020204030204" pitchFamily="34" charset="0"/>
                        </a:rPr>
                        <a:t>Team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400" dirty="0">
                          <a:latin typeface="+mn-lt"/>
                          <a:cs typeface="Calibri" panose="020F0502020204030204" pitchFamily="34" charset="0"/>
                        </a:rPr>
                        <a:t>UID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400" dirty="0">
                          <a:latin typeface="+mn-lt"/>
                          <a:cs typeface="Calibri" panose="020F0502020204030204" pitchFamily="34" charset="0"/>
                        </a:rPr>
                        <a:t>Title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400" dirty="0">
                          <a:latin typeface="+mn-lt"/>
                          <a:cs typeface="Calibri" panose="020F0502020204030204" pitchFamily="34" charset="0"/>
                        </a:rPr>
                        <a:t>Request 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400" dirty="0">
                          <a:latin typeface="+mn-lt"/>
                          <a:cs typeface="Calibri" panose="020F0502020204030204" pitchFamily="34" charset="0"/>
                        </a:rPr>
                        <a:t>Due 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400" dirty="0">
                          <a:latin typeface="+mn-lt"/>
                          <a:cs typeface="Calibri"/>
                        </a:rPr>
                        <a:t>Follow</a:t>
                      </a:r>
                      <a:r>
                        <a:rPr lang="en-US" sz="1400" baseline="0" dirty="0">
                          <a:latin typeface="+mn-lt"/>
                          <a:cs typeface="Calibri"/>
                        </a:rPr>
                        <a:t>-up Date</a:t>
                      </a:r>
                      <a:endParaRPr lang="en-US" sz="1400" dirty="0">
                        <a:latin typeface="+mn-lt"/>
                        <a:cs typeface="Calibri"/>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400" dirty="0">
                          <a:latin typeface="+mn-lt"/>
                          <a:cs typeface="Calibri" panose="020F0502020204030204" pitchFamily="34" charset="0"/>
                        </a:rPr>
                        <a:t>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400" dirty="0">
                          <a:latin typeface="+mn-lt"/>
                          <a:cs typeface="Calibri" panose="020F0502020204030204" pitchFamily="34" charset="0"/>
                        </a:rPr>
                        <a:t>Preparer/s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sz="1400" dirty="0">
                          <a:latin typeface="+mn-lt"/>
                          <a:cs typeface="Calibri" panose="020F0502020204030204" pitchFamily="34" charset="0"/>
                        </a:rPr>
                        <a:t>Additional Preparer/s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531335000"/>
                  </a:ext>
                </a:extLst>
              </a:tr>
              <a:tr h="606208">
                <a:tc>
                  <a:txBody>
                    <a:bodyPr/>
                    <a:lstStyle/>
                    <a:p>
                      <a:pPr marL="0" lvl="0" algn="ctr" defTabSz="457200" rtl="0" eaLnBrk="1" fontAlgn="b" latinLnBrk="0" hangingPunct="1">
                        <a:buNone/>
                      </a:pPr>
                      <a:r>
                        <a:rPr lang="en-US" sz="1200" kern="1200" dirty="0">
                          <a:solidFill>
                            <a:schemeClr val="dk1"/>
                          </a:solidFill>
                          <a:latin typeface="+mj-lt"/>
                          <a:ea typeface="+mn-ea"/>
                          <a:cs typeface="+mn-cs"/>
                        </a:rPr>
                        <a:t>5</a:t>
                      </a:r>
                    </a:p>
                  </a:txBody>
                  <a:tcPr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lvl="0" algn="ctr" defTabSz="457200" rtl="0" eaLnBrk="1" fontAlgn="b" latinLnBrk="0" hangingPunct="1">
                        <a:buNone/>
                      </a:pPr>
                      <a:r>
                        <a:rPr lang="en-US" sz="1200" kern="1200" dirty="0">
                          <a:solidFill>
                            <a:schemeClr val="dk1"/>
                          </a:solidFill>
                          <a:latin typeface="+mj-lt"/>
                          <a:ea typeface="+mn-ea"/>
                          <a:cs typeface="+mn-cs"/>
                        </a:rPr>
                        <a:t>(Ops)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rtl="0" eaLnBrk="1" fontAlgn="b" latinLnBrk="0" hangingPunct="1">
                        <a:buNone/>
                      </a:pPr>
                      <a:r>
                        <a:rPr lang="en-US" sz="1200" kern="1200" dirty="0">
                          <a:solidFill>
                            <a:schemeClr val="dk1"/>
                          </a:solidFill>
                          <a:latin typeface="+mj-lt"/>
                          <a:ea typeface="+mn-ea"/>
                          <a:cs typeface="+mn-cs"/>
                        </a:rPr>
                        <a:t>N/A</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ctr" defTabSz="457200" rtl="0" eaLnBrk="1" fontAlgn="b" latinLnBrk="0" hangingPunct="1">
                        <a:lnSpc>
                          <a:spcPct val="100000"/>
                        </a:lnSpc>
                        <a:spcBef>
                          <a:spcPts val="0"/>
                        </a:spcBef>
                        <a:spcAft>
                          <a:spcPts val="0"/>
                        </a:spcAft>
                        <a:buNone/>
                      </a:pPr>
                      <a:r>
                        <a:rPr lang="en-US" sz="1200" kern="1200" dirty="0">
                          <a:solidFill>
                            <a:schemeClr val="dk1"/>
                          </a:solidFill>
                          <a:latin typeface="+mj-lt"/>
                          <a:ea typeface="+mn-ea"/>
                          <a:cs typeface="+mn-cs"/>
                        </a:rPr>
                        <a:t>SalesForce.com screenshots and attachments for Aetna claims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rtl="0" eaLnBrk="1" fontAlgn="b" latinLnBrk="0" hangingPunct="1">
                        <a:buNone/>
                      </a:pPr>
                      <a:r>
                        <a:rPr lang="en-US" sz="1200" kern="1200" dirty="0">
                          <a:solidFill>
                            <a:schemeClr val="dk1"/>
                          </a:solidFill>
                          <a:latin typeface="+mj-lt"/>
                          <a:ea typeface="+mn-ea"/>
                          <a:cs typeface="+mn-cs"/>
                        </a:rPr>
                        <a:t>03/26/2021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rtl="0" eaLnBrk="1" fontAlgn="b" latinLnBrk="0" hangingPunct="1">
                        <a:buNone/>
                      </a:pPr>
                      <a:r>
                        <a:rPr lang="en-US" sz="1200" kern="1200" dirty="0">
                          <a:solidFill>
                            <a:schemeClr val="dk1"/>
                          </a:solidFill>
                          <a:latin typeface="+mj-lt"/>
                          <a:ea typeface="+mn-ea"/>
                          <a:cs typeface="+mn-cs"/>
                        </a:rPr>
                        <a:t>04/02/2021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lvl="0" algn="ctr" defTabSz="457200" rtl="0" eaLnBrk="1" fontAlgn="b" latinLnBrk="0" hangingPunct="1">
                        <a:buNone/>
                      </a:pPr>
                      <a:endParaRPr lang="en-US" sz="1200" kern="1200" dirty="0">
                        <a:solidFill>
                          <a:schemeClr val="dk1"/>
                        </a:solidFill>
                        <a:latin typeface="+mj-lt"/>
                        <a:ea typeface="+mn-ea"/>
                        <a:cs typeface="+mn-cs"/>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rtl="0" eaLnBrk="1" fontAlgn="b" latinLnBrk="0" hangingPunct="1">
                        <a:buNone/>
                      </a:pPr>
                      <a:r>
                        <a:rPr lang="en-US" sz="1200" kern="1200" dirty="0">
                          <a:solidFill>
                            <a:schemeClr val="dk1"/>
                          </a:solidFill>
                          <a:latin typeface="+mj-lt"/>
                          <a:ea typeface="+mn-ea"/>
                          <a:cs typeface="+mn-cs"/>
                        </a:rPr>
                        <a:t>Closed</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ctr" defTabSz="457200" rtl="0" eaLnBrk="1" fontAlgn="b" latinLnBrk="0" hangingPunct="1">
                        <a:lnSpc>
                          <a:spcPct val="100000"/>
                        </a:lnSpc>
                        <a:spcBef>
                          <a:spcPts val="0"/>
                        </a:spcBef>
                        <a:spcAft>
                          <a:spcPts val="0"/>
                        </a:spcAft>
                        <a:buNone/>
                      </a:pPr>
                      <a:r>
                        <a:rPr lang="en-US" sz="1200" kern="1200" dirty="0">
                          <a:solidFill>
                            <a:schemeClr val="dk1"/>
                          </a:solidFill>
                          <a:latin typeface="+mj-lt"/>
                          <a:ea typeface="+mn-ea"/>
                          <a:cs typeface="+mn-cs"/>
                        </a:rPr>
                        <a:t>Holly Burrington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indent="0" algn="ctr">
                        <a:buFontTx/>
                        <a:buNone/>
                      </a:pPr>
                      <a:endParaRPr lang="en-US" sz="1200" dirty="0">
                        <a:latin typeface="+mn-lt"/>
                        <a:cs typeface="Calibri" panose="020F0502020204030204" pitchFamily="34" charset="0"/>
                      </a:endParaRPr>
                    </a:p>
                  </a:txBody>
                  <a:tcPr marL="0" marR="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566305746"/>
                  </a:ext>
                </a:extLst>
              </a:tr>
              <a:tr h="606208">
                <a:tc>
                  <a:txBody>
                    <a:bodyPr/>
                    <a:lstStyle/>
                    <a:p>
                      <a:pPr marL="0" lvl="0" algn="ctr" defTabSz="457200" rtl="0" eaLnBrk="1" fontAlgn="b" latinLnBrk="0" hangingPunct="1">
                        <a:buNone/>
                      </a:pPr>
                      <a:r>
                        <a:rPr lang="en-US" sz="1200" kern="1200" dirty="0">
                          <a:solidFill>
                            <a:schemeClr val="dk1"/>
                          </a:solidFill>
                          <a:latin typeface="+mj-lt"/>
                          <a:ea typeface="+mn-ea"/>
                          <a:cs typeface="+mn-cs"/>
                        </a:rPr>
                        <a:t>6</a:t>
                      </a:r>
                    </a:p>
                  </a:txBody>
                  <a:tcPr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lvl="0" algn="ctr" defTabSz="457200" rtl="0" eaLnBrk="1" fontAlgn="b" latinLnBrk="0" hangingPunct="1">
                        <a:buNone/>
                      </a:pPr>
                      <a:r>
                        <a:rPr lang="en-US" sz="1200" kern="1200" dirty="0">
                          <a:solidFill>
                            <a:schemeClr val="dk1"/>
                          </a:solidFill>
                          <a:latin typeface="+mj-lt"/>
                          <a:ea typeface="+mn-ea"/>
                          <a:cs typeface="+mn-cs"/>
                        </a:rPr>
                        <a:t>(IT)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rtl="0" eaLnBrk="1" fontAlgn="b" latinLnBrk="0" hangingPunct="1">
                        <a:buNone/>
                      </a:pPr>
                      <a:r>
                        <a:rPr lang="en-US" sz="1200" kern="1200" dirty="0">
                          <a:solidFill>
                            <a:schemeClr val="dk1"/>
                          </a:solidFill>
                          <a:latin typeface="+mj-lt"/>
                          <a:ea typeface="+mn-ea"/>
                          <a:cs typeface="+mn-cs"/>
                        </a:rPr>
                        <a:t>7122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ctr" defTabSz="457200" rtl="0" eaLnBrk="1" fontAlgn="b" latinLnBrk="0" hangingPunct="1">
                        <a:lnSpc>
                          <a:spcPct val="100000"/>
                        </a:lnSpc>
                        <a:spcBef>
                          <a:spcPts val="0"/>
                        </a:spcBef>
                        <a:spcAft>
                          <a:spcPts val="0"/>
                        </a:spcAft>
                        <a:buNone/>
                      </a:pPr>
                      <a:r>
                        <a:rPr lang="en-US" sz="1200" kern="1200" dirty="0">
                          <a:solidFill>
                            <a:schemeClr val="dk1"/>
                          </a:solidFill>
                          <a:latin typeface="+mj-lt"/>
                          <a:ea typeface="+mn-ea"/>
                          <a:cs typeface="+mn-cs"/>
                        </a:rPr>
                        <a:t>Manual Claims Libraries- Access Permissions (II)</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rtl="0" eaLnBrk="1" fontAlgn="b" latinLnBrk="0" hangingPunct="1">
                        <a:buNone/>
                      </a:pPr>
                      <a:r>
                        <a:rPr lang="en-US" sz="1200" kern="1200" dirty="0">
                          <a:solidFill>
                            <a:schemeClr val="dk1"/>
                          </a:solidFill>
                          <a:latin typeface="+mj-lt"/>
                          <a:ea typeface="+mn-ea"/>
                          <a:cs typeface="+mn-cs"/>
                        </a:rPr>
                        <a:t>04/01/2021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rtl="0" eaLnBrk="1" fontAlgn="b" latinLnBrk="0" hangingPunct="1">
                        <a:buNone/>
                      </a:pPr>
                      <a:r>
                        <a:rPr lang="en-US" sz="1200" kern="1200" dirty="0">
                          <a:solidFill>
                            <a:schemeClr val="dk1"/>
                          </a:solidFill>
                          <a:latin typeface="+mj-lt"/>
                          <a:ea typeface="+mn-ea"/>
                          <a:cs typeface="+mn-cs"/>
                        </a:rPr>
                        <a:t>04/02/2021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marL="0" lvl="0" algn="ctr" defTabSz="457200" rtl="0" eaLnBrk="1" fontAlgn="b" latinLnBrk="0" hangingPunct="1">
                        <a:buNone/>
                      </a:pPr>
                      <a:endParaRPr lang="en-US" sz="1200" kern="1200" dirty="0">
                        <a:solidFill>
                          <a:schemeClr val="dk1"/>
                        </a:solidFill>
                        <a:latin typeface="+mj-lt"/>
                        <a:ea typeface="+mn-ea"/>
                        <a:cs typeface="+mn-cs"/>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algn="ctr" defTabSz="457200" rtl="0" eaLnBrk="1" fontAlgn="b" latinLnBrk="0" hangingPunct="1">
                        <a:buNone/>
                      </a:pPr>
                      <a:r>
                        <a:rPr lang="en-US" sz="1200" kern="1200" dirty="0">
                          <a:solidFill>
                            <a:schemeClr val="dk1"/>
                          </a:solidFill>
                          <a:latin typeface="+mj-lt"/>
                          <a:ea typeface="+mn-ea"/>
                          <a:cs typeface="+mn-cs"/>
                        </a:rPr>
                        <a:t>Certified</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lvl="0" indent="0" algn="ctr" defTabSz="457200" rtl="0" eaLnBrk="1" fontAlgn="b" latinLnBrk="0" hangingPunct="1">
                        <a:lnSpc>
                          <a:spcPct val="100000"/>
                        </a:lnSpc>
                        <a:spcBef>
                          <a:spcPts val="0"/>
                        </a:spcBef>
                        <a:spcAft>
                          <a:spcPts val="0"/>
                        </a:spcAft>
                        <a:buNone/>
                      </a:pPr>
                      <a:r>
                        <a:rPr lang="en-US" sz="1200" dirty="0">
                          <a:latin typeface="+mn-lt"/>
                          <a:cs typeface="Calibri" panose="020F0502020204030204" pitchFamily="34" charset="0"/>
                        </a:rPr>
                        <a:t>Mitchell Super</a:t>
                      </a:r>
                      <a:endParaRPr lang="en-US" sz="1200" kern="1200" dirty="0">
                        <a:solidFill>
                          <a:schemeClr val="dk1"/>
                        </a:solidFill>
                        <a:latin typeface="+mj-lt"/>
                        <a:ea typeface="+mn-ea"/>
                        <a:cs typeface="+mn-cs"/>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indent="0" algn="ctr">
                        <a:buFontTx/>
                        <a:buNone/>
                      </a:pPr>
                      <a:endParaRPr lang="en-US" sz="1200" dirty="0">
                        <a:latin typeface="+mn-lt"/>
                        <a:cs typeface="Calibri" panose="020F0502020204030204" pitchFamily="34" charset="0"/>
                      </a:endParaRPr>
                    </a:p>
                  </a:txBody>
                  <a:tcPr marL="0" marR="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364249333"/>
                  </a:ext>
                </a:extLst>
              </a:tr>
            </a:tbl>
          </a:graphicData>
        </a:graphic>
      </p:graphicFrame>
      <p:sp>
        <p:nvSpPr>
          <p:cNvPr id="2" name="Slide Number Placeholder 1">
            <a:extLst>
              <a:ext uri="{FF2B5EF4-FFF2-40B4-BE49-F238E27FC236}">
                <a16:creationId xmlns:a16="http://schemas.microsoft.com/office/drawing/2014/main" id="{E5D5484D-6ACB-4E8C-8063-2EB311632D86}"/>
              </a:ext>
            </a:extLst>
          </p:cNvPr>
          <p:cNvSpPr>
            <a:spLocks noGrp="1"/>
          </p:cNvSpPr>
          <p:nvPr>
            <p:ph type="sldNum" sz="quarter" idx="4"/>
          </p:nvPr>
        </p:nvSpPr>
        <p:spPr/>
        <p:txBody>
          <a:bodyPr/>
          <a:lstStyle/>
          <a:p>
            <a:fld id="{4D467D88-DCFD-354C-96A5-D863D5E9364D}" type="slidenum">
              <a:rPr lang="en-US" smtClean="0"/>
              <a:pPr/>
              <a:t>7</a:t>
            </a:fld>
            <a:endParaRPr lang="en-US" dirty="0"/>
          </a:p>
        </p:txBody>
      </p:sp>
      <p:sp>
        <p:nvSpPr>
          <p:cNvPr id="8" name="Footer Placeholder 4">
            <a:extLst>
              <a:ext uri="{FF2B5EF4-FFF2-40B4-BE49-F238E27FC236}">
                <a16:creationId xmlns:a16="http://schemas.microsoft.com/office/drawing/2014/main" id="{92F5BEB4-4CF4-4563-B758-E928B9C3FCAE}"/>
              </a:ext>
            </a:extLst>
          </p:cNvPr>
          <p:cNvSpPr txBox="1">
            <a:spLocks/>
          </p:cNvSpPr>
          <p:nvPr/>
        </p:nvSpPr>
        <p:spPr bwMode="gray">
          <a:xfrm>
            <a:off x="609600" y="6450457"/>
            <a:ext cx="5486400" cy="219456"/>
          </a:xfrm>
          <a:prstGeom prst="rect">
            <a:avLst/>
          </a:prstGeom>
        </p:spPr>
        <p:txBody>
          <a:bodyPr vert="horz" lIns="0" tIns="45720" rIns="0" bIns="45720" rtlCol="0" anchor="ctr"/>
          <a:lstStyle>
            <a:defPPr>
              <a:defRPr lang="en-US"/>
            </a:defPPr>
            <a:lvl1pPr marL="0" algn="l" defTabSz="457200" rtl="0" eaLnBrk="1" latinLnBrk="0" hangingPunct="1">
              <a:defRPr sz="800" kern="1200">
                <a:solidFill>
                  <a:schemeClr val="tx1">
                    <a:lumMod val="50000"/>
                    <a:lumOff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“Privileged &amp; Confidential; Prepared at the request of Legal; Attorney Work Product.”</a:t>
            </a:r>
          </a:p>
        </p:txBody>
      </p:sp>
    </p:spTree>
    <p:extLst>
      <p:ext uri="{BB962C8B-B14F-4D97-AF65-F5344CB8AC3E}">
        <p14:creationId xmlns:p14="http://schemas.microsoft.com/office/powerpoint/2010/main" val="50173833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Initial Findings</a:t>
            </a:r>
          </a:p>
        </p:txBody>
      </p:sp>
      <p:sp>
        <p:nvSpPr>
          <p:cNvPr id="2" name="Slide Number Placeholder 1">
            <a:extLst>
              <a:ext uri="{FF2B5EF4-FFF2-40B4-BE49-F238E27FC236}">
                <a16:creationId xmlns:a16="http://schemas.microsoft.com/office/drawing/2014/main" id="{51058BE6-47A4-4F23-A8D5-8D859AFF6060}"/>
              </a:ext>
            </a:extLst>
          </p:cNvPr>
          <p:cNvSpPr>
            <a:spLocks noGrp="1"/>
          </p:cNvSpPr>
          <p:nvPr>
            <p:ph type="sldNum" sz="quarter" idx="4"/>
          </p:nvPr>
        </p:nvSpPr>
        <p:spPr/>
        <p:txBody>
          <a:bodyPr/>
          <a:lstStyle/>
          <a:p>
            <a:fld id="{4D467D88-DCFD-354C-96A5-D863D5E9364D}" type="slidenum">
              <a:rPr lang="en-US" smtClean="0"/>
              <a:pPr/>
              <a:t>8</a:t>
            </a:fld>
            <a:endParaRPr lang="en-US" dirty="0"/>
          </a:p>
        </p:txBody>
      </p:sp>
      <p:sp>
        <p:nvSpPr>
          <p:cNvPr id="6" name="TextBox 5">
            <a:extLst>
              <a:ext uri="{FF2B5EF4-FFF2-40B4-BE49-F238E27FC236}">
                <a16:creationId xmlns:a16="http://schemas.microsoft.com/office/drawing/2014/main" id="{1C5B5089-C0B2-4A77-BAA8-E9F05AB07F0C}"/>
              </a:ext>
            </a:extLst>
          </p:cNvPr>
          <p:cNvSpPr txBox="1"/>
          <p:nvPr/>
        </p:nvSpPr>
        <p:spPr>
          <a:xfrm flipH="1">
            <a:off x="9478040" y="109146"/>
            <a:ext cx="1188726" cy="307777"/>
          </a:xfrm>
          <a:prstGeom prst="rect">
            <a:avLst/>
          </a:prstGeom>
          <a:solidFill>
            <a:schemeClr val="bg1"/>
          </a:solidFill>
        </p:spPr>
        <p:txBody>
          <a:bodyPr wrap="square" lIns="0" tIns="0" rIns="0" bIns="0" rtlCol="0">
            <a:spAutoFit/>
          </a:bodyPr>
          <a:lstStyle/>
          <a:p>
            <a:endParaRPr lang="en-US" sz="2000" dirty="0"/>
          </a:p>
        </p:txBody>
      </p:sp>
      <p:sp>
        <p:nvSpPr>
          <p:cNvPr id="8" name="Rectangle 7">
            <a:extLst>
              <a:ext uri="{FF2B5EF4-FFF2-40B4-BE49-F238E27FC236}">
                <a16:creationId xmlns:a16="http://schemas.microsoft.com/office/drawing/2014/main" id="{9A22C348-0280-405E-9486-E1B38F2EBF9D}"/>
              </a:ext>
            </a:extLst>
          </p:cNvPr>
          <p:cNvSpPr/>
          <p:nvPr/>
        </p:nvSpPr>
        <p:spPr bwMode="gray">
          <a:xfrm>
            <a:off x="10560732" y="0"/>
            <a:ext cx="1619076" cy="727161"/>
          </a:xfrm>
          <a:prstGeom prst="rect">
            <a:avLst/>
          </a:prstGeom>
          <a:solidFill>
            <a:schemeClr val="bg1"/>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endParaRPr>
          </a:p>
        </p:txBody>
      </p:sp>
      <p:sp>
        <p:nvSpPr>
          <p:cNvPr id="9" name="Footer Placeholder 4">
            <a:extLst>
              <a:ext uri="{FF2B5EF4-FFF2-40B4-BE49-F238E27FC236}">
                <a16:creationId xmlns:a16="http://schemas.microsoft.com/office/drawing/2014/main" id="{07185D0B-70A2-43D1-9D9D-2BD512754E19}"/>
              </a:ext>
            </a:extLst>
          </p:cNvPr>
          <p:cNvSpPr txBox="1">
            <a:spLocks/>
          </p:cNvSpPr>
          <p:nvPr/>
        </p:nvSpPr>
        <p:spPr bwMode="gray">
          <a:xfrm>
            <a:off x="609600" y="6450457"/>
            <a:ext cx="5486400" cy="219456"/>
          </a:xfrm>
          <a:prstGeom prst="rect">
            <a:avLst/>
          </a:prstGeom>
        </p:spPr>
        <p:txBody>
          <a:bodyPr vert="horz" lIns="0" tIns="45720" rIns="0" bIns="45720" rtlCol="0" anchor="ctr"/>
          <a:lstStyle>
            <a:defPPr>
              <a:defRPr lang="en-US"/>
            </a:defPPr>
            <a:lvl1pPr marL="0" algn="l" defTabSz="457200" rtl="0" eaLnBrk="1" latinLnBrk="0" hangingPunct="1">
              <a:defRPr sz="800" kern="1200">
                <a:solidFill>
                  <a:schemeClr val="tx1">
                    <a:lumMod val="50000"/>
                    <a:lumOff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“Privileged &amp; Confidential; Prepared at the request of Legal; Attorney Work Product.”</a:t>
            </a:r>
          </a:p>
        </p:txBody>
      </p:sp>
      <p:graphicFrame>
        <p:nvGraphicFramePr>
          <p:cNvPr id="11" name="Table 10">
            <a:extLst>
              <a:ext uri="{FF2B5EF4-FFF2-40B4-BE49-F238E27FC236}">
                <a16:creationId xmlns:a16="http://schemas.microsoft.com/office/drawing/2014/main" id="{88CEC49B-8950-4F29-87BC-894AC501D4DE}"/>
              </a:ext>
            </a:extLst>
          </p:cNvPr>
          <p:cNvGraphicFramePr>
            <a:graphicFrameLocks noGrp="1"/>
          </p:cNvGraphicFramePr>
          <p:nvPr>
            <p:extLst>
              <p:ext uri="{D42A27DB-BD31-4B8C-83A1-F6EECF244321}">
                <p14:modId xmlns:p14="http://schemas.microsoft.com/office/powerpoint/2010/main" val="3278765560"/>
              </p:ext>
            </p:extLst>
          </p:nvPr>
        </p:nvGraphicFramePr>
        <p:xfrm>
          <a:off x="609599" y="974953"/>
          <a:ext cx="10829927" cy="3052217"/>
        </p:xfrm>
        <a:graphic>
          <a:graphicData uri="http://schemas.openxmlformats.org/drawingml/2006/table">
            <a:tbl>
              <a:tblPr firstRow="1" firstCol="1" bandRow="1"/>
              <a:tblGrid>
                <a:gridCol w="649181">
                  <a:extLst>
                    <a:ext uri="{9D8B030D-6E8A-4147-A177-3AD203B41FA5}">
                      <a16:colId xmlns:a16="http://schemas.microsoft.com/office/drawing/2014/main" val="1606243501"/>
                    </a:ext>
                  </a:extLst>
                </a:gridCol>
                <a:gridCol w="1311151">
                  <a:extLst>
                    <a:ext uri="{9D8B030D-6E8A-4147-A177-3AD203B41FA5}">
                      <a16:colId xmlns:a16="http://schemas.microsoft.com/office/drawing/2014/main" val="1538780161"/>
                    </a:ext>
                  </a:extLst>
                </a:gridCol>
                <a:gridCol w="4141262">
                  <a:extLst>
                    <a:ext uri="{9D8B030D-6E8A-4147-A177-3AD203B41FA5}">
                      <a16:colId xmlns:a16="http://schemas.microsoft.com/office/drawing/2014/main" val="2155699964"/>
                    </a:ext>
                  </a:extLst>
                </a:gridCol>
                <a:gridCol w="2689982">
                  <a:extLst>
                    <a:ext uri="{9D8B030D-6E8A-4147-A177-3AD203B41FA5}">
                      <a16:colId xmlns:a16="http://schemas.microsoft.com/office/drawing/2014/main" val="279198021"/>
                    </a:ext>
                  </a:extLst>
                </a:gridCol>
                <a:gridCol w="2038351">
                  <a:extLst>
                    <a:ext uri="{9D8B030D-6E8A-4147-A177-3AD203B41FA5}">
                      <a16:colId xmlns:a16="http://schemas.microsoft.com/office/drawing/2014/main" val="1561423199"/>
                    </a:ext>
                  </a:extLst>
                </a:gridCol>
              </a:tblGrid>
              <a:tr h="204109">
                <a:tc gridSpan="5">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solidFill>
                          <a:effectLst/>
                          <a:latin typeface="+mn-lt"/>
                        </a:rPr>
                        <a:t>Findings</a:t>
                      </a:r>
                    </a:p>
                  </a:txBody>
                  <a:tcPr marL="3667" marR="3667" marT="36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endParaRPr lang="en-US" sz="1400" b="1" i="0" u="none" strike="noStrike" dirty="0">
                        <a:solidFill>
                          <a:schemeClr val="bg1"/>
                        </a:solidFill>
                        <a:effectLst/>
                        <a:latin typeface="+mn-lt"/>
                      </a:endParaRPr>
                    </a:p>
                  </a:txBody>
                  <a:tcPr marL="3667" marR="3667" marT="36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endParaRPr lang="en-US" sz="1400" b="1" i="0" u="none" strike="noStrike" dirty="0">
                        <a:solidFill>
                          <a:schemeClr val="bg1"/>
                        </a:solidFill>
                        <a:effectLst/>
                        <a:latin typeface="+mn-lt"/>
                      </a:endParaRPr>
                    </a:p>
                  </a:txBody>
                  <a:tcPr marL="3667" marR="3667" marT="36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endParaRPr lang="en-US" sz="1400" b="1" i="0" u="none" strike="noStrike" dirty="0">
                        <a:solidFill>
                          <a:schemeClr val="bg1"/>
                        </a:solidFill>
                        <a:effectLst/>
                        <a:latin typeface="+mn-lt"/>
                      </a:endParaRPr>
                    </a:p>
                  </a:txBody>
                  <a:tcPr marL="3667" marR="3667" marT="36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endParaRPr lang="en-US" sz="1400" b="1" i="0" u="none" strike="noStrike" dirty="0">
                        <a:solidFill>
                          <a:schemeClr val="bg1"/>
                        </a:solidFill>
                        <a:effectLst/>
                        <a:latin typeface="+mn-lt"/>
                      </a:endParaRPr>
                    </a:p>
                  </a:txBody>
                  <a:tcPr marL="3667" marR="3667" marT="36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31999536"/>
                  </a:ext>
                </a:extLst>
              </a:tr>
              <a:tr h="274870">
                <a:tc>
                  <a:txBody>
                    <a:bodyPr/>
                    <a:lstStyle/>
                    <a:p>
                      <a:pPr algn="ctr" rtl="0" fontAlgn="ctr"/>
                      <a:r>
                        <a:rPr lang="en-US" sz="1200" b="1" i="0" u="none" strike="noStrike" dirty="0">
                          <a:solidFill>
                            <a:srgbClr val="000000"/>
                          </a:solidFill>
                          <a:effectLst/>
                          <a:latin typeface="Arial" panose="020B0604020202020204" pitchFamily="34" charset="0"/>
                        </a:rPr>
                        <a:t>#</a:t>
                      </a:r>
                    </a:p>
                  </a:txBody>
                  <a:tcPr marL="3667" marR="3667" marT="36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4572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1400" kern="1200" dirty="0">
                          <a:solidFill>
                            <a:schemeClr val="dk1"/>
                          </a:solidFill>
                          <a:latin typeface="+mn-lt"/>
                          <a:ea typeface="+mn-ea"/>
                          <a:cs typeface="Calibri" panose="020F0502020204030204" pitchFamily="34" charset="0"/>
                        </a:rPr>
                        <a:t>Control Area</a:t>
                      </a:r>
                    </a:p>
                  </a:txBody>
                  <a:tcPr marL="3667" marR="3667" marT="36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Calibri" panose="020F0502020204030204" pitchFamily="34" charset="0"/>
                        </a:rPr>
                        <a:t>Findings</a:t>
                      </a:r>
                    </a:p>
                  </a:txBody>
                  <a:tcPr marL="3667" marR="3667" marT="36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algn="ctr" defTabSz="457200" rtl="0" eaLnBrk="1" fontAlgn="ctr" latinLnBrk="0" hangingPunct="1"/>
                      <a:r>
                        <a:rPr lang="en-US" sz="1400" kern="1200" dirty="0">
                          <a:solidFill>
                            <a:schemeClr val="dk1"/>
                          </a:solidFill>
                          <a:latin typeface="+mn-lt"/>
                          <a:ea typeface="+mn-ea"/>
                          <a:cs typeface="+mn-cs"/>
                        </a:rPr>
                        <a:t>Impact</a:t>
                      </a:r>
                    </a:p>
                  </a:txBody>
                  <a:tcPr marL="3667" marR="3667" marT="36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algn="ctr" defTabSz="457200" rtl="0" eaLnBrk="1" fontAlgn="ctr" latinLnBrk="0" hangingPunct="1"/>
                      <a:r>
                        <a:rPr lang="en-US" sz="1400" kern="1200" dirty="0">
                          <a:solidFill>
                            <a:schemeClr val="dk1"/>
                          </a:solidFill>
                          <a:latin typeface="+mn-lt"/>
                          <a:ea typeface="+mn-ea"/>
                          <a:cs typeface="+mn-cs"/>
                        </a:rPr>
                        <a:t>Owner</a:t>
                      </a:r>
                    </a:p>
                  </a:txBody>
                  <a:tcPr marL="3667" marR="3667" marT="36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4289523373"/>
                  </a:ext>
                </a:extLst>
              </a:tr>
              <a:tr h="610129">
                <a:tc>
                  <a:txBody>
                    <a:bodyPr/>
                    <a:lstStyle/>
                    <a:p>
                      <a:pPr algn="ctr" rtl="0" fontAlgn="ctr"/>
                      <a:r>
                        <a:rPr lang="en-US" sz="1200" b="0" i="0" u="none" strike="noStrike" dirty="0">
                          <a:solidFill>
                            <a:srgbClr val="000000"/>
                          </a:solidFill>
                          <a:effectLst/>
                          <a:latin typeface="Arial" panose="020B0604020202020204" pitchFamily="34" charset="0"/>
                        </a:rPr>
                        <a:t>1</a:t>
                      </a:r>
                    </a:p>
                  </a:txBody>
                  <a:tcPr marL="3667" marR="3667" marT="36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457200" rtl="0" eaLnBrk="1" fontAlgn="t"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Manual Claims Submission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mn-cs"/>
                        </a:rPr>
                        <a:t>IA obtained listings of all active Benefits Testers and compared to a listing of all users with PREPROD and PROD access to the Manual Green Screens. From this analysis, IA identified 191 Benefit Testers, including both onshore and offshore users, with inappropriate “read and update” access to the PROD environment. Per review of the rationales IA obtained from applicable leaders, it was noted that Benefit Testers need read-only access to PROD Manual Green Screens to perform claims testing. Additionally, it was brought to IA’s attention, that issues arise when attempting to revoke PROD access for onshore members because PROD access cannot be removed without removing the PREPROD access users require to perform testing.</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indent="0" algn="ctr" defTabSz="457200" rtl="0" eaLnBrk="1" fontAlgn="t" latinLnBrk="0" hangingPunct="1">
                        <a:spcBef>
                          <a:spcPts val="0"/>
                        </a:spcBef>
                        <a:spcAft>
                          <a:spcPts val="0"/>
                        </a:spcAft>
                        <a:buFont typeface="Arial" panose="020B0604020202020204" pitchFamily="34" charset="0"/>
                        <a:buNone/>
                      </a:pPr>
                      <a:r>
                        <a:rPr lang="en-US" sz="1200" kern="1200" dirty="0">
                          <a:solidFill>
                            <a:schemeClr val="tx1"/>
                          </a:solidFill>
                          <a:effectLst/>
                          <a:latin typeface="Arial" panose="020B0604020202020204" pitchFamily="34" charset="0"/>
                          <a:cs typeface="+mn-cs"/>
                        </a:rPr>
                        <a:t>TBD</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r>
                        <a:rPr lang="en-US" sz="1200" b="0" i="0" u="none" strike="noStrike" dirty="0">
                          <a:solidFill>
                            <a:srgbClr val="000000"/>
                          </a:solidFill>
                          <a:effectLst/>
                          <a:latin typeface="Arial" panose="020B0604020202020204" pitchFamily="34" charset="0"/>
                        </a:rPr>
                        <a:t>TBD</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1156681"/>
                  </a:ext>
                </a:extLst>
              </a:tr>
            </a:tbl>
          </a:graphicData>
        </a:graphic>
      </p:graphicFrame>
    </p:spTree>
    <p:extLst>
      <p:ext uri="{BB962C8B-B14F-4D97-AF65-F5344CB8AC3E}">
        <p14:creationId xmlns:p14="http://schemas.microsoft.com/office/powerpoint/2010/main" val="84482797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Initial Observations</a:t>
            </a:r>
          </a:p>
        </p:txBody>
      </p:sp>
      <p:graphicFrame>
        <p:nvGraphicFramePr>
          <p:cNvPr id="10" name="Table 9">
            <a:extLst>
              <a:ext uri="{FF2B5EF4-FFF2-40B4-BE49-F238E27FC236}">
                <a16:creationId xmlns:a16="http://schemas.microsoft.com/office/drawing/2014/main" id="{A37339FA-2388-42D9-B49B-85FEC772235C}"/>
              </a:ext>
            </a:extLst>
          </p:cNvPr>
          <p:cNvGraphicFramePr>
            <a:graphicFrameLocks noGrp="1"/>
          </p:cNvGraphicFramePr>
          <p:nvPr>
            <p:extLst>
              <p:ext uri="{D42A27DB-BD31-4B8C-83A1-F6EECF244321}">
                <p14:modId xmlns:p14="http://schemas.microsoft.com/office/powerpoint/2010/main" val="2316869972"/>
              </p:ext>
            </p:extLst>
          </p:nvPr>
        </p:nvGraphicFramePr>
        <p:xfrm>
          <a:off x="609600" y="986806"/>
          <a:ext cx="10972800" cy="1124075"/>
        </p:xfrm>
        <a:graphic>
          <a:graphicData uri="http://schemas.openxmlformats.org/drawingml/2006/table">
            <a:tbl>
              <a:tblPr firstRow="1" firstCol="1" bandRow="1"/>
              <a:tblGrid>
                <a:gridCol w="718159">
                  <a:extLst>
                    <a:ext uri="{9D8B030D-6E8A-4147-A177-3AD203B41FA5}">
                      <a16:colId xmlns:a16="http://schemas.microsoft.com/office/drawing/2014/main" val="1606243501"/>
                    </a:ext>
                  </a:extLst>
                </a:gridCol>
                <a:gridCol w="1751001">
                  <a:extLst>
                    <a:ext uri="{9D8B030D-6E8A-4147-A177-3AD203B41FA5}">
                      <a16:colId xmlns:a16="http://schemas.microsoft.com/office/drawing/2014/main" val="1538780161"/>
                    </a:ext>
                  </a:extLst>
                </a:gridCol>
                <a:gridCol w="6554841">
                  <a:extLst>
                    <a:ext uri="{9D8B030D-6E8A-4147-A177-3AD203B41FA5}">
                      <a16:colId xmlns:a16="http://schemas.microsoft.com/office/drawing/2014/main" val="2155699964"/>
                    </a:ext>
                  </a:extLst>
                </a:gridCol>
                <a:gridCol w="1948799">
                  <a:extLst>
                    <a:ext uri="{9D8B030D-6E8A-4147-A177-3AD203B41FA5}">
                      <a16:colId xmlns:a16="http://schemas.microsoft.com/office/drawing/2014/main" val="1561423199"/>
                    </a:ext>
                  </a:extLst>
                </a:gridCol>
              </a:tblGrid>
              <a:tr h="318531">
                <a:tc gridSpan="4">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solidFill>
                          <a:effectLst/>
                          <a:latin typeface="+mn-lt"/>
                        </a:rPr>
                        <a:t>Observations</a:t>
                      </a:r>
                    </a:p>
                  </a:txBody>
                  <a:tcPr marL="3667" marR="3667" marT="36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rtl="0" fontAlgn="ctr"/>
                      <a:endParaRPr lang="en-US" sz="1400" b="1" i="0" u="none" strike="noStrike" dirty="0">
                        <a:solidFill>
                          <a:schemeClr val="bg1"/>
                        </a:solidFill>
                        <a:effectLst/>
                        <a:latin typeface="+mn-lt"/>
                      </a:endParaRPr>
                    </a:p>
                  </a:txBody>
                  <a:tcPr marR="3667" marT="36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rtl="0" fontAlgn="ctr"/>
                      <a:endParaRPr lang="en-US" sz="1400" b="1" i="0" u="none" strike="noStrike" dirty="0">
                        <a:solidFill>
                          <a:schemeClr val="bg1"/>
                        </a:solidFill>
                        <a:effectLst/>
                        <a:latin typeface="+mn-lt"/>
                      </a:endParaRPr>
                    </a:p>
                  </a:txBody>
                  <a:tcPr marR="3667" marT="36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pPr algn="ctr" rtl="0" fontAlgn="ctr"/>
                      <a:endParaRPr lang="en-US" sz="1200" b="1" i="0" u="none" strike="noStrike" dirty="0">
                        <a:solidFill>
                          <a:schemeClr val="bg1"/>
                        </a:solidFill>
                        <a:effectLst/>
                        <a:latin typeface="+mn-lt"/>
                      </a:endParaRPr>
                    </a:p>
                  </a:txBody>
                  <a:tcPr marR="3667" marT="36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31999536"/>
                  </a:ext>
                </a:extLst>
              </a:tr>
              <a:tr h="327787">
                <a:tc>
                  <a:txBody>
                    <a:bodyPr/>
                    <a:lstStyle/>
                    <a:p>
                      <a:pPr algn="ctr" rtl="0" fontAlgn="ctr"/>
                      <a:r>
                        <a:rPr lang="en-US" sz="1200" b="1" i="0" u="none" strike="noStrike" dirty="0">
                          <a:solidFill>
                            <a:srgbClr val="000000"/>
                          </a:solidFill>
                          <a:effectLst/>
                          <a:latin typeface="Arial" panose="020B0604020202020204" pitchFamily="34" charset="0"/>
                        </a:rPr>
                        <a:t>#</a:t>
                      </a:r>
                    </a:p>
                  </a:txBody>
                  <a:tcPr marL="3667" marR="3667" marT="36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Calibri" panose="020F0502020204030204" pitchFamily="34" charset="0"/>
                        </a:rPr>
                        <a:t>Control Area</a:t>
                      </a:r>
                    </a:p>
                  </a:txBody>
                  <a:tcPr marL="3667" marR="3667" marT="36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Calibri" panose="020F0502020204030204" pitchFamily="34" charset="0"/>
                        </a:rPr>
                        <a:t>Observation</a:t>
                      </a:r>
                    </a:p>
                  </a:txBody>
                  <a:tcPr marL="3667" marR="3667" marT="36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algn="ctr" defTabSz="457200" rtl="0" eaLnBrk="1" fontAlgn="ctr" latinLnBrk="0" hangingPunct="1"/>
                      <a:r>
                        <a:rPr lang="en-US" sz="1400" kern="1200" dirty="0">
                          <a:solidFill>
                            <a:schemeClr val="dk1"/>
                          </a:solidFill>
                          <a:latin typeface="+mn-lt"/>
                          <a:ea typeface="+mn-ea"/>
                          <a:cs typeface="+mn-cs"/>
                        </a:rPr>
                        <a:t>Owner</a:t>
                      </a:r>
                    </a:p>
                  </a:txBody>
                  <a:tcPr marL="3667" marR="3667" marT="36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4289523373"/>
                  </a:ext>
                </a:extLst>
              </a:tr>
              <a:tr h="477757">
                <a:tc>
                  <a:txBody>
                    <a:bodyPr/>
                    <a:lstStyle/>
                    <a:p>
                      <a:pPr algn="ctr" rtl="0" fontAlgn="ctr"/>
                      <a:r>
                        <a:rPr lang="en-US" sz="1200" b="0" i="0" u="none" strike="noStrike" dirty="0">
                          <a:solidFill>
                            <a:srgbClr val="000000"/>
                          </a:solidFill>
                          <a:effectLst/>
                          <a:latin typeface="Arial" panose="020B0604020202020204" pitchFamily="34" charset="0"/>
                        </a:rPr>
                        <a:t>1</a:t>
                      </a:r>
                    </a:p>
                  </a:txBody>
                  <a:tcPr marL="3667" marR="3667" marT="366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t"/>
                      <a:endParaRPr lang="en-US" sz="1200" b="0"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12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indent="0" algn="ctr" defTabSz="457200" rtl="0" eaLnBrk="1" fontAlgn="t" latinLnBrk="0" hangingPunct="1">
                        <a:spcBef>
                          <a:spcPts val="0"/>
                        </a:spcBef>
                        <a:spcAft>
                          <a:spcPts val="0"/>
                        </a:spcAft>
                        <a:buFont typeface="Arial" panose="020B0604020202020204" pitchFamily="34" charset="0"/>
                        <a:buNone/>
                      </a:pPr>
                      <a:endParaRPr lang="en-US" sz="1200" kern="1200" dirty="0">
                        <a:solidFill>
                          <a:schemeClr val="tx1"/>
                        </a:solidFill>
                        <a:effectLst/>
                        <a:latin typeface="+mn-lt"/>
                        <a:cs typeface="+mn-cs"/>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1156681"/>
                  </a:ext>
                </a:extLst>
              </a:tr>
            </a:tbl>
          </a:graphicData>
        </a:graphic>
      </p:graphicFrame>
      <p:sp>
        <p:nvSpPr>
          <p:cNvPr id="2" name="Slide Number Placeholder 1">
            <a:extLst>
              <a:ext uri="{FF2B5EF4-FFF2-40B4-BE49-F238E27FC236}">
                <a16:creationId xmlns:a16="http://schemas.microsoft.com/office/drawing/2014/main" id="{51058BE6-47A4-4F23-A8D5-8D859AFF6060}"/>
              </a:ext>
            </a:extLst>
          </p:cNvPr>
          <p:cNvSpPr>
            <a:spLocks noGrp="1"/>
          </p:cNvSpPr>
          <p:nvPr>
            <p:ph type="sldNum" sz="quarter" idx="4"/>
          </p:nvPr>
        </p:nvSpPr>
        <p:spPr/>
        <p:txBody>
          <a:bodyPr/>
          <a:lstStyle/>
          <a:p>
            <a:fld id="{4D467D88-DCFD-354C-96A5-D863D5E9364D}" type="slidenum">
              <a:rPr lang="en-US" smtClean="0"/>
              <a:pPr/>
              <a:t>9</a:t>
            </a:fld>
            <a:endParaRPr lang="en-US" dirty="0"/>
          </a:p>
        </p:txBody>
      </p:sp>
      <p:sp>
        <p:nvSpPr>
          <p:cNvPr id="6" name="TextBox 5">
            <a:extLst>
              <a:ext uri="{FF2B5EF4-FFF2-40B4-BE49-F238E27FC236}">
                <a16:creationId xmlns:a16="http://schemas.microsoft.com/office/drawing/2014/main" id="{1C5B5089-C0B2-4A77-BAA8-E9F05AB07F0C}"/>
              </a:ext>
            </a:extLst>
          </p:cNvPr>
          <p:cNvSpPr txBox="1"/>
          <p:nvPr/>
        </p:nvSpPr>
        <p:spPr>
          <a:xfrm flipH="1">
            <a:off x="9478040" y="109146"/>
            <a:ext cx="1188726" cy="307777"/>
          </a:xfrm>
          <a:prstGeom prst="rect">
            <a:avLst/>
          </a:prstGeom>
          <a:solidFill>
            <a:schemeClr val="bg1"/>
          </a:solidFill>
        </p:spPr>
        <p:txBody>
          <a:bodyPr wrap="square" lIns="0" tIns="0" rIns="0" bIns="0" rtlCol="0">
            <a:spAutoFit/>
          </a:bodyPr>
          <a:lstStyle/>
          <a:p>
            <a:endParaRPr lang="en-US" sz="2000" dirty="0"/>
          </a:p>
        </p:txBody>
      </p:sp>
      <p:sp>
        <p:nvSpPr>
          <p:cNvPr id="8" name="Rectangle 7">
            <a:extLst>
              <a:ext uri="{FF2B5EF4-FFF2-40B4-BE49-F238E27FC236}">
                <a16:creationId xmlns:a16="http://schemas.microsoft.com/office/drawing/2014/main" id="{9A22C348-0280-405E-9486-E1B38F2EBF9D}"/>
              </a:ext>
            </a:extLst>
          </p:cNvPr>
          <p:cNvSpPr/>
          <p:nvPr/>
        </p:nvSpPr>
        <p:spPr bwMode="gray">
          <a:xfrm>
            <a:off x="10560732" y="0"/>
            <a:ext cx="1619076" cy="727161"/>
          </a:xfrm>
          <a:prstGeom prst="rect">
            <a:avLst/>
          </a:prstGeom>
          <a:solidFill>
            <a:schemeClr val="bg1"/>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endParaRPr>
          </a:p>
        </p:txBody>
      </p:sp>
      <p:sp>
        <p:nvSpPr>
          <p:cNvPr id="9" name="Footer Placeholder 4">
            <a:extLst>
              <a:ext uri="{FF2B5EF4-FFF2-40B4-BE49-F238E27FC236}">
                <a16:creationId xmlns:a16="http://schemas.microsoft.com/office/drawing/2014/main" id="{07185D0B-70A2-43D1-9D9D-2BD512754E19}"/>
              </a:ext>
            </a:extLst>
          </p:cNvPr>
          <p:cNvSpPr txBox="1">
            <a:spLocks/>
          </p:cNvSpPr>
          <p:nvPr/>
        </p:nvSpPr>
        <p:spPr bwMode="gray">
          <a:xfrm>
            <a:off x="609600" y="6450457"/>
            <a:ext cx="5486400" cy="219456"/>
          </a:xfrm>
          <a:prstGeom prst="rect">
            <a:avLst/>
          </a:prstGeom>
        </p:spPr>
        <p:txBody>
          <a:bodyPr vert="horz" lIns="0" tIns="45720" rIns="0" bIns="45720" rtlCol="0" anchor="ctr"/>
          <a:lstStyle>
            <a:defPPr>
              <a:defRPr lang="en-US"/>
            </a:defPPr>
            <a:lvl1pPr marL="0" algn="l" defTabSz="457200" rtl="0" eaLnBrk="1" latinLnBrk="0" hangingPunct="1">
              <a:defRPr sz="800" kern="1200">
                <a:solidFill>
                  <a:schemeClr val="tx1">
                    <a:lumMod val="50000"/>
                    <a:lumOff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“Privileged &amp; Confidential; Prepared at the request of Legal; Attorney Work Product.”</a:t>
            </a:r>
          </a:p>
        </p:txBody>
      </p:sp>
    </p:spTree>
    <p:extLst>
      <p:ext uri="{BB962C8B-B14F-4D97-AF65-F5344CB8AC3E}">
        <p14:creationId xmlns:p14="http://schemas.microsoft.com/office/powerpoint/2010/main" val="2813408843"/>
      </p:ext>
    </p:extLst>
  </p:cSld>
  <p:clrMapOvr>
    <a:masterClrMapping/>
  </p:clrMapOvr>
  <p:transition>
    <p:fade/>
  </p:transition>
</p:sld>
</file>

<file path=ppt/theme/theme1.xml><?xml version="1.0" encoding="utf-8"?>
<a:theme xmlns:a="http://schemas.openxmlformats.org/drawingml/2006/main" name="CVS_Health_PPT_EVERYDAY_Template">
  <a:themeElements>
    <a:clrScheme name="CVS Health">
      <a:dk1>
        <a:sysClr val="windowText" lastClr="000000"/>
      </a:dk1>
      <a:lt1>
        <a:sysClr val="window" lastClr="FFFFFF"/>
      </a:lt1>
      <a:dk2>
        <a:srgbClr val="CC0000"/>
      </a:dk2>
      <a:lt2>
        <a:srgbClr val="F0F0F0"/>
      </a:lt2>
      <a:accent1>
        <a:srgbClr val="7FBDEB"/>
      </a:accent1>
      <a:accent2>
        <a:srgbClr val="646464"/>
      </a:accent2>
      <a:accent3>
        <a:srgbClr val="A7CE39"/>
      </a:accent3>
      <a:accent4>
        <a:srgbClr val="37BAAB"/>
      </a:accent4>
      <a:accent5>
        <a:srgbClr val="003C54"/>
      </a:accent5>
      <a:accent6>
        <a:srgbClr val="ABABAB"/>
      </a:accent6>
      <a:hlink>
        <a:srgbClr val="37BAAB"/>
      </a:hlink>
      <a:folHlink>
        <a:srgbClr val="ABABAB"/>
      </a:folHlink>
    </a:clrScheme>
    <a:fontScheme name="CVS Healt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bwMode="gray">
        <a:ln w="101600" cmpd="sng">
          <a:solidFill>
            <a:schemeClr val="bg1">
              <a:lumMod val="75000"/>
            </a:schemeClr>
          </a:solidFill>
          <a:miter lim="800000"/>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a:defRPr sz="2000" dirty="0" smtClean="0"/>
        </a:defPPr>
      </a:lstStyle>
    </a:txDef>
  </a:objectDefaults>
  <a:extraClrSchemeLst/>
  <a:extLst>
    <a:ext uri="{05A4C25C-085E-4340-85A3-A5531E510DB2}">
      <thm15:themeFamily xmlns:thm15="http://schemas.microsoft.com/office/thememl/2012/main" name="19120 Status Report - Template.potx" id="{988665E7-DE88-42B7-926A-B706E0383444}" vid="{28F61C4F-774A-40B1-AB76-887F0029E733}"/>
    </a:ext>
  </a:extLst>
</a:theme>
</file>

<file path=ppt/theme/theme2.xml><?xml version="1.0" encoding="utf-8"?>
<a:theme xmlns:a="http://schemas.openxmlformats.org/drawingml/2006/main" name="1_CVS_Health_PPT_EVERYDAY_Template">
  <a:themeElements>
    <a:clrScheme name="CVS Health">
      <a:dk1>
        <a:sysClr val="windowText" lastClr="000000"/>
      </a:dk1>
      <a:lt1>
        <a:sysClr val="window" lastClr="FFFFFF"/>
      </a:lt1>
      <a:dk2>
        <a:srgbClr val="CC0000"/>
      </a:dk2>
      <a:lt2>
        <a:srgbClr val="F0F0F0"/>
      </a:lt2>
      <a:accent1>
        <a:srgbClr val="7FBDEB"/>
      </a:accent1>
      <a:accent2>
        <a:srgbClr val="646464"/>
      </a:accent2>
      <a:accent3>
        <a:srgbClr val="A7CE39"/>
      </a:accent3>
      <a:accent4>
        <a:srgbClr val="37BAAB"/>
      </a:accent4>
      <a:accent5>
        <a:srgbClr val="003C54"/>
      </a:accent5>
      <a:accent6>
        <a:srgbClr val="ABABAB"/>
      </a:accent6>
      <a:hlink>
        <a:srgbClr val="37BAAB"/>
      </a:hlink>
      <a:folHlink>
        <a:srgbClr val="ABABAB"/>
      </a:folHlink>
    </a:clrScheme>
    <a:fontScheme name="CVS Healt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bwMode="gray">
        <a:ln w="101600" cmpd="sng">
          <a:solidFill>
            <a:schemeClr val="bg1">
              <a:lumMod val="75000"/>
            </a:schemeClr>
          </a:solidFill>
          <a:miter lim="800000"/>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a:defRPr sz="2000" dirty="0" smtClean="0"/>
        </a:defPPr>
      </a:lstStyle>
    </a:txDef>
  </a:objectDefaults>
  <a:extraClrSchemeLst/>
  <a:extLst>
    <a:ext uri="{05A4C25C-085E-4340-85A3-A5531E510DB2}">
      <thm15:themeFamily xmlns:thm15="http://schemas.microsoft.com/office/thememl/2012/main" name="19120 Status Report - Template.potx" id="{988665E7-DE88-42B7-926A-B706E0383444}" vid="{141323D7-1EAC-4171-88BA-44FCE3B90E86}"/>
    </a:ext>
  </a:extLst>
</a:theme>
</file>

<file path=ppt/theme/theme3.xml><?xml version="1.0" encoding="utf-8"?>
<a:theme xmlns:a="http://schemas.openxmlformats.org/drawingml/2006/main" name="2_CVS_Health_PPT_EVERYDAY_Template">
  <a:themeElements>
    <a:clrScheme name="CVS Health">
      <a:dk1>
        <a:sysClr val="windowText" lastClr="000000"/>
      </a:dk1>
      <a:lt1>
        <a:sysClr val="window" lastClr="FFFFFF"/>
      </a:lt1>
      <a:dk2>
        <a:srgbClr val="CC0000"/>
      </a:dk2>
      <a:lt2>
        <a:srgbClr val="F0F0F0"/>
      </a:lt2>
      <a:accent1>
        <a:srgbClr val="7FBDEB"/>
      </a:accent1>
      <a:accent2>
        <a:srgbClr val="646464"/>
      </a:accent2>
      <a:accent3>
        <a:srgbClr val="A7CE39"/>
      </a:accent3>
      <a:accent4>
        <a:srgbClr val="37BAAB"/>
      </a:accent4>
      <a:accent5>
        <a:srgbClr val="003C54"/>
      </a:accent5>
      <a:accent6>
        <a:srgbClr val="ABABAB"/>
      </a:accent6>
      <a:hlink>
        <a:srgbClr val="37BAAB"/>
      </a:hlink>
      <a:folHlink>
        <a:srgbClr val="ABABAB"/>
      </a:folHlink>
    </a:clrScheme>
    <a:fontScheme name="CVS Healt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bwMode="gray">
        <a:ln w="101600" cmpd="sng">
          <a:solidFill>
            <a:schemeClr val="bg1">
              <a:lumMod val="75000"/>
            </a:schemeClr>
          </a:solidFill>
          <a:miter lim="800000"/>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a:defRPr sz="2000" dirty="0" smtClean="0"/>
        </a:defPPr>
      </a:lstStyle>
    </a:txDef>
  </a:objectDefaults>
  <a:extraClrSchemeLst/>
  <a:extLst>
    <a:ext uri="{05A4C25C-085E-4340-85A3-A5531E510DB2}">
      <thm15:themeFamily xmlns:thm15="http://schemas.microsoft.com/office/thememl/2012/main" name="19120 Status Report - Template.potx" id="{988665E7-DE88-42B7-926A-B706E0383444}" vid="{D8AAB02A-04C1-4F2F-A6BE-ADC78703590B}"/>
    </a:ext>
  </a:extLst>
</a:theme>
</file>

<file path=ppt/theme/theme4.xml><?xml version="1.0" encoding="utf-8"?>
<a:theme xmlns:a="http://schemas.openxmlformats.org/drawingml/2006/main" name="3_CVS_Health_PPT_EVERYDAY_Template">
  <a:themeElements>
    <a:clrScheme name="CVS Health">
      <a:dk1>
        <a:sysClr val="windowText" lastClr="000000"/>
      </a:dk1>
      <a:lt1>
        <a:sysClr val="window" lastClr="FFFFFF"/>
      </a:lt1>
      <a:dk2>
        <a:srgbClr val="CC0000"/>
      </a:dk2>
      <a:lt2>
        <a:srgbClr val="F0F0F0"/>
      </a:lt2>
      <a:accent1>
        <a:srgbClr val="7FBDEB"/>
      </a:accent1>
      <a:accent2>
        <a:srgbClr val="646464"/>
      </a:accent2>
      <a:accent3>
        <a:srgbClr val="A7CE39"/>
      </a:accent3>
      <a:accent4>
        <a:srgbClr val="37BAAB"/>
      </a:accent4>
      <a:accent5>
        <a:srgbClr val="003C54"/>
      </a:accent5>
      <a:accent6>
        <a:srgbClr val="ABABAB"/>
      </a:accent6>
      <a:hlink>
        <a:srgbClr val="37BAAB"/>
      </a:hlink>
      <a:folHlink>
        <a:srgbClr val="ABABAB"/>
      </a:folHlink>
    </a:clrScheme>
    <a:fontScheme name="CVS Healt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bwMode="gray">
        <a:ln w="101600" cmpd="sng">
          <a:solidFill>
            <a:schemeClr val="bg1">
              <a:lumMod val="75000"/>
            </a:schemeClr>
          </a:solidFill>
          <a:miter lim="800000"/>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a:defRPr sz="2000" dirty="0" smtClean="0"/>
        </a:defPPr>
      </a:lstStyle>
    </a:txDef>
  </a:objectDefaults>
  <a:extraClrSchemeLst/>
  <a:extLst>
    <a:ext uri="{05A4C25C-085E-4340-85A3-A5531E510DB2}">
      <thm15:themeFamily xmlns:thm15="http://schemas.microsoft.com/office/thememl/2012/main" name="19120 Status Report - Template.potx" id="{988665E7-DE88-42B7-926A-B706E0383444}" vid="{1A3DCC8B-C119-4F68-85F4-B91AB477E9C0}"/>
    </a:ext>
  </a:extLst>
</a:theme>
</file>

<file path=ppt/theme/theme5.xml><?xml version="1.0" encoding="utf-8"?>
<a:theme xmlns:a="http://schemas.openxmlformats.org/drawingml/2006/main" name="4_CVS_Health_PPT_EVERYDAY_Template">
  <a:themeElements>
    <a:clrScheme name="CVS Health">
      <a:dk1>
        <a:sysClr val="windowText" lastClr="000000"/>
      </a:dk1>
      <a:lt1>
        <a:sysClr val="window" lastClr="FFFFFF"/>
      </a:lt1>
      <a:dk2>
        <a:srgbClr val="CC0000"/>
      </a:dk2>
      <a:lt2>
        <a:srgbClr val="F0F0F0"/>
      </a:lt2>
      <a:accent1>
        <a:srgbClr val="7FBDEB"/>
      </a:accent1>
      <a:accent2>
        <a:srgbClr val="646464"/>
      </a:accent2>
      <a:accent3>
        <a:srgbClr val="A7CE39"/>
      </a:accent3>
      <a:accent4>
        <a:srgbClr val="37BAAB"/>
      </a:accent4>
      <a:accent5>
        <a:srgbClr val="003C54"/>
      </a:accent5>
      <a:accent6>
        <a:srgbClr val="ABABAB"/>
      </a:accent6>
      <a:hlink>
        <a:srgbClr val="37BAAB"/>
      </a:hlink>
      <a:folHlink>
        <a:srgbClr val="ABABAB"/>
      </a:folHlink>
    </a:clrScheme>
    <a:fontScheme name="CVS Healt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bwMode="gray">
        <a:ln w="101600" cmpd="sng">
          <a:solidFill>
            <a:schemeClr val="bg1">
              <a:lumMod val="75000"/>
            </a:schemeClr>
          </a:solidFill>
          <a:miter lim="800000"/>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a:defRPr sz="2000" dirty="0" smtClean="0"/>
        </a:defPPr>
      </a:lstStyle>
    </a:txDef>
  </a:objectDefaults>
  <a:extraClrSchemeLst/>
  <a:extLst>
    <a:ext uri="{05A4C25C-085E-4340-85A3-A5531E510DB2}">
      <thm15:themeFamily xmlns:thm15="http://schemas.microsoft.com/office/thememl/2012/main" name="19120 Status Report - Template.potx" id="{988665E7-DE88-42B7-926A-B706E0383444}" vid="{D74353E1-4A69-4B81-B0E2-CD62ACC4B213}"/>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Application xmlns="http://www.sap.com/cof/powerpoint/application">
  <Version>2</Version>
  <Revision>2.4.4.72368</Revision>
</Application>
</file>

<file path=customXml/item2.xml><?xml version="1.0" encoding="utf-8"?>
<Application xmlns="http://www.sap.com/cof/ao/powerpoint/application">
  <com.sap.ip.bi.pioneer>
    <Version>4</Version>
    <AAO_Revision>2.4.4.72368</AAO_Revision>
    <RefreshOnOpen>False</RefreshOnOpen>
    <PlanningModeSetToChangeMode>True</PlanningModeSetToChangeMode>
    <Cleaned>False</Cleaned>
    <ForcePromptOnInitialRefresh>False</ForcePromptOnInitialRefresh>
    <StorePromptsInDocument>True</StorePromptsInDocument>
    <MergeVariables>False</MergeVariables>
    <WorkingMode>Local</WorkingMode>
    <RefreshPlanningObjectsOnRefreshAll>True</RefreshPlanningObjectsOnRefreshAll>
    <Items/>
  </com.sap.ip.bi.pioneer>
</Application>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4B2D9BE3D1AE7A4A95891C31424E9E02" ma:contentTypeVersion="2" ma:contentTypeDescription="Create a new document." ma:contentTypeScope="" ma:versionID="a78e94026d497760d5c14018573d8694">
  <xsd:schema xmlns:xsd="http://www.w3.org/2001/XMLSchema" xmlns:xs="http://www.w3.org/2001/XMLSchema" xmlns:p="http://schemas.microsoft.com/office/2006/metadata/properties" xmlns:ns2="04b5301b-d3fe-4f13-96f5-ffb3a6f7a271" targetNamespace="http://schemas.microsoft.com/office/2006/metadata/properties" ma:root="true" ma:fieldsID="dbb90180dedf07ecae9f14e9aff2a1ae" ns2:_="">
    <xsd:import namespace="04b5301b-d3fe-4f13-96f5-ffb3a6f7a27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b5301b-d3fe-4f13-96f5-ffb3a6f7a2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ADEED64-F938-4C73-AC0A-A035B6E6C431}">
  <ds:schemaRefs>
    <ds:schemaRef ds:uri="http://www.sap.com/cof/powerpoint/application"/>
  </ds:schemaRefs>
</ds:datastoreItem>
</file>

<file path=customXml/itemProps2.xml><?xml version="1.0" encoding="utf-8"?>
<ds:datastoreItem xmlns:ds="http://schemas.openxmlformats.org/officeDocument/2006/customXml" ds:itemID="{295009FD-6D83-43B6-94A5-D8E91DF4D4C4}">
  <ds:schemaRefs>
    <ds:schemaRef ds:uri="http://www.sap.com/cof/ao/powerpoint/application"/>
  </ds:schemaRefs>
</ds:datastoreItem>
</file>

<file path=customXml/itemProps3.xml><?xml version="1.0" encoding="utf-8"?>
<ds:datastoreItem xmlns:ds="http://schemas.openxmlformats.org/officeDocument/2006/customXml" ds:itemID="{D9300C6B-FCB5-4DCB-A8B5-225E2E277AC4}">
  <ds:schemaRefs>
    <ds:schemaRef ds:uri="http://schemas.microsoft.com/sharepoint/v3/contenttype/forms"/>
  </ds:schemaRefs>
</ds:datastoreItem>
</file>

<file path=customXml/itemProps4.xml><?xml version="1.0" encoding="utf-8"?>
<ds:datastoreItem xmlns:ds="http://schemas.openxmlformats.org/officeDocument/2006/customXml" ds:itemID="{8C97A4E4-EA97-4E31-B8B7-FC8BB1A390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b5301b-d3fe-4f13-96f5-ffb3a6f7a2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893C10B6-0B51-47ED-88A7-45EFBC4237A5}">
  <ds:schemaRefs>
    <ds:schemaRef ds:uri="http://purl.org/dc/elements/1.1/"/>
    <ds:schemaRef ds:uri="http://schemas.microsoft.com/office/2006/metadata/properties"/>
    <ds:schemaRef ds:uri="04b5301b-d3fe-4f13-96f5-ffb3a6f7a271"/>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1363</Words>
  <Application>Microsoft Office PowerPoint</Application>
  <PresentationFormat>Widescreen</PresentationFormat>
  <Paragraphs>302</Paragraphs>
  <Slides>13</Slides>
  <Notes>11</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13</vt:i4>
      </vt:variant>
    </vt:vector>
  </HeadingPairs>
  <TitlesOfParts>
    <vt:vector size="22" baseType="lpstr">
      <vt:lpstr>Arial</vt:lpstr>
      <vt:lpstr>Lucida Grande</vt:lpstr>
      <vt:lpstr>Verdana</vt:lpstr>
      <vt:lpstr>Wingdings</vt:lpstr>
      <vt:lpstr>CVS_Health_PPT_EVERYDAY_Template</vt:lpstr>
      <vt:lpstr>1_CVS_Health_PPT_EVERYDAY_Template</vt:lpstr>
      <vt:lpstr>2_CVS_Health_PPT_EVERYDAY_Template</vt:lpstr>
      <vt:lpstr>3_CVS_Health_PPT_EVERYDAY_Template</vt:lpstr>
      <vt:lpstr>4_CVS_Health_PPT_EVERYDAY_Template</vt:lpstr>
      <vt:lpstr>PowerPoint Presentation</vt:lpstr>
      <vt:lpstr>AGENDA</vt:lpstr>
      <vt:lpstr>Project Status</vt:lpstr>
      <vt:lpstr>Walkthroughs &amp; Meetings</vt:lpstr>
      <vt:lpstr>Walkthroughs &amp; Meetings Cont’d</vt:lpstr>
      <vt:lpstr>Open Data Requests – as of 04/06/2021</vt:lpstr>
      <vt:lpstr>Open Data Requests Cont’d – as of 04/06/2021</vt:lpstr>
      <vt:lpstr>Initial Findings</vt:lpstr>
      <vt:lpstr>Initial Observations</vt:lpstr>
      <vt:lpstr>Remaining Project Schedule</vt:lpstr>
      <vt:lpstr>PowerPoint Presentation</vt:lpstr>
      <vt:lpstr>Standard Terminology Ratings &amp; Management Action Plan</vt:lpstr>
      <vt:lpstr>Escalation Protocol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195</cp:revision>
  <dcterms:created xsi:type="dcterms:W3CDTF">2020-12-21T14:21:20Z</dcterms:created>
  <dcterms:modified xsi:type="dcterms:W3CDTF">2021-04-07T15:30:18Z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0x0101004B2D9BE3D1AE7A4A95891C31424E9E02</vt:lpwstr>
  </property>
</Properties>
</file>