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4"/>
  </p:sldMasterIdLst>
  <p:notesMasterIdLst>
    <p:notesMasterId r:id="rId16"/>
  </p:notesMasterIdLst>
  <p:handoutMasterIdLst>
    <p:handoutMasterId r:id="rId17"/>
  </p:handoutMasterIdLst>
  <p:sldIdLst>
    <p:sldId id="557" r:id="rId5"/>
    <p:sldId id="574" r:id="rId6"/>
    <p:sldId id="559" r:id="rId7"/>
    <p:sldId id="568" r:id="rId8"/>
    <p:sldId id="572" r:id="rId9"/>
    <p:sldId id="573" r:id="rId10"/>
    <p:sldId id="571" r:id="rId11"/>
    <p:sldId id="578" r:id="rId12"/>
    <p:sldId id="576" r:id="rId13"/>
    <p:sldId id="326" r:id="rId14"/>
    <p:sldId id="577" r:id="rId15"/>
  </p:sldIdLst>
  <p:sldSz cx="12188825"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16" userDrawn="1">
          <p15:clr>
            <a:srgbClr val="A4A3A4"/>
          </p15:clr>
        </p15:guide>
        <p15:guide id="2" orient="horz" pos="1219" userDrawn="1">
          <p15:clr>
            <a:srgbClr val="A4A3A4"/>
          </p15:clr>
        </p15:guide>
        <p15:guide id="3" orient="horz" pos="4116" userDrawn="1">
          <p15:clr>
            <a:srgbClr val="A4A3A4"/>
          </p15:clr>
        </p15:guide>
        <p15:guide id="4" orient="horz" pos="2960" userDrawn="1">
          <p15:clr>
            <a:srgbClr val="A4A3A4"/>
          </p15:clr>
        </p15:guide>
        <p15:guide id="5" pos="359" userDrawn="1">
          <p15:clr>
            <a:srgbClr val="A4A3A4"/>
          </p15:clr>
        </p15:guide>
        <p15:guide id="6" pos="3839"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008B92"/>
    <a:srgbClr val="00A78E"/>
    <a:srgbClr val="66CABB"/>
    <a:srgbClr val="78E2D7"/>
    <a:srgbClr val="267AC0"/>
    <a:srgbClr val="09A7E3"/>
    <a:srgbClr val="77D8E8"/>
    <a:srgbClr val="B8E3EB"/>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875" autoAdjust="0"/>
  </p:normalViewPr>
  <p:slideViewPr>
    <p:cSldViewPr snapToGrid="0">
      <p:cViewPr varScale="1">
        <p:scale>
          <a:sx n="58" d="100"/>
          <a:sy n="58" d="100"/>
        </p:scale>
        <p:origin x="96" y="1230"/>
      </p:cViewPr>
      <p:guideLst>
        <p:guide orient="horz" pos="1916"/>
        <p:guide orient="horz" pos="1219"/>
        <p:guide orient="horz" pos="4116"/>
        <p:guide orient="horz" pos="2960"/>
        <p:guide pos="359"/>
        <p:guide pos="3839"/>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snapToObjects="1">
      <p:cViewPr varScale="1">
        <p:scale>
          <a:sx n="55" d="100"/>
          <a:sy n="55" d="100"/>
        </p:scale>
        <p:origin x="2140" y="3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BA5239-3822-49E4-9106-CE1F2052AD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F8C19AB-EA4B-4A41-9EE2-4A17391A9AA2}">
      <dgm:prSet phldrT="[Text]" phldr="0" custT="1"/>
      <dgm:spPr/>
      <dgm:t>
        <a:bodyPr/>
        <a:lstStyle/>
        <a:p>
          <a:r>
            <a:rPr lang="en-US" sz="3600" dirty="0"/>
            <a:t>October</a:t>
          </a:r>
        </a:p>
      </dgm:t>
    </dgm:pt>
    <dgm:pt modelId="{E34491FE-0F02-4730-92D1-14177E9767F9}" type="parTrans" cxnId="{4CC27ED1-BC6A-49A9-9A8E-E5976566F4EF}">
      <dgm:prSet/>
      <dgm:spPr/>
      <dgm:t>
        <a:bodyPr/>
        <a:lstStyle/>
        <a:p>
          <a:endParaRPr lang="en-US"/>
        </a:p>
      </dgm:t>
    </dgm:pt>
    <dgm:pt modelId="{310B564E-E8A1-4CD2-8213-AA890233B7E9}" type="sibTrans" cxnId="{4CC27ED1-BC6A-49A9-9A8E-E5976566F4EF}">
      <dgm:prSet/>
      <dgm:spPr/>
      <dgm:t>
        <a:bodyPr/>
        <a:lstStyle/>
        <a:p>
          <a:endParaRPr lang="en-US"/>
        </a:p>
      </dgm:t>
    </dgm:pt>
    <dgm:pt modelId="{DAF80359-DA10-4D37-ACFB-8C15C52B2C77}">
      <dgm:prSet phldrT="[Text]" phldr="0" custT="1"/>
      <dgm:spPr/>
      <dgm:t>
        <a:bodyPr/>
        <a:lstStyle/>
        <a:p>
          <a:r>
            <a:rPr lang="en-US" sz="3600" dirty="0"/>
            <a:t>November</a:t>
          </a:r>
        </a:p>
      </dgm:t>
    </dgm:pt>
    <dgm:pt modelId="{7D8C5C4C-40D9-438C-962C-F51F5F36B351}" type="parTrans" cxnId="{76265348-676F-46C2-9E20-EBE6E4CBD05D}">
      <dgm:prSet/>
      <dgm:spPr/>
      <dgm:t>
        <a:bodyPr/>
        <a:lstStyle/>
        <a:p>
          <a:endParaRPr lang="en-US"/>
        </a:p>
      </dgm:t>
    </dgm:pt>
    <dgm:pt modelId="{55C0F28B-0991-487D-8CBA-C6021D6647A0}" type="sibTrans" cxnId="{76265348-676F-46C2-9E20-EBE6E4CBD05D}">
      <dgm:prSet/>
      <dgm:spPr/>
      <dgm:t>
        <a:bodyPr/>
        <a:lstStyle/>
        <a:p>
          <a:endParaRPr lang="en-US"/>
        </a:p>
      </dgm:t>
    </dgm:pt>
    <dgm:pt modelId="{B7CA0D61-5511-4EBF-B215-D14A99A928E3}">
      <dgm:prSet phldrT="[Text]" phldr="0" custT="1"/>
      <dgm:spPr/>
      <dgm:t>
        <a:bodyPr/>
        <a:lstStyle/>
        <a:p>
          <a:r>
            <a:rPr lang="en-US" sz="2400" dirty="0"/>
            <a:t>Senior Director Reviews IT Audit Plan</a:t>
          </a:r>
        </a:p>
      </dgm:t>
    </dgm:pt>
    <dgm:pt modelId="{7E112721-AAC6-48ED-AE8D-3407B83C77A0}" type="parTrans" cxnId="{A2F2E4B0-0960-44F3-A5C3-B3B2C726FCCC}">
      <dgm:prSet/>
      <dgm:spPr/>
      <dgm:t>
        <a:bodyPr/>
        <a:lstStyle/>
        <a:p>
          <a:endParaRPr lang="en-US"/>
        </a:p>
      </dgm:t>
    </dgm:pt>
    <dgm:pt modelId="{81240381-F0BD-444F-8113-F7FD4C80BF8F}" type="sibTrans" cxnId="{A2F2E4B0-0960-44F3-A5C3-B3B2C726FCCC}">
      <dgm:prSet/>
      <dgm:spPr/>
      <dgm:t>
        <a:bodyPr/>
        <a:lstStyle/>
        <a:p>
          <a:endParaRPr lang="en-US"/>
        </a:p>
      </dgm:t>
    </dgm:pt>
    <dgm:pt modelId="{16291B9A-08D8-4472-B7F5-505A1AFB504A}">
      <dgm:prSet phldrT="[Text]" phldr="0" custT="1"/>
      <dgm:spPr/>
      <dgm:t>
        <a:bodyPr/>
        <a:lstStyle/>
        <a:p>
          <a:r>
            <a:rPr lang="en-US" sz="3600"/>
            <a:t>December</a:t>
          </a:r>
        </a:p>
      </dgm:t>
    </dgm:pt>
    <dgm:pt modelId="{3EACAFE1-0580-4175-9119-F85588969BFD}" type="parTrans" cxnId="{E61E4ECA-254D-4714-9404-EE6A5DD8EEF5}">
      <dgm:prSet/>
      <dgm:spPr/>
      <dgm:t>
        <a:bodyPr/>
        <a:lstStyle/>
        <a:p>
          <a:endParaRPr lang="en-US"/>
        </a:p>
      </dgm:t>
    </dgm:pt>
    <dgm:pt modelId="{717385C5-47EB-4CC0-80D2-7AB67829A28B}" type="sibTrans" cxnId="{E61E4ECA-254D-4714-9404-EE6A5DD8EEF5}">
      <dgm:prSet/>
      <dgm:spPr/>
      <dgm:t>
        <a:bodyPr/>
        <a:lstStyle/>
        <a:p>
          <a:endParaRPr lang="en-US"/>
        </a:p>
      </dgm:t>
    </dgm:pt>
    <dgm:pt modelId="{0E3C1A18-E74E-4749-9BDB-775DE239C820}">
      <dgm:prSet phldr="0" custT="1"/>
      <dgm:spPr/>
      <dgm:t>
        <a:bodyPr/>
        <a:lstStyle/>
        <a:p>
          <a:r>
            <a:rPr lang="en-US" sz="3600" dirty="0"/>
            <a:t>January</a:t>
          </a:r>
        </a:p>
      </dgm:t>
    </dgm:pt>
    <dgm:pt modelId="{8B573896-8F10-404F-96B3-1947E2F345A9}" type="parTrans" cxnId="{ADCF980C-505C-4B3B-A1E0-E513A2B9ABDE}">
      <dgm:prSet/>
      <dgm:spPr/>
      <dgm:t>
        <a:bodyPr/>
        <a:lstStyle/>
        <a:p>
          <a:endParaRPr lang="en-US"/>
        </a:p>
      </dgm:t>
    </dgm:pt>
    <dgm:pt modelId="{E73EA381-E1E3-4B85-8E59-F1B9CC5575A0}" type="sibTrans" cxnId="{ADCF980C-505C-4B3B-A1E0-E513A2B9ABDE}">
      <dgm:prSet/>
      <dgm:spPr/>
      <dgm:t>
        <a:bodyPr/>
        <a:lstStyle/>
        <a:p>
          <a:endParaRPr lang="en-US"/>
        </a:p>
      </dgm:t>
    </dgm:pt>
    <dgm:pt modelId="{7482250F-269A-4968-A7E1-E6E86B95DA84}">
      <dgm:prSet phldr="0" custT="1"/>
      <dgm:spPr/>
      <dgm:t>
        <a:bodyPr/>
        <a:lstStyle/>
        <a:p>
          <a:r>
            <a:rPr lang="en-US" sz="3600"/>
            <a:t>February</a:t>
          </a:r>
        </a:p>
      </dgm:t>
    </dgm:pt>
    <dgm:pt modelId="{64A2E6D5-8C2C-4E67-A5F4-241D9BE12FC6}" type="parTrans" cxnId="{88D8CC05-DE1A-4B2A-825C-5FA242D1DBAE}">
      <dgm:prSet/>
      <dgm:spPr/>
      <dgm:t>
        <a:bodyPr/>
        <a:lstStyle/>
        <a:p>
          <a:endParaRPr lang="en-US"/>
        </a:p>
      </dgm:t>
    </dgm:pt>
    <dgm:pt modelId="{CA2C509A-76E0-40AA-974A-9E3D5BEBCC8E}" type="sibTrans" cxnId="{88D8CC05-DE1A-4B2A-825C-5FA242D1DBAE}">
      <dgm:prSet/>
      <dgm:spPr/>
      <dgm:t>
        <a:bodyPr/>
        <a:lstStyle/>
        <a:p>
          <a:endParaRPr lang="en-US"/>
        </a:p>
      </dgm:t>
    </dgm:pt>
    <dgm:pt modelId="{88EC8FDF-8B6A-4E01-AC6F-F0587E5E56B8}">
      <dgm:prSet phldr="0" custT="1"/>
      <dgm:spPr/>
      <dgm:t>
        <a:bodyPr/>
        <a:lstStyle/>
        <a:p>
          <a:r>
            <a:rPr lang="en-US" sz="3600"/>
            <a:t>March</a:t>
          </a:r>
        </a:p>
      </dgm:t>
    </dgm:pt>
    <dgm:pt modelId="{85BAB3FD-ABA1-41FF-9BC2-5B5292F323F6}" type="parTrans" cxnId="{4252F614-D1DC-40A9-90A3-7BCFBD2A56FA}">
      <dgm:prSet/>
      <dgm:spPr/>
      <dgm:t>
        <a:bodyPr/>
        <a:lstStyle/>
        <a:p>
          <a:endParaRPr lang="en-US"/>
        </a:p>
      </dgm:t>
    </dgm:pt>
    <dgm:pt modelId="{DF9299BC-9F89-4732-AC52-84E6AA979F92}" type="sibTrans" cxnId="{4252F614-D1DC-40A9-90A3-7BCFBD2A56FA}">
      <dgm:prSet/>
      <dgm:spPr/>
      <dgm:t>
        <a:bodyPr/>
        <a:lstStyle/>
        <a:p>
          <a:endParaRPr lang="en-US"/>
        </a:p>
      </dgm:t>
    </dgm:pt>
    <dgm:pt modelId="{950D9641-A797-4E53-8336-DDB05A6C261A}">
      <dgm:prSet phldr="0" custT="1"/>
      <dgm:spPr/>
      <dgm:t>
        <a:bodyPr/>
        <a:lstStyle/>
        <a:p>
          <a:pPr rtl="0"/>
          <a:r>
            <a:rPr lang="en-US" sz="2400"/>
            <a:t> Audit Committee Approves 2021 Audit Plan</a:t>
          </a:r>
        </a:p>
      </dgm:t>
    </dgm:pt>
    <dgm:pt modelId="{27712A19-1892-4C6E-82BE-7A4C223E158E}" type="parTrans" cxnId="{0D55F862-A6EB-43B0-8D61-23665C8E9406}">
      <dgm:prSet/>
      <dgm:spPr/>
      <dgm:t>
        <a:bodyPr/>
        <a:lstStyle/>
        <a:p>
          <a:endParaRPr lang="en-US"/>
        </a:p>
      </dgm:t>
    </dgm:pt>
    <dgm:pt modelId="{96EFDCF4-6D20-4625-BA04-07CD58B68C68}" type="sibTrans" cxnId="{0D55F862-A6EB-43B0-8D61-23665C8E9406}">
      <dgm:prSet/>
      <dgm:spPr/>
      <dgm:t>
        <a:bodyPr/>
        <a:lstStyle/>
        <a:p>
          <a:endParaRPr lang="en-US"/>
        </a:p>
      </dgm:t>
    </dgm:pt>
    <dgm:pt modelId="{4BC921EF-0435-43C2-85E8-75EDDC46E8DA}">
      <dgm:prSet phldr="0" custT="1"/>
      <dgm:spPr/>
      <dgm:t>
        <a:bodyPr/>
        <a:lstStyle/>
        <a:p>
          <a:r>
            <a:rPr lang="en-US" sz="2400"/>
            <a:t>2021 Audit Plan Year Begins</a:t>
          </a:r>
        </a:p>
      </dgm:t>
    </dgm:pt>
    <dgm:pt modelId="{B9BA109A-0B4A-4EE7-A3A1-CFA5B647A097}" type="parTrans" cxnId="{BBA83206-A487-4578-A0A4-15C10D199784}">
      <dgm:prSet/>
      <dgm:spPr/>
      <dgm:t>
        <a:bodyPr/>
        <a:lstStyle/>
        <a:p>
          <a:endParaRPr lang="en-US"/>
        </a:p>
      </dgm:t>
    </dgm:pt>
    <dgm:pt modelId="{664DD82F-EEEE-4FA6-9BFD-38A4521BC66D}" type="sibTrans" cxnId="{BBA83206-A487-4578-A0A4-15C10D199784}">
      <dgm:prSet/>
      <dgm:spPr/>
      <dgm:t>
        <a:bodyPr/>
        <a:lstStyle/>
        <a:p>
          <a:endParaRPr lang="en-US"/>
        </a:p>
      </dgm:t>
    </dgm:pt>
    <dgm:pt modelId="{DB7A85AA-5F93-4EAD-BC45-B51C6D57E2EC}">
      <dgm:prSet phldr="0" custT="1"/>
      <dgm:spPr/>
      <dgm:t>
        <a:bodyPr/>
        <a:lstStyle/>
        <a:p>
          <a:pPr rtl="0"/>
          <a:r>
            <a:rPr lang="en-US" sz="2400"/>
            <a:t>Complete Socialization with Executive Leaders</a:t>
          </a:r>
        </a:p>
      </dgm:t>
    </dgm:pt>
    <dgm:pt modelId="{2798906F-A709-4015-A2EA-D2594B5B6AEC}" type="parTrans" cxnId="{4292409D-6B89-49EE-B982-154995377602}">
      <dgm:prSet/>
      <dgm:spPr/>
      <dgm:t>
        <a:bodyPr/>
        <a:lstStyle/>
        <a:p>
          <a:endParaRPr lang="en-US"/>
        </a:p>
      </dgm:t>
    </dgm:pt>
    <dgm:pt modelId="{592FCB33-32C3-49C7-BB28-8919340EA7AA}" type="sibTrans" cxnId="{4292409D-6B89-49EE-B982-154995377602}">
      <dgm:prSet/>
      <dgm:spPr/>
      <dgm:t>
        <a:bodyPr/>
        <a:lstStyle/>
        <a:p>
          <a:endParaRPr lang="en-US"/>
        </a:p>
      </dgm:t>
    </dgm:pt>
    <dgm:pt modelId="{D952BFE5-C609-4712-B9FF-3754822A2B18}">
      <dgm:prSet phldr="0" custT="1"/>
      <dgm:spPr/>
      <dgm:t>
        <a:bodyPr/>
        <a:lstStyle/>
        <a:p>
          <a:pPr rtl="0"/>
          <a:r>
            <a:rPr lang="en-US" sz="2400" dirty="0"/>
            <a:t>Audit Plan Socialization - Exec Management</a:t>
          </a:r>
        </a:p>
      </dgm:t>
    </dgm:pt>
    <dgm:pt modelId="{5B0C4FC4-5CA2-49A7-8B83-1905A82D2DDC}" type="parTrans" cxnId="{8FCF888A-20CE-4B1D-B13C-C2749742AC18}">
      <dgm:prSet/>
      <dgm:spPr/>
      <dgm:t>
        <a:bodyPr/>
        <a:lstStyle/>
        <a:p>
          <a:endParaRPr lang="en-US"/>
        </a:p>
      </dgm:t>
    </dgm:pt>
    <dgm:pt modelId="{CC7EFD11-6CA4-444D-932A-D2C0F3CA76BC}" type="sibTrans" cxnId="{8FCF888A-20CE-4B1D-B13C-C2749742AC18}">
      <dgm:prSet/>
      <dgm:spPr/>
      <dgm:t>
        <a:bodyPr/>
        <a:lstStyle/>
        <a:p>
          <a:endParaRPr lang="en-US"/>
        </a:p>
      </dgm:t>
    </dgm:pt>
    <dgm:pt modelId="{B9362CEA-0D27-4A60-AAAD-D9DC49B825D4}">
      <dgm:prSet phldr="0" custT="1"/>
      <dgm:spPr/>
      <dgm:t>
        <a:bodyPr/>
        <a:lstStyle/>
        <a:p>
          <a:r>
            <a:rPr lang="en-US" sz="2400"/>
            <a:t>Audit Plan Finalization</a:t>
          </a:r>
        </a:p>
      </dgm:t>
    </dgm:pt>
    <dgm:pt modelId="{ECFB2B64-6675-4545-ACD1-B4F12738A1A6}" type="parTrans" cxnId="{A5BF2DF8-2636-4FF0-A341-A64586E73FC5}">
      <dgm:prSet/>
      <dgm:spPr/>
      <dgm:t>
        <a:bodyPr/>
        <a:lstStyle/>
        <a:p>
          <a:endParaRPr lang="en-US"/>
        </a:p>
      </dgm:t>
    </dgm:pt>
    <dgm:pt modelId="{7B6F1D80-EB8B-4F2F-A223-35F6577F37AE}" type="sibTrans" cxnId="{A5BF2DF8-2636-4FF0-A341-A64586E73FC5}">
      <dgm:prSet/>
      <dgm:spPr/>
      <dgm:t>
        <a:bodyPr/>
        <a:lstStyle/>
        <a:p>
          <a:endParaRPr lang="en-US"/>
        </a:p>
      </dgm:t>
    </dgm:pt>
    <dgm:pt modelId="{F811B879-B84D-41DA-94FE-00EFA0DE8025}">
      <dgm:prSet phldr="0" custT="1"/>
      <dgm:spPr/>
      <dgm:t>
        <a:bodyPr/>
        <a:lstStyle/>
        <a:p>
          <a:pPr rtl="0"/>
          <a:r>
            <a:rPr lang="en-US" sz="2400" dirty="0"/>
            <a:t>Draft Plan to Chief Audit Executive</a:t>
          </a:r>
        </a:p>
      </dgm:t>
    </dgm:pt>
    <dgm:pt modelId="{21952D03-4E51-4D82-B9FE-77CB4C7BA0C4}" type="parTrans" cxnId="{93EBEFA3-0F89-40BC-A045-9A5CF1D80F2C}">
      <dgm:prSet/>
      <dgm:spPr/>
      <dgm:t>
        <a:bodyPr/>
        <a:lstStyle/>
        <a:p>
          <a:endParaRPr lang="en-US"/>
        </a:p>
      </dgm:t>
    </dgm:pt>
    <dgm:pt modelId="{18E699FF-44A1-42B8-BC6A-1BE7AD2D928F}" type="sibTrans" cxnId="{93EBEFA3-0F89-40BC-A045-9A5CF1D80F2C}">
      <dgm:prSet/>
      <dgm:spPr/>
      <dgm:t>
        <a:bodyPr/>
        <a:lstStyle/>
        <a:p>
          <a:endParaRPr lang="en-US"/>
        </a:p>
      </dgm:t>
    </dgm:pt>
    <dgm:pt modelId="{A1F980EC-AD72-4B2E-85CA-0F286EC41F82}">
      <dgm:prSet phldr="0" custT="1"/>
      <dgm:spPr/>
      <dgm:t>
        <a:bodyPr/>
        <a:lstStyle/>
        <a:p>
          <a:r>
            <a:rPr lang="en-US" sz="2400" dirty="0"/>
            <a:t>Internal Audit Reviews All Plans</a:t>
          </a:r>
        </a:p>
      </dgm:t>
    </dgm:pt>
    <dgm:pt modelId="{51956C2E-A875-4926-80D9-27F79717552F}" type="parTrans" cxnId="{F5094C28-0EF2-43FE-BCC2-81006200C150}">
      <dgm:prSet/>
      <dgm:spPr/>
      <dgm:t>
        <a:bodyPr/>
        <a:lstStyle/>
        <a:p>
          <a:endParaRPr lang="en-US"/>
        </a:p>
      </dgm:t>
    </dgm:pt>
    <dgm:pt modelId="{9690FCA3-83DB-4590-A768-B92E31FD06B6}" type="sibTrans" cxnId="{F5094C28-0EF2-43FE-BCC2-81006200C150}">
      <dgm:prSet/>
      <dgm:spPr/>
      <dgm:t>
        <a:bodyPr/>
        <a:lstStyle/>
        <a:p>
          <a:endParaRPr lang="en-US"/>
        </a:p>
      </dgm:t>
    </dgm:pt>
    <dgm:pt modelId="{AEB27768-24E6-411E-91C6-9370D17B8E86}">
      <dgm:prSet phldr="0" custT="1"/>
      <dgm:spPr/>
      <dgm:t>
        <a:bodyPr/>
        <a:lstStyle/>
        <a:p>
          <a:pPr rtl="0"/>
          <a:r>
            <a:rPr lang="en-US" sz="2400" dirty="0"/>
            <a:t>Risk Assessment Meetings – Key Leaders</a:t>
          </a:r>
        </a:p>
      </dgm:t>
    </dgm:pt>
    <dgm:pt modelId="{B1713F11-A1E6-4EEE-A3FD-C48E4FDD51B9}" type="parTrans" cxnId="{25415309-6751-4E25-8277-CFE1D3417992}">
      <dgm:prSet/>
      <dgm:spPr/>
      <dgm:t>
        <a:bodyPr/>
        <a:lstStyle/>
        <a:p>
          <a:endParaRPr lang="en-US"/>
        </a:p>
      </dgm:t>
    </dgm:pt>
    <dgm:pt modelId="{0A2D65D5-2538-4D45-A12A-7C25CD5AC992}" type="sibTrans" cxnId="{25415309-6751-4E25-8277-CFE1D3417992}">
      <dgm:prSet/>
      <dgm:spPr/>
      <dgm:t>
        <a:bodyPr/>
        <a:lstStyle/>
        <a:p>
          <a:endParaRPr lang="en-US"/>
        </a:p>
      </dgm:t>
    </dgm:pt>
    <dgm:pt modelId="{31E61057-55D3-450B-A984-B93030D2CF84}">
      <dgm:prSet phldr="0" custT="1"/>
      <dgm:spPr/>
      <dgm:t>
        <a:bodyPr/>
        <a:lstStyle/>
        <a:p>
          <a:pPr rtl="0"/>
          <a:r>
            <a:rPr lang="en-US" sz="2400" dirty="0"/>
            <a:t>Information Technology Risk Survey</a:t>
          </a:r>
        </a:p>
      </dgm:t>
    </dgm:pt>
    <dgm:pt modelId="{47799272-3B14-4B4A-A5E2-E4FD3AA2F91D}" type="parTrans" cxnId="{3C586900-CC9D-4881-8018-806EF3546925}">
      <dgm:prSet/>
      <dgm:spPr/>
      <dgm:t>
        <a:bodyPr/>
        <a:lstStyle/>
        <a:p>
          <a:endParaRPr lang="en-US"/>
        </a:p>
      </dgm:t>
    </dgm:pt>
    <dgm:pt modelId="{07358DC9-A013-445B-B104-E1CBF2231101}" type="sibTrans" cxnId="{3C586900-CC9D-4881-8018-806EF3546925}">
      <dgm:prSet/>
      <dgm:spPr/>
      <dgm:t>
        <a:bodyPr/>
        <a:lstStyle/>
        <a:p>
          <a:endParaRPr lang="en-US"/>
        </a:p>
      </dgm:t>
    </dgm:pt>
    <dgm:pt modelId="{38B77C13-9A89-405C-AEE7-F9E306F1DA70}" type="pres">
      <dgm:prSet presAssocID="{90BA5239-3822-49E4-9106-CE1F2052AD08}" presName="Name0" presStyleCnt="0">
        <dgm:presLayoutVars>
          <dgm:dir/>
          <dgm:animLvl val="lvl"/>
          <dgm:resizeHandles val="exact"/>
        </dgm:presLayoutVars>
      </dgm:prSet>
      <dgm:spPr/>
    </dgm:pt>
    <dgm:pt modelId="{F3336B18-EF5F-42FC-AAB2-F2CCCC90BE2F}" type="pres">
      <dgm:prSet presAssocID="{1F8C19AB-EA4B-4A41-9EE2-4A17391A9AA2}" presName="linNode" presStyleCnt="0"/>
      <dgm:spPr/>
    </dgm:pt>
    <dgm:pt modelId="{7F76DACE-C8D9-4BF3-9673-BC9F37CED457}" type="pres">
      <dgm:prSet presAssocID="{1F8C19AB-EA4B-4A41-9EE2-4A17391A9AA2}" presName="parentText" presStyleLbl="node1" presStyleIdx="0" presStyleCnt="6" custScaleX="83110">
        <dgm:presLayoutVars>
          <dgm:chMax val="1"/>
          <dgm:bulletEnabled val="1"/>
        </dgm:presLayoutVars>
      </dgm:prSet>
      <dgm:spPr/>
    </dgm:pt>
    <dgm:pt modelId="{5A62BDD4-EE00-4AA4-8C78-C3B57A6EF9D8}" type="pres">
      <dgm:prSet presAssocID="{1F8C19AB-EA4B-4A41-9EE2-4A17391A9AA2}" presName="descendantText" presStyleLbl="alignAccFollowNode1" presStyleIdx="0" presStyleCnt="6" custScaleY="121630">
        <dgm:presLayoutVars>
          <dgm:bulletEnabled val="1"/>
        </dgm:presLayoutVars>
      </dgm:prSet>
      <dgm:spPr/>
    </dgm:pt>
    <dgm:pt modelId="{C1E51D97-947E-4C31-8CF0-F06F631434D4}" type="pres">
      <dgm:prSet presAssocID="{310B564E-E8A1-4CD2-8213-AA890233B7E9}" presName="sp" presStyleCnt="0"/>
      <dgm:spPr/>
    </dgm:pt>
    <dgm:pt modelId="{78B7E644-46E0-4002-A926-1B57CBE19B3C}" type="pres">
      <dgm:prSet presAssocID="{DAF80359-DA10-4D37-ACFB-8C15C52B2C77}" presName="linNode" presStyleCnt="0"/>
      <dgm:spPr/>
    </dgm:pt>
    <dgm:pt modelId="{456E6C29-40F2-4688-8B23-576BD20365C3}" type="pres">
      <dgm:prSet presAssocID="{DAF80359-DA10-4D37-ACFB-8C15C52B2C77}" presName="parentText" presStyleLbl="node1" presStyleIdx="1" presStyleCnt="6" custScaleX="83110">
        <dgm:presLayoutVars>
          <dgm:chMax val="1"/>
          <dgm:bulletEnabled val="1"/>
        </dgm:presLayoutVars>
      </dgm:prSet>
      <dgm:spPr/>
    </dgm:pt>
    <dgm:pt modelId="{6CC2931B-1847-4D36-8214-2313169220C3}" type="pres">
      <dgm:prSet presAssocID="{DAF80359-DA10-4D37-ACFB-8C15C52B2C77}" presName="descendantText" presStyleLbl="alignAccFollowNode1" presStyleIdx="1" presStyleCnt="6" custScaleY="121630">
        <dgm:presLayoutVars>
          <dgm:bulletEnabled val="1"/>
        </dgm:presLayoutVars>
      </dgm:prSet>
      <dgm:spPr/>
    </dgm:pt>
    <dgm:pt modelId="{F01EF814-3B61-413F-92FB-208B90E7C5F2}" type="pres">
      <dgm:prSet presAssocID="{55C0F28B-0991-487D-8CBA-C6021D6647A0}" presName="sp" presStyleCnt="0"/>
      <dgm:spPr/>
    </dgm:pt>
    <dgm:pt modelId="{7F716FDC-DD8D-4A26-B9E2-107FABB1A838}" type="pres">
      <dgm:prSet presAssocID="{16291B9A-08D8-4472-B7F5-505A1AFB504A}" presName="linNode" presStyleCnt="0"/>
      <dgm:spPr/>
    </dgm:pt>
    <dgm:pt modelId="{CBC0D749-F49B-4856-8830-98D2D409DCF0}" type="pres">
      <dgm:prSet presAssocID="{16291B9A-08D8-4472-B7F5-505A1AFB504A}" presName="parentText" presStyleLbl="node1" presStyleIdx="2" presStyleCnt="6" custScaleX="83110">
        <dgm:presLayoutVars>
          <dgm:chMax val="1"/>
          <dgm:bulletEnabled val="1"/>
        </dgm:presLayoutVars>
      </dgm:prSet>
      <dgm:spPr/>
    </dgm:pt>
    <dgm:pt modelId="{582355DF-FA5F-4135-BC66-1BB7994A8259}" type="pres">
      <dgm:prSet presAssocID="{16291B9A-08D8-4472-B7F5-505A1AFB504A}" presName="descendantText" presStyleLbl="alignAccFollowNode1" presStyleIdx="2" presStyleCnt="6" custScaleY="121630">
        <dgm:presLayoutVars>
          <dgm:bulletEnabled val="1"/>
        </dgm:presLayoutVars>
      </dgm:prSet>
      <dgm:spPr/>
    </dgm:pt>
    <dgm:pt modelId="{E8C6DD50-F546-475D-999F-72A2742B8F4C}" type="pres">
      <dgm:prSet presAssocID="{717385C5-47EB-4CC0-80D2-7AB67829A28B}" presName="sp" presStyleCnt="0"/>
      <dgm:spPr/>
    </dgm:pt>
    <dgm:pt modelId="{CCD5254B-36BD-49C5-B59A-92B86D2C1F3C}" type="pres">
      <dgm:prSet presAssocID="{0E3C1A18-E74E-4749-9BDB-775DE239C820}" presName="linNode" presStyleCnt="0"/>
      <dgm:spPr/>
    </dgm:pt>
    <dgm:pt modelId="{7A7C4E4E-D447-47E8-AF97-AD37707EC1BD}" type="pres">
      <dgm:prSet presAssocID="{0E3C1A18-E74E-4749-9BDB-775DE239C820}" presName="parentText" presStyleLbl="node1" presStyleIdx="3" presStyleCnt="6" custScaleX="83110">
        <dgm:presLayoutVars>
          <dgm:chMax val="1"/>
          <dgm:bulletEnabled val="1"/>
        </dgm:presLayoutVars>
      </dgm:prSet>
      <dgm:spPr/>
    </dgm:pt>
    <dgm:pt modelId="{FCEBDAC1-415C-47BC-8BA3-EFFD56BAF03C}" type="pres">
      <dgm:prSet presAssocID="{0E3C1A18-E74E-4749-9BDB-775DE239C820}" presName="descendantText" presStyleLbl="alignAccFollowNode1" presStyleIdx="3" presStyleCnt="6" custScaleY="121630">
        <dgm:presLayoutVars>
          <dgm:bulletEnabled val="1"/>
        </dgm:presLayoutVars>
      </dgm:prSet>
      <dgm:spPr/>
    </dgm:pt>
    <dgm:pt modelId="{8955FA1B-EF1C-4D41-9BA3-78E98C7D1F98}" type="pres">
      <dgm:prSet presAssocID="{E73EA381-E1E3-4B85-8E59-F1B9CC5575A0}" presName="sp" presStyleCnt="0"/>
      <dgm:spPr/>
    </dgm:pt>
    <dgm:pt modelId="{07FA4B10-054D-4C32-BFB4-DA63175242D6}" type="pres">
      <dgm:prSet presAssocID="{7482250F-269A-4968-A7E1-E6E86B95DA84}" presName="linNode" presStyleCnt="0"/>
      <dgm:spPr/>
    </dgm:pt>
    <dgm:pt modelId="{76FC6E50-6F17-4BDA-94A1-AF7183B6AF00}" type="pres">
      <dgm:prSet presAssocID="{7482250F-269A-4968-A7E1-E6E86B95DA84}" presName="parentText" presStyleLbl="node1" presStyleIdx="4" presStyleCnt="6" custScaleX="83110">
        <dgm:presLayoutVars>
          <dgm:chMax val="1"/>
          <dgm:bulletEnabled val="1"/>
        </dgm:presLayoutVars>
      </dgm:prSet>
      <dgm:spPr/>
    </dgm:pt>
    <dgm:pt modelId="{89532861-A77B-41A9-8B9B-2DEB324837AE}" type="pres">
      <dgm:prSet presAssocID="{7482250F-269A-4968-A7E1-E6E86B95DA84}" presName="descendantText" presStyleLbl="alignAccFollowNode1" presStyleIdx="4" presStyleCnt="6" custScaleY="121630">
        <dgm:presLayoutVars>
          <dgm:bulletEnabled val="1"/>
        </dgm:presLayoutVars>
      </dgm:prSet>
      <dgm:spPr/>
    </dgm:pt>
    <dgm:pt modelId="{6E6C3524-FA86-4AD9-B676-BED764B7A0FC}" type="pres">
      <dgm:prSet presAssocID="{CA2C509A-76E0-40AA-974A-9E3D5BEBCC8E}" presName="sp" presStyleCnt="0"/>
      <dgm:spPr/>
    </dgm:pt>
    <dgm:pt modelId="{355FE89E-C8B6-4F37-8DF4-B0E9B8C59369}" type="pres">
      <dgm:prSet presAssocID="{88EC8FDF-8B6A-4E01-AC6F-F0587E5E56B8}" presName="linNode" presStyleCnt="0"/>
      <dgm:spPr/>
    </dgm:pt>
    <dgm:pt modelId="{5F73F00B-B716-4C72-8EDA-E056864824D2}" type="pres">
      <dgm:prSet presAssocID="{88EC8FDF-8B6A-4E01-AC6F-F0587E5E56B8}" presName="parentText" presStyleLbl="node1" presStyleIdx="5" presStyleCnt="6" custScaleX="83110">
        <dgm:presLayoutVars>
          <dgm:chMax val="1"/>
          <dgm:bulletEnabled val="1"/>
        </dgm:presLayoutVars>
      </dgm:prSet>
      <dgm:spPr/>
    </dgm:pt>
    <dgm:pt modelId="{45DA7336-5993-47C0-A0CD-4750473208E8}" type="pres">
      <dgm:prSet presAssocID="{88EC8FDF-8B6A-4E01-AC6F-F0587E5E56B8}" presName="descendantText" presStyleLbl="alignAccFollowNode1" presStyleIdx="5" presStyleCnt="6" custScaleY="121630">
        <dgm:presLayoutVars>
          <dgm:bulletEnabled val="1"/>
        </dgm:presLayoutVars>
      </dgm:prSet>
      <dgm:spPr/>
    </dgm:pt>
  </dgm:ptLst>
  <dgm:cxnLst>
    <dgm:cxn modelId="{3C586900-CC9D-4881-8018-806EF3546925}" srcId="{1F8C19AB-EA4B-4A41-9EE2-4A17391A9AA2}" destId="{31E61057-55D3-450B-A984-B93030D2CF84}" srcOrd="0" destOrd="0" parTransId="{47799272-3B14-4B4A-A5E2-E4FD3AA2F91D}" sibTransId="{07358DC9-A013-445B-B104-E1CBF2231101}"/>
    <dgm:cxn modelId="{30902603-BF50-4D05-9194-3D96ACF966D3}" type="presOf" srcId="{7482250F-269A-4968-A7E1-E6E86B95DA84}" destId="{76FC6E50-6F17-4BDA-94A1-AF7183B6AF00}" srcOrd="0" destOrd="0" presId="urn:microsoft.com/office/officeart/2005/8/layout/vList5"/>
    <dgm:cxn modelId="{88D8CC05-DE1A-4B2A-825C-5FA242D1DBAE}" srcId="{90BA5239-3822-49E4-9106-CE1F2052AD08}" destId="{7482250F-269A-4968-A7E1-E6E86B95DA84}" srcOrd="4" destOrd="0" parTransId="{64A2E6D5-8C2C-4E67-A5F4-241D9BE12FC6}" sibTransId="{CA2C509A-76E0-40AA-974A-9E3D5BEBCC8E}"/>
    <dgm:cxn modelId="{BBA83206-A487-4578-A0A4-15C10D199784}" srcId="{88EC8FDF-8B6A-4E01-AC6F-F0587E5E56B8}" destId="{4BC921EF-0435-43C2-85E8-75EDDC46E8DA}" srcOrd="1" destOrd="0" parTransId="{B9BA109A-0B4A-4EE7-A3A1-CFA5B647A097}" sibTransId="{664DD82F-EEEE-4FA6-9BFD-38A4521BC66D}"/>
    <dgm:cxn modelId="{E9557D06-AE46-4CC4-A7D5-6BDE3C5CCD15}" type="presOf" srcId="{950D9641-A797-4E53-8336-DDB05A6C261A}" destId="{45DA7336-5993-47C0-A0CD-4750473208E8}" srcOrd="0" destOrd="0" presId="urn:microsoft.com/office/officeart/2005/8/layout/vList5"/>
    <dgm:cxn modelId="{25415309-6751-4E25-8277-CFE1D3417992}" srcId="{DAF80359-DA10-4D37-ACFB-8C15C52B2C77}" destId="{AEB27768-24E6-411E-91C6-9370D17B8E86}" srcOrd="0" destOrd="0" parTransId="{B1713F11-A1E6-4EEE-A3FD-C48E4FDD51B9}" sibTransId="{0A2D65D5-2538-4D45-A12A-7C25CD5AC992}"/>
    <dgm:cxn modelId="{ADCF980C-505C-4B3B-A1E0-E513A2B9ABDE}" srcId="{90BA5239-3822-49E4-9106-CE1F2052AD08}" destId="{0E3C1A18-E74E-4749-9BDB-775DE239C820}" srcOrd="3" destOrd="0" parTransId="{8B573896-8F10-404F-96B3-1947E2F345A9}" sibTransId="{E73EA381-E1E3-4B85-8E59-F1B9CC5575A0}"/>
    <dgm:cxn modelId="{4252F614-D1DC-40A9-90A3-7BCFBD2A56FA}" srcId="{90BA5239-3822-49E4-9106-CE1F2052AD08}" destId="{88EC8FDF-8B6A-4E01-AC6F-F0587E5E56B8}" srcOrd="5" destOrd="0" parTransId="{85BAB3FD-ABA1-41FF-9BC2-5B5292F323F6}" sibTransId="{DF9299BC-9F89-4732-AC52-84E6AA979F92}"/>
    <dgm:cxn modelId="{80D22E19-FD0D-48AF-A1A3-92B55F2F56B2}" type="presOf" srcId="{DAF80359-DA10-4D37-ACFB-8C15C52B2C77}" destId="{456E6C29-40F2-4688-8B23-576BD20365C3}" srcOrd="0" destOrd="0" presId="urn:microsoft.com/office/officeart/2005/8/layout/vList5"/>
    <dgm:cxn modelId="{38F07422-4C4C-464E-AEC7-69A16482D993}" type="presOf" srcId="{88EC8FDF-8B6A-4E01-AC6F-F0587E5E56B8}" destId="{5F73F00B-B716-4C72-8EDA-E056864824D2}" srcOrd="0" destOrd="0" presId="urn:microsoft.com/office/officeart/2005/8/layout/vList5"/>
    <dgm:cxn modelId="{669FD422-76EA-4DBC-BF84-BBFA32450387}" type="presOf" srcId="{D952BFE5-C609-4712-B9FF-3754822A2B18}" destId="{FCEBDAC1-415C-47BC-8BA3-EFFD56BAF03C}" srcOrd="0" destOrd="0" presId="urn:microsoft.com/office/officeart/2005/8/layout/vList5"/>
    <dgm:cxn modelId="{F5094C28-0EF2-43FE-BCC2-81006200C150}" srcId="{16291B9A-08D8-4472-B7F5-505A1AFB504A}" destId="{A1F980EC-AD72-4B2E-85CA-0F286EC41F82}" srcOrd="1" destOrd="0" parTransId="{51956C2E-A875-4926-80D9-27F79717552F}" sibTransId="{9690FCA3-83DB-4590-A768-B92E31FD06B6}"/>
    <dgm:cxn modelId="{563F8C2D-653C-48A3-8379-09BB3C2F13DF}" type="presOf" srcId="{A1F980EC-AD72-4B2E-85CA-0F286EC41F82}" destId="{582355DF-FA5F-4135-BC66-1BB7994A8259}" srcOrd="0" destOrd="1" presId="urn:microsoft.com/office/officeart/2005/8/layout/vList5"/>
    <dgm:cxn modelId="{51E24A30-4B01-422E-B572-D5AA71C0A738}" type="presOf" srcId="{16291B9A-08D8-4472-B7F5-505A1AFB504A}" destId="{CBC0D749-F49B-4856-8830-98D2D409DCF0}" srcOrd="0" destOrd="0" presId="urn:microsoft.com/office/officeart/2005/8/layout/vList5"/>
    <dgm:cxn modelId="{0D55F862-A6EB-43B0-8D61-23665C8E9406}" srcId="{88EC8FDF-8B6A-4E01-AC6F-F0587E5E56B8}" destId="{950D9641-A797-4E53-8336-DDB05A6C261A}" srcOrd="0" destOrd="0" parTransId="{27712A19-1892-4C6E-82BE-7A4C223E158E}" sibTransId="{96EFDCF4-6D20-4625-BA04-07CD58B68C68}"/>
    <dgm:cxn modelId="{76265348-676F-46C2-9E20-EBE6E4CBD05D}" srcId="{90BA5239-3822-49E4-9106-CE1F2052AD08}" destId="{DAF80359-DA10-4D37-ACFB-8C15C52B2C77}" srcOrd="1" destOrd="0" parTransId="{7D8C5C4C-40D9-438C-962C-F51F5F36B351}" sibTransId="{55C0F28B-0991-487D-8CBA-C6021D6647A0}"/>
    <dgm:cxn modelId="{6969BE6D-D935-40B4-A7A9-987CFF59D8B1}" type="presOf" srcId="{AEB27768-24E6-411E-91C6-9370D17B8E86}" destId="{6CC2931B-1847-4D36-8214-2313169220C3}" srcOrd="0" destOrd="0" presId="urn:microsoft.com/office/officeart/2005/8/layout/vList5"/>
    <dgm:cxn modelId="{E61A1D4E-BD1A-4C71-9B58-AE5127A5AF73}" type="presOf" srcId="{F811B879-B84D-41DA-94FE-00EFA0DE8025}" destId="{582355DF-FA5F-4135-BC66-1BB7994A8259}" srcOrd="0" destOrd="0" presId="urn:microsoft.com/office/officeart/2005/8/layout/vList5"/>
    <dgm:cxn modelId="{8579FB55-24E0-4B22-B868-AFB137A63282}" type="presOf" srcId="{B9362CEA-0D27-4A60-AAAD-D9DC49B825D4}" destId="{FCEBDAC1-415C-47BC-8BA3-EFFD56BAF03C}" srcOrd="0" destOrd="1" presId="urn:microsoft.com/office/officeart/2005/8/layout/vList5"/>
    <dgm:cxn modelId="{FA357A85-76E5-4878-A52E-2C9BABB03AE2}" type="presOf" srcId="{90BA5239-3822-49E4-9106-CE1F2052AD08}" destId="{38B77C13-9A89-405C-AEE7-F9E306F1DA70}" srcOrd="0" destOrd="0" presId="urn:microsoft.com/office/officeart/2005/8/layout/vList5"/>
    <dgm:cxn modelId="{9B9EDD88-5053-4B97-9734-71306A110417}" type="presOf" srcId="{31E61057-55D3-450B-A984-B93030D2CF84}" destId="{5A62BDD4-EE00-4AA4-8C78-C3B57A6EF9D8}" srcOrd="0" destOrd="0" presId="urn:microsoft.com/office/officeart/2005/8/layout/vList5"/>
    <dgm:cxn modelId="{8FCF888A-20CE-4B1D-B13C-C2749742AC18}" srcId="{0E3C1A18-E74E-4749-9BDB-775DE239C820}" destId="{D952BFE5-C609-4712-B9FF-3754822A2B18}" srcOrd="0" destOrd="0" parTransId="{5B0C4FC4-5CA2-49A7-8B83-1905A82D2DDC}" sibTransId="{CC7EFD11-6CA4-444D-932A-D2C0F3CA76BC}"/>
    <dgm:cxn modelId="{C3239494-AEDD-4635-A020-4377849C2085}" type="presOf" srcId="{DB7A85AA-5F93-4EAD-BC45-B51C6D57E2EC}" destId="{89532861-A77B-41A9-8B9B-2DEB324837AE}" srcOrd="0" destOrd="0" presId="urn:microsoft.com/office/officeart/2005/8/layout/vList5"/>
    <dgm:cxn modelId="{4292409D-6B89-49EE-B982-154995377602}" srcId="{7482250F-269A-4968-A7E1-E6E86B95DA84}" destId="{DB7A85AA-5F93-4EAD-BC45-B51C6D57E2EC}" srcOrd="0" destOrd="0" parTransId="{2798906F-A709-4015-A2EA-D2594B5B6AEC}" sibTransId="{592FCB33-32C3-49C7-BB28-8919340EA7AA}"/>
    <dgm:cxn modelId="{93EBEFA3-0F89-40BC-A045-9A5CF1D80F2C}" srcId="{16291B9A-08D8-4472-B7F5-505A1AFB504A}" destId="{F811B879-B84D-41DA-94FE-00EFA0DE8025}" srcOrd="0" destOrd="0" parTransId="{21952D03-4E51-4D82-B9FE-77CB4C7BA0C4}" sibTransId="{18E699FF-44A1-42B8-BC6A-1BE7AD2D928F}"/>
    <dgm:cxn modelId="{A2F2E4B0-0960-44F3-A5C3-B3B2C726FCCC}" srcId="{DAF80359-DA10-4D37-ACFB-8C15C52B2C77}" destId="{B7CA0D61-5511-4EBF-B215-D14A99A928E3}" srcOrd="1" destOrd="0" parTransId="{7E112721-AAC6-48ED-AE8D-3407B83C77A0}" sibTransId="{81240381-F0BD-444F-8113-F7FD4C80BF8F}"/>
    <dgm:cxn modelId="{DAB447C3-61D0-47DB-AAF4-D52EE2E875FD}" type="presOf" srcId="{4BC921EF-0435-43C2-85E8-75EDDC46E8DA}" destId="{45DA7336-5993-47C0-A0CD-4750473208E8}" srcOrd="0" destOrd="1" presId="urn:microsoft.com/office/officeart/2005/8/layout/vList5"/>
    <dgm:cxn modelId="{622BFDC5-C57B-4E59-B474-383D7C1F205A}" type="presOf" srcId="{1F8C19AB-EA4B-4A41-9EE2-4A17391A9AA2}" destId="{7F76DACE-C8D9-4BF3-9673-BC9F37CED457}" srcOrd="0" destOrd="0" presId="urn:microsoft.com/office/officeart/2005/8/layout/vList5"/>
    <dgm:cxn modelId="{1D7F51C7-79DF-48CE-9FE5-804F31002400}" type="presOf" srcId="{B7CA0D61-5511-4EBF-B215-D14A99A928E3}" destId="{6CC2931B-1847-4D36-8214-2313169220C3}" srcOrd="0" destOrd="1" presId="urn:microsoft.com/office/officeart/2005/8/layout/vList5"/>
    <dgm:cxn modelId="{E61E4ECA-254D-4714-9404-EE6A5DD8EEF5}" srcId="{90BA5239-3822-49E4-9106-CE1F2052AD08}" destId="{16291B9A-08D8-4472-B7F5-505A1AFB504A}" srcOrd="2" destOrd="0" parTransId="{3EACAFE1-0580-4175-9119-F85588969BFD}" sibTransId="{717385C5-47EB-4CC0-80D2-7AB67829A28B}"/>
    <dgm:cxn modelId="{4CC27ED1-BC6A-49A9-9A8E-E5976566F4EF}" srcId="{90BA5239-3822-49E4-9106-CE1F2052AD08}" destId="{1F8C19AB-EA4B-4A41-9EE2-4A17391A9AA2}" srcOrd="0" destOrd="0" parTransId="{E34491FE-0F02-4730-92D1-14177E9767F9}" sibTransId="{310B564E-E8A1-4CD2-8213-AA890233B7E9}"/>
    <dgm:cxn modelId="{BFE18FF2-2BD9-4240-B614-14C6D135C68C}" type="presOf" srcId="{0E3C1A18-E74E-4749-9BDB-775DE239C820}" destId="{7A7C4E4E-D447-47E8-AF97-AD37707EC1BD}" srcOrd="0" destOrd="0" presId="urn:microsoft.com/office/officeart/2005/8/layout/vList5"/>
    <dgm:cxn modelId="{A5BF2DF8-2636-4FF0-A341-A64586E73FC5}" srcId="{0E3C1A18-E74E-4749-9BDB-775DE239C820}" destId="{B9362CEA-0D27-4A60-AAAD-D9DC49B825D4}" srcOrd="1" destOrd="0" parTransId="{ECFB2B64-6675-4545-ACD1-B4F12738A1A6}" sibTransId="{7B6F1D80-EB8B-4F2F-A223-35F6577F37AE}"/>
    <dgm:cxn modelId="{0B59D163-2671-47CB-9E34-ABBC7F3690BC}" type="presParOf" srcId="{38B77C13-9A89-405C-AEE7-F9E306F1DA70}" destId="{F3336B18-EF5F-42FC-AAB2-F2CCCC90BE2F}" srcOrd="0" destOrd="0" presId="urn:microsoft.com/office/officeart/2005/8/layout/vList5"/>
    <dgm:cxn modelId="{1AFD983B-128F-4A35-83D2-B42D48242F05}" type="presParOf" srcId="{F3336B18-EF5F-42FC-AAB2-F2CCCC90BE2F}" destId="{7F76DACE-C8D9-4BF3-9673-BC9F37CED457}" srcOrd="0" destOrd="0" presId="urn:microsoft.com/office/officeart/2005/8/layout/vList5"/>
    <dgm:cxn modelId="{A5E1D76E-4340-4B67-B830-C99B7286D0AB}" type="presParOf" srcId="{F3336B18-EF5F-42FC-AAB2-F2CCCC90BE2F}" destId="{5A62BDD4-EE00-4AA4-8C78-C3B57A6EF9D8}" srcOrd="1" destOrd="0" presId="urn:microsoft.com/office/officeart/2005/8/layout/vList5"/>
    <dgm:cxn modelId="{38214CC8-BCAC-4267-A0F9-2372420E277D}" type="presParOf" srcId="{38B77C13-9A89-405C-AEE7-F9E306F1DA70}" destId="{C1E51D97-947E-4C31-8CF0-F06F631434D4}" srcOrd="1" destOrd="0" presId="urn:microsoft.com/office/officeart/2005/8/layout/vList5"/>
    <dgm:cxn modelId="{8940DA2D-08AF-4DA7-94CB-DEBDD2003D87}" type="presParOf" srcId="{38B77C13-9A89-405C-AEE7-F9E306F1DA70}" destId="{78B7E644-46E0-4002-A926-1B57CBE19B3C}" srcOrd="2" destOrd="0" presId="urn:microsoft.com/office/officeart/2005/8/layout/vList5"/>
    <dgm:cxn modelId="{BD008432-85EB-4129-9DA4-3F9C93119683}" type="presParOf" srcId="{78B7E644-46E0-4002-A926-1B57CBE19B3C}" destId="{456E6C29-40F2-4688-8B23-576BD20365C3}" srcOrd="0" destOrd="0" presId="urn:microsoft.com/office/officeart/2005/8/layout/vList5"/>
    <dgm:cxn modelId="{7D1C3715-B6C7-4AB8-9EED-41EC578EA74B}" type="presParOf" srcId="{78B7E644-46E0-4002-A926-1B57CBE19B3C}" destId="{6CC2931B-1847-4D36-8214-2313169220C3}" srcOrd="1" destOrd="0" presId="urn:microsoft.com/office/officeart/2005/8/layout/vList5"/>
    <dgm:cxn modelId="{1844EA2E-F520-46D1-8E97-71685657CACC}" type="presParOf" srcId="{38B77C13-9A89-405C-AEE7-F9E306F1DA70}" destId="{F01EF814-3B61-413F-92FB-208B90E7C5F2}" srcOrd="3" destOrd="0" presId="urn:microsoft.com/office/officeart/2005/8/layout/vList5"/>
    <dgm:cxn modelId="{51D91819-DF91-485E-A9DB-6F69AF782B86}" type="presParOf" srcId="{38B77C13-9A89-405C-AEE7-F9E306F1DA70}" destId="{7F716FDC-DD8D-4A26-B9E2-107FABB1A838}" srcOrd="4" destOrd="0" presId="urn:microsoft.com/office/officeart/2005/8/layout/vList5"/>
    <dgm:cxn modelId="{A13BD447-8128-48D0-BE44-5BABEF179417}" type="presParOf" srcId="{7F716FDC-DD8D-4A26-B9E2-107FABB1A838}" destId="{CBC0D749-F49B-4856-8830-98D2D409DCF0}" srcOrd="0" destOrd="0" presId="urn:microsoft.com/office/officeart/2005/8/layout/vList5"/>
    <dgm:cxn modelId="{FA0CE046-0785-490E-B6A8-F7C0A5807343}" type="presParOf" srcId="{7F716FDC-DD8D-4A26-B9E2-107FABB1A838}" destId="{582355DF-FA5F-4135-BC66-1BB7994A8259}" srcOrd="1" destOrd="0" presId="urn:microsoft.com/office/officeart/2005/8/layout/vList5"/>
    <dgm:cxn modelId="{634D0319-B18C-4FA6-A25C-D9957D8AEB51}" type="presParOf" srcId="{38B77C13-9A89-405C-AEE7-F9E306F1DA70}" destId="{E8C6DD50-F546-475D-999F-72A2742B8F4C}" srcOrd="5" destOrd="0" presId="urn:microsoft.com/office/officeart/2005/8/layout/vList5"/>
    <dgm:cxn modelId="{E3BADFFC-0D35-4F68-BCA7-8AFC3A8FC7B5}" type="presParOf" srcId="{38B77C13-9A89-405C-AEE7-F9E306F1DA70}" destId="{CCD5254B-36BD-49C5-B59A-92B86D2C1F3C}" srcOrd="6" destOrd="0" presId="urn:microsoft.com/office/officeart/2005/8/layout/vList5"/>
    <dgm:cxn modelId="{7DA6D6DA-0FC1-4235-A2D5-F04021524A5E}" type="presParOf" srcId="{CCD5254B-36BD-49C5-B59A-92B86D2C1F3C}" destId="{7A7C4E4E-D447-47E8-AF97-AD37707EC1BD}" srcOrd="0" destOrd="0" presId="urn:microsoft.com/office/officeart/2005/8/layout/vList5"/>
    <dgm:cxn modelId="{132DB169-8BDD-4DBD-B8E3-84CE8DA76AF7}" type="presParOf" srcId="{CCD5254B-36BD-49C5-B59A-92B86D2C1F3C}" destId="{FCEBDAC1-415C-47BC-8BA3-EFFD56BAF03C}" srcOrd="1" destOrd="0" presId="urn:microsoft.com/office/officeart/2005/8/layout/vList5"/>
    <dgm:cxn modelId="{804B0475-6EA8-43CC-9FF1-B7F49EA29E45}" type="presParOf" srcId="{38B77C13-9A89-405C-AEE7-F9E306F1DA70}" destId="{8955FA1B-EF1C-4D41-9BA3-78E98C7D1F98}" srcOrd="7" destOrd="0" presId="urn:microsoft.com/office/officeart/2005/8/layout/vList5"/>
    <dgm:cxn modelId="{9D27E404-C438-4D33-AB4F-935940119830}" type="presParOf" srcId="{38B77C13-9A89-405C-AEE7-F9E306F1DA70}" destId="{07FA4B10-054D-4C32-BFB4-DA63175242D6}" srcOrd="8" destOrd="0" presId="urn:microsoft.com/office/officeart/2005/8/layout/vList5"/>
    <dgm:cxn modelId="{501EF34A-9EA0-4D6E-8334-1212E3D60602}" type="presParOf" srcId="{07FA4B10-054D-4C32-BFB4-DA63175242D6}" destId="{76FC6E50-6F17-4BDA-94A1-AF7183B6AF00}" srcOrd="0" destOrd="0" presId="urn:microsoft.com/office/officeart/2005/8/layout/vList5"/>
    <dgm:cxn modelId="{583BF523-883E-408D-BA28-397F9A11E388}" type="presParOf" srcId="{07FA4B10-054D-4C32-BFB4-DA63175242D6}" destId="{89532861-A77B-41A9-8B9B-2DEB324837AE}" srcOrd="1" destOrd="0" presId="urn:microsoft.com/office/officeart/2005/8/layout/vList5"/>
    <dgm:cxn modelId="{A9A53B49-7175-44C2-A7B2-ED4324699AD1}" type="presParOf" srcId="{38B77C13-9A89-405C-AEE7-F9E306F1DA70}" destId="{6E6C3524-FA86-4AD9-B676-BED764B7A0FC}" srcOrd="9" destOrd="0" presId="urn:microsoft.com/office/officeart/2005/8/layout/vList5"/>
    <dgm:cxn modelId="{A5BFFDCA-C5D2-4A37-94BD-A96AA6B206C1}" type="presParOf" srcId="{38B77C13-9A89-405C-AEE7-F9E306F1DA70}" destId="{355FE89E-C8B6-4F37-8DF4-B0E9B8C59369}" srcOrd="10" destOrd="0" presId="urn:microsoft.com/office/officeart/2005/8/layout/vList5"/>
    <dgm:cxn modelId="{05123A64-FAAC-4CA8-ADC2-EE219CB2685E}" type="presParOf" srcId="{355FE89E-C8B6-4F37-8DF4-B0E9B8C59369}" destId="{5F73F00B-B716-4C72-8EDA-E056864824D2}" srcOrd="0" destOrd="0" presId="urn:microsoft.com/office/officeart/2005/8/layout/vList5"/>
    <dgm:cxn modelId="{5B2D1336-B244-4097-A454-940448358428}" type="presParOf" srcId="{355FE89E-C8B6-4F37-8DF4-B0E9B8C59369}" destId="{45DA7336-5993-47C0-A0CD-4750473208E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2BDD4-EE00-4AA4-8C78-C3B57A6EF9D8}">
      <dsp:nvSpPr>
        <dsp:cNvPr id="0" name=""/>
        <dsp:cNvSpPr/>
      </dsp:nvSpPr>
      <dsp:spPr>
        <a:xfrm rot="5400000">
          <a:off x="7089424" y="-3272727"/>
          <a:ext cx="815446" cy="73863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a:t>Information Technology Risk Survey</a:t>
          </a:r>
        </a:p>
      </dsp:txBody>
      <dsp:txXfrm rot="-5400000">
        <a:off x="3803960" y="52544"/>
        <a:ext cx="7346568" cy="735832"/>
      </dsp:txXfrm>
    </dsp:sp>
    <dsp:sp modelId="{7F76DACE-C8D9-4BF3-9673-BC9F37CED457}">
      <dsp:nvSpPr>
        <dsp:cNvPr id="0" name=""/>
        <dsp:cNvSpPr/>
      </dsp:nvSpPr>
      <dsp:spPr>
        <a:xfrm>
          <a:off x="350875" y="1439"/>
          <a:ext cx="3453084" cy="838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October</a:t>
          </a:r>
        </a:p>
      </dsp:txBody>
      <dsp:txXfrm>
        <a:off x="391785" y="42349"/>
        <a:ext cx="3371264" cy="756220"/>
      </dsp:txXfrm>
    </dsp:sp>
    <dsp:sp modelId="{6CC2931B-1847-4D36-8214-2313169220C3}">
      <dsp:nvSpPr>
        <dsp:cNvPr id="0" name=""/>
        <dsp:cNvSpPr/>
      </dsp:nvSpPr>
      <dsp:spPr>
        <a:xfrm rot="5400000">
          <a:off x="7089424" y="-2392785"/>
          <a:ext cx="815446" cy="73863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a:t>Risk Assessment Meetings – Key Leaders</a:t>
          </a:r>
        </a:p>
        <a:p>
          <a:pPr marL="228600" lvl="1" indent="-228600" algn="l" defTabSz="1066800">
            <a:lnSpc>
              <a:spcPct val="90000"/>
            </a:lnSpc>
            <a:spcBef>
              <a:spcPct val="0"/>
            </a:spcBef>
            <a:spcAft>
              <a:spcPct val="15000"/>
            </a:spcAft>
            <a:buChar char="•"/>
          </a:pPr>
          <a:r>
            <a:rPr lang="en-US" sz="2400" kern="1200" dirty="0"/>
            <a:t>Senior Director Reviews IT Audit Plan</a:t>
          </a:r>
        </a:p>
      </dsp:txBody>
      <dsp:txXfrm rot="-5400000">
        <a:off x="3803960" y="932486"/>
        <a:ext cx="7346568" cy="735832"/>
      </dsp:txXfrm>
    </dsp:sp>
    <dsp:sp modelId="{456E6C29-40F2-4688-8B23-576BD20365C3}">
      <dsp:nvSpPr>
        <dsp:cNvPr id="0" name=""/>
        <dsp:cNvSpPr/>
      </dsp:nvSpPr>
      <dsp:spPr>
        <a:xfrm>
          <a:off x="350875" y="881381"/>
          <a:ext cx="3453084" cy="838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November</a:t>
          </a:r>
        </a:p>
      </dsp:txBody>
      <dsp:txXfrm>
        <a:off x="391785" y="922291"/>
        <a:ext cx="3371264" cy="756220"/>
      </dsp:txXfrm>
    </dsp:sp>
    <dsp:sp modelId="{582355DF-FA5F-4135-BC66-1BB7994A8259}">
      <dsp:nvSpPr>
        <dsp:cNvPr id="0" name=""/>
        <dsp:cNvSpPr/>
      </dsp:nvSpPr>
      <dsp:spPr>
        <a:xfrm rot="5400000">
          <a:off x="7089424" y="-1512842"/>
          <a:ext cx="815446" cy="73863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a:t>Draft Plan to Chief Audit Executive</a:t>
          </a:r>
        </a:p>
        <a:p>
          <a:pPr marL="228600" lvl="1" indent="-228600" algn="l" defTabSz="1066800">
            <a:lnSpc>
              <a:spcPct val="90000"/>
            </a:lnSpc>
            <a:spcBef>
              <a:spcPct val="0"/>
            </a:spcBef>
            <a:spcAft>
              <a:spcPct val="15000"/>
            </a:spcAft>
            <a:buChar char="•"/>
          </a:pPr>
          <a:r>
            <a:rPr lang="en-US" sz="2400" kern="1200" dirty="0"/>
            <a:t>Internal Audit Reviews All Plans</a:t>
          </a:r>
        </a:p>
      </dsp:txBody>
      <dsp:txXfrm rot="-5400000">
        <a:off x="3803960" y="1812429"/>
        <a:ext cx="7346568" cy="735832"/>
      </dsp:txXfrm>
    </dsp:sp>
    <dsp:sp modelId="{CBC0D749-F49B-4856-8830-98D2D409DCF0}">
      <dsp:nvSpPr>
        <dsp:cNvPr id="0" name=""/>
        <dsp:cNvSpPr/>
      </dsp:nvSpPr>
      <dsp:spPr>
        <a:xfrm>
          <a:off x="350875" y="1761324"/>
          <a:ext cx="3453084" cy="838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a:t>December</a:t>
          </a:r>
        </a:p>
      </dsp:txBody>
      <dsp:txXfrm>
        <a:off x="391785" y="1802234"/>
        <a:ext cx="3371264" cy="756220"/>
      </dsp:txXfrm>
    </dsp:sp>
    <dsp:sp modelId="{FCEBDAC1-415C-47BC-8BA3-EFFD56BAF03C}">
      <dsp:nvSpPr>
        <dsp:cNvPr id="0" name=""/>
        <dsp:cNvSpPr/>
      </dsp:nvSpPr>
      <dsp:spPr>
        <a:xfrm rot="5400000">
          <a:off x="7089424" y="-632900"/>
          <a:ext cx="815446" cy="73863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a:t>Audit Plan Socialization - Exec Management</a:t>
          </a:r>
        </a:p>
        <a:p>
          <a:pPr marL="228600" lvl="1" indent="-228600" algn="l" defTabSz="1066800">
            <a:lnSpc>
              <a:spcPct val="90000"/>
            </a:lnSpc>
            <a:spcBef>
              <a:spcPct val="0"/>
            </a:spcBef>
            <a:spcAft>
              <a:spcPct val="15000"/>
            </a:spcAft>
            <a:buChar char="•"/>
          </a:pPr>
          <a:r>
            <a:rPr lang="en-US" sz="2400" kern="1200"/>
            <a:t>Audit Plan Finalization</a:t>
          </a:r>
        </a:p>
      </dsp:txBody>
      <dsp:txXfrm rot="-5400000">
        <a:off x="3803960" y="2692371"/>
        <a:ext cx="7346568" cy="735832"/>
      </dsp:txXfrm>
    </dsp:sp>
    <dsp:sp modelId="{7A7C4E4E-D447-47E8-AF97-AD37707EC1BD}">
      <dsp:nvSpPr>
        <dsp:cNvPr id="0" name=""/>
        <dsp:cNvSpPr/>
      </dsp:nvSpPr>
      <dsp:spPr>
        <a:xfrm>
          <a:off x="350875" y="2641267"/>
          <a:ext cx="3453084" cy="838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January</a:t>
          </a:r>
        </a:p>
      </dsp:txBody>
      <dsp:txXfrm>
        <a:off x="391785" y="2682177"/>
        <a:ext cx="3371264" cy="756220"/>
      </dsp:txXfrm>
    </dsp:sp>
    <dsp:sp modelId="{89532861-A77B-41A9-8B9B-2DEB324837AE}">
      <dsp:nvSpPr>
        <dsp:cNvPr id="0" name=""/>
        <dsp:cNvSpPr/>
      </dsp:nvSpPr>
      <dsp:spPr>
        <a:xfrm rot="5400000">
          <a:off x="7089424" y="247042"/>
          <a:ext cx="815446" cy="73863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Char char="•"/>
          </a:pPr>
          <a:r>
            <a:rPr lang="en-US" sz="2400" kern="1200"/>
            <a:t>Complete Socialization with Executive Leaders</a:t>
          </a:r>
        </a:p>
      </dsp:txBody>
      <dsp:txXfrm rot="-5400000">
        <a:off x="3803960" y="3572314"/>
        <a:ext cx="7346568" cy="735832"/>
      </dsp:txXfrm>
    </dsp:sp>
    <dsp:sp modelId="{76FC6E50-6F17-4BDA-94A1-AF7183B6AF00}">
      <dsp:nvSpPr>
        <dsp:cNvPr id="0" name=""/>
        <dsp:cNvSpPr/>
      </dsp:nvSpPr>
      <dsp:spPr>
        <a:xfrm>
          <a:off x="350875" y="3521209"/>
          <a:ext cx="3453084" cy="838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a:t>February</a:t>
          </a:r>
        </a:p>
      </dsp:txBody>
      <dsp:txXfrm>
        <a:off x="391785" y="3562119"/>
        <a:ext cx="3371264" cy="756220"/>
      </dsp:txXfrm>
    </dsp:sp>
    <dsp:sp modelId="{45DA7336-5993-47C0-A0CD-4750473208E8}">
      <dsp:nvSpPr>
        <dsp:cNvPr id="0" name=""/>
        <dsp:cNvSpPr/>
      </dsp:nvSpPr>
      <dsp:spPr>
        <a:xfrm rot="5400000">
          <a:off x="7089424" y="1126984"/>
          <a:ext cx="815446" cy="73863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Char char="•"/>
          </a:pPr>
          <a:r>
            <a:rPr lang="en-US" sz="2400" kern="1200"/>
            <a:t> Audit Committee Approves 2021 Audit Plan</a:t>
          </a:r>
        </a:p>
        <a:p>
          <a:pPr marL="228600" lvl="1" indent="-228600" algn="l" defTabSz="1066800">
            <a:lnSpc>
              <a:spcPct val="90000"/>
            </a:lnSpc>
            <a:spcBef>
              <a:spcPct val="0"/>
            </a:spcBef>
            <a:spcAft>
              <a:spcPct val="15000"/>
            </a:spcAft>
            <a:buChar char="•"/>
          </a:pPr>
          <a:r>
            <a:rPr lang="en-US" sz="2400" kern="1200"/>
            <a:t>2021 Audit Plan Year Begins</a:t>
          </a:r>
        </a:p>
      </dsp:txBody>
      <dsp:txXfrm rot="-5400000">
        <a:off x="3803960" y="4452256"/>
        <a:ext cx="7346568" cy="735832"/>
      </dsp:txXfrm>
    </dsp:sp>
    <dsp:sp modelId="{5F73F00B-B716-4C72-8EDA-E056864824D2}">
      <dsp:nvSpPr>
        <dsp:cNvPr id="0" name=""/>
        <dsp:cNvSpPr/>
      </dsp:nvSpPr>
      <dsp:spPr>
        <a:xfrm>
          <a:off x="350875" y="4401152"/>
          <a:ext cx="3453084" cy="838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a:t>March</a:t>
          </a:r>
        </a:p>
      </dsp:txBody>
      <dsp:txXfrm>
        <a:off x="391785" y="4442062"/>
        <a:ext cx="3371264" cy="7562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sz="1000" dirty="0">
              <a:cs typeface="Arial" panose="020B0604020202020204" pitchFamily="34" charset="0"/>
            </a:endParaRPr>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2541AEF-3112-6549-914A-E0D9B60F40EA}" type="datetimeFigureOut">
              <a:rPr lang="en-US" sz="1000" smtClean="0">
                <a:cs typeface="Arial" panose="020B0604020202020204" pitchFamily="34" charset="0"/>
              </a:rPr>
              <a:t>11/19/2020</a:t>
            </a:fld>
            <a:endParaRPr lang="en-US" sz="1000" dirty="0">
              <a:cs typeface="Arial" panose="020B0604020202020204" pitchFamily="34" charset="0"/>
            </a:endParaRPr>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sz="1000" dirty="0">
              <a:cs typeface="Arial" panose="020B0604020202020204" pitchFamily="34" charset="0"/>
            </a:endParaRPr>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F293638-C25A-9844-8D5B-B0309EC5F961}" type="slidenum">
              <a:rPr lang="en-US" sz="1000" smtClean="0">
                <a:cs typeface="Arial" panose="020B0604020202020204" pitchFamily="34" charset="0"/>
              </a:rPr>
              <a:t>‹#›</a:t>
            </a:fld>
            <a:endParaRPr lang="en-US" sz="1000" dirty="0">
              <a:cs typeface="Arial" panose="020B0604020202020204" pitchFamily="34" charset="0"/>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000">
                <a:solidFill>
                  <a:schemeClr val="tx2"/>
                </a:solidFill>
                <a:latin typeface="+mn-lt"/>
                <a:cs typeface="Arial" panose="020B0604020202020204" pitchFamily="34" charset="0"/>
              </a:defRPr>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000">
                <a:solidFill>
                  <a:schemeClr val="tx2"/>
                </a:solidFill>
                <a:latin typeface="+mn-lt"/>
                <a:cs typeface="Arial" panose="020B0604020202020204" pitchFamily="34" charset="0"/>
              </a:defRPr>
            </a:lvl1pPr>
          </a:lstStyle>
          <a:p>
            <a:fld id="{EC2C7003-A6A9-A249-88AD-8CFDA7DED64B}" type="datetimeFigureOut">
              <a:rPr lang="en-US" smtClean="0"/>
              <a:pPr/>
              <a:t>11/19/2020</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schemeClr val="accent6"/>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000">
                <a:solidFill>
                  <a:schemeClr val="tx2"/>
                </a:solidFill>
                <a:latin typeface="+mn-lt"/>
                <a:cs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000">
                <a:solidFill>
                  <a:schemeClr val="tx2"/>
                </a:solidFill>
                <a:latin typeface="+mn-lt"/>
                <a:cs typeface="Arial" panose="020B0604020202020204" pitchFamily="34" charset="0"/>
              </a:defRPr>
            </a:lvl1pPr>
          </a:lstStyle>
          <a:p>
            <a:fld id="{50AD15A5-6128-B84F-818D-8AA5BDD9AF9D}" type="slidenum">
              <a:rPr lang="en-US" smtClean="0"/>
              <a:pPr/>
              <a:t>‹#›</a:t>
            </a:fld>
            <a:endParaRPr lang="en-US" dirty="0"/>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2"/>
        </a:solidFill>
        <a:latin typeface="+mn-lt"/>
        <a:ea typeface="+mn-ea"/>
        <a:cs typeface="Arial" panose="020B0604020202020204" pitchFamily="34" charset="0"/>
      </a:defRPr>
    </a:lvl1pPr>
    <a:lvl2pPr marL="457200" algn="l" defTabSz="457200" rtl="0" eaLnBrk="1" latinLnBrk="0" hangingPunct="1">
      <a:defRPr sz="1200" kern="1200">
        <a:solidFill>
          <a:schemeClr val="tx2"/>
        </a:solidFill>
        <a:latin typeface="+mn-lt"/>
        <a:ea typeface="+mn-ea"/>
        <a:cs typeface="Arial" panose="020B0604020202020204" pitchFamily="34" charset="0"/>
      </a:defRPr>
    </a:lvl2pPr>
    <a:lvl3pPr marL="914400" algn="l" defTabSz="457200" rtl="0" eaLnBrk="1" latinLnBrk="0" hangingPunct="1">
      <a:defRPr sz="1200" kern="1200">
        <a:solidFill>
          <a:schemeClr val="tx2"/>
        </a:solidFill>
        <a:latin typeface="+mn-lt"/>
        <a:ea typeface="+mn-ea"/>
        <a:cs typeface="Arial" panose="020B0604020202020204" pitchFamily="34" charset="0"/>
      </a:defRPr>
    </a:lvl3pPr>
    <a:lvl4pPr marL="1371600" algn="l" defTabSz="457200" rtl="0" eaLnBrk="1" latinLnBrk="0" hangingPunct="1">
      <a:defRPr sz="1200" kern="1200">
        <a:solidFill>
          <a:schemeClr val="tx2"/>
        </a:solidFill>
        <a:latin typeface="+mn-lt"/>
        <a:ea typeface="+mn-ea"/>
        <a:cs typeface="Arial" panose="020B0604020202020204" pitchFamily="34" charset="0"/>
      </a:defRPr>
    </a:lvl4pPr>
    <a:lvl5pPr marL="1828800" algn="l" defTabSz="457200" rtl="0" eaLnBrk="1" latinLnBrk="0" hangingPunct="1">
      <a:defRPr sz="1200" kern="1200">
        <a:solidFill>
          <a:schemeClr val="tx2"/>
        </a:solidFill>
        <a:latin typeface="+mn-lt"/>
        <a:ea typeface="+mn-ea"/>
        <a:cs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4" name="Group 3"/>
          <p:cNvGrpSpPr/>
          <p:nvPr userDrawn="1"/>
        </p:nvGrpSpPr>
        <p:grpSpPr>
          <a:xfrm>
            <a:off x="557784" y="429541"/>
            <a:ext cx="2871788"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3561" y="1016178"/>
            <a:ext cx="5221110" cy="4340047"/>
          </a:xfrm>
          <a:prstGeom prst="rect">
            <a:avLst/>
          </a:prstGeom>
        </p:spPr>
      </p:pic>
      <p:sp>
        <p:nvSpPr>
          <p:cNvPr id="22" name="Text Placeholder 4"/>
          <p:cNvSpPr>
            <a:spLocks noGrp="1"/>
          </p:cNvSpPr>
          <p:nvPr>
            <p:ph type="body" sz="quarter" idx="16" hasCustomPrompt="1"/>
          </p:nvPr>
        </p:nvSpPr>
        <p:spPr>
          <a:xfrm>
            <a:off x="557784" y="4379002"/>
            <a:ext cx="3582017" cy="1262324"/>
          </a:xfrm>
        </p:spPr>
        <p:txBody>
          <a:bodyPr/>
          <a:lstStyle>
            <a:lvl1pPr>
              <a:defRPr sz="1500" b="1">
                <a:solidFill>
                  <a:schemeClr val="tx2"/>
                </a:solidFill>
                <a:latin typeface="CVS Health Sans" panose="020B0504020202020204" pitchFamily="34" charset="0"/>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223078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b="1">
                <a:solidFill>
                  <a:schemeClr val="bg1"/>
                </a:solidFill>
                <a:latin typeface="+mj-lt"/>
              </a:defRPr>
            </a:lvl1pPr>
          </a:lstStyle>
          <a:p>
            <a:r>
              <a:rPr lang="en-US" dirty="0"/>
              <a:t>Click to edit title for divider</a:t>
            </a:r>
          </a:p>
        </p:txBody>
      </p:sp>
    </p:spTree>
    <p:extLst>
      <p:ext uri="{BB962C8B-B14F-4D97-AF65-F5344CB8AC3E}">
        <p14:creationId xmlns:p14="http://schemas.microsoft.com/office/powerpoint/2010/main" val="193899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defTabSz="457200" rtl="0" eaLnBrk="1" latinLnBrk="0" hangingPunct="1">
              <a:lnSpc>
                <a:spcPct val="90000"/>
              </a:lnSpc>
              <a:spcBef>
                <a:spcPct val="0"/>
              </a:spcBef>
              <a:buNone/>
              <a:defRPr lang="en-US" sz="3200" b="1" kern="1200" dirty="0">
                <a:solidFill>
                  <a:schemeClr val="bg1"/>
                </a:solidFill>
                <a:latin typeface="+mj-lt"/>
                <a:ea typeface="+mj-ea"/>
                <a:cs typeface="+mj-cs"/>
              </a:defRPr>
            </a:lvl1pPr>
          </a:lstStyle>
          <a:p>
            <a:r>
              <a:rPr lang="en-US" dirty="0"/>
              <a:t>Click to edit title for divider</a:t>
            </a:r>
          </a:p>
        </p:txBody>
      </p:sp>
    </p:spTree>
    <p:extLst>
      <p:ext uri="{BB962C8B-B14F-4D97-AF65-F5344CB8AC3E}">
        <p14:creationId xmlns:p14="http://schemas.microsoft.com/office/powerpoint/2010/main" val="2287977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6257926"/>
            <a:ext cx="12188825"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defTabSz="457200" rtl="0" eaLnBrk="1" latinLnBrk="0" hangingPunct="1">
              <a:lnSpc>
                <a:spcPct val="90000"/>
              </a:lnSpc>
              <a:spcBef>
                <a:spcPct val="0"/>
              </a:spcBef>
              <a:buNone/>
              <a:defRPr lang="en-US" sz="3200" b="1" kern="1200" dirty="0">
                <a:solidFill>
                  <a:schemeClr val="accent2"/>
                </a:solidFill>
                <a:latin typeface="+mj-lt"/>
                <a:ea typeface="+mj-ea"/>
                <a:cs typeface="+mj-cs"/>
              </a:defRPr>
            </a:lvl1pPr>
          </a:lstStyle>
          <a:p>
            <a:r>
              <a:rPr lang="en-US" dirty="0"/>
              <a:t>Click to edit title for divider</a:t>
            </a:r>
          </a:p>
        </p:txBody>
      </p:sp>
    </p:spTree>
    <p:extLst>
      <p:ext uri="{BB962C8B-B14F-4D97-AF65-F5344CB8AC3E}">
        <p14:creationId xmlns:p14="http://schemas.microsoft.com/office/powerpoint/2010/main" val="1981205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 for one-column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4099297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one-column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lnSpc>
                <a:spcPct val="100000"/>
              </a:lnSpc>
              <a:buClr>
                <a:schemeClr val="tx1"/>
              </a:buClr>
              <a:defRPr sz="1800" b="1" cap="none" baseline="0">
                <a:solidFill>
                  <a:schemeClr val="tx2"/>
                </a:solidFill>
                <a:latin typeface="+mn-lt"/>
              </a:defRPr>
            </a:lvl1pPr>
            <a:lvl2pPr marL="0" indent="0">
              <a:buClr>
                <a:schemeClr val="tx1"/>
              </a:buClr>
              <a:buNone/>
              <a:defRPr sz="1300" baseline="0">
                <a:solidFill>
                  <a:schemeClr val="tx2"/>
                </a:solidFill>
              </a:defRPr>
            </a:lvl2pPr>
            <a:lvl3pPr marL="171450" indent="-171450">
              <a:spcBef>
                <a:spcPts val="1200"/>
              </a:spcBef>
              <a:buClr>
                <a:schemeClr val="tx1"/>
              </a:buClr>
              <a:buFont typeface="Arial" panose="020B0604020202020204" pitchFamily="34" charset="0"/>
              <a:buChar char="•"/>
              <a:defRPr sz="1300" baseline="0">
                <a:solidFill>
                  <a:schemeClr val="tx2"/>
                </a:solidFill>
              </a:defRPr>
            </a:lvl3pPr>
            <a:lvl4pPr marL="342900" indent="-171450">
              <a:buClr>
                <a:schemeClr val="tx1"/>
              </a:buClr>
              <a:buFont typeface="Arial" panose="020B0604020202020204" pitchFamily="34" charset="0"/>
              <a:buChar char="–"/>
              <a:defRPr sz="1300" baseline="0">
                <a:solidFill>
                  <a:schemeClr val="tx2"/>
                </a:solidFill>
              </a:defRPr>
            </a:lvl4pPr>
            <a:lvl5pPr marL="515938" indent="-173038">
              <a:buClr>
                <a:schemeClr val="tx1"/>
              </a:buClr>
              <a:buFont typeface="Arial" panose="020B0604020202020204" pitchFamily="34" charset="0"/>
              <a:buChar char="•"/>
              <a:defRPr sz="1300">
                <a:solidFill>
                  <a:schemeClr val="tx2"/>
                </a:solidFill>
              </a:defRPr>
            </a:lvl5pPr>
            <a:lvl6pPr marL="687388"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4246998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two-column layout</a:t>
            </a:r>
          </a:p>
        </p:txBody>
      </p:sp>
      <p:sp>
        <p:nvSpPr>
          <p:cNvPr id="3" name="Content Placeholder 2"/>
          <p:cNvSpPr>
            <a:spLocks noGrp="1"/>
          </p:cNvSpPr>
          <p:nvPr>
            <p:ph sz="half" idx="1" hasCustomPrompt="1"/>
          </p:nvPr>
        </p:nvSpPr>
        <p:spPr bwMode="gray">
          <a:xfrm>
            <a:off x="557784" y="1767532"/>
            <a:ext cx="5237114" cy="3973512"/>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5" name="Content Placeholder 2"/>
          <p:cNvSpPr>
            <a:spLocks noGrp="1"/>
          </p:cNvSpPr>
          <p:nvPr>
            <p:ph sz="half" idx="10" hasCustomPrompt="1"/>
          </p:nvPr>
        </p:nvSpPr>
        <p:spPr bwMode="gray">
          <a:xfrm>
            <a:off x="6382512" y="1767532"/>
            <a:ext cx="5237114" cy="3973512"/>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393997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three-column layout</a:t>
            </a:r>
          </a:p>
        </p:txBody>
      </p:sp>
      <p:sp>
        <p:nvSpPr>
          <p:cNvPr id="3" name="Content Placeholder 2"/>
          <p:cNvSpPr>
            <a:spLocks noGrp="1"/>
          </p:cNvSpPr>
          <p:nvPr>
            <p:ph sz="half" idx="1" hasCustomPrompt="1"/>
          </p:nvPr>
        </p:nvSpPr>
        <p:spPr bwMode="gray">
          <a:xfrm>
            <a:off x="557784" y="1764792"/>
            <a:ext cx="3433191" cy="3988308"/>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tabLst/>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6" name="Content Placeholder 2"/>
          <p:cNvSpPr>
            <a:spLocks noGrp="1"/>
          </p:cNvSpPr>
          <p:nvPr>
            <p:ph sz="half" idx="10" hasCustomPrompt="1"/>
          </p:nvPr>
        </p:nvSpPr>
        <p:spPr bwMode="gray">
          <a:xfrm>
            <a:off x="4370832" y="1764792"/>
            <a:ext cx="3433191" cy="3988308"/>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tabLst/>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7" name="Content Placeholder 2"/>
          <p:cNvSpPr>
            <a:spLocks noGrp="1"/>
          </p:cNvSpPr>
          <p:nvPr>
            <p:ph sz="half" idx="11" hasCustomPrompt="1"/>
          </p:nvPr>
        </p:nvSpPr>
        <p:spPr bwMode="gray">
          <a:xfrm>
            <a:off x="8183880" y="1764792"/>
            <a:ext cx="3433191" cy="3988308"/>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tabLst/>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920309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four-column layout</a:t>
            </a:r>
          </a:p>
        </p:txBody>
      </p:sp>
      <p:sp>
        <p:nvSpPr>
          <p:cNvPr id="3" name="Content Placeholder 2"/>
          <p:cNvSpPr>
            <a:spLocks noGrp="1"/>
          </p:cNvSpPr>
          <p:nvPr>
            <p:ph sz="half" idx="1" hasCustomPrompt="1"/>
          </p:nvPr>
        </p:nvSpPr>
        <p:spPr bwMode="gray">
          <a:xfrm>
            <a:off x="557784"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7" name="Content Placeholder 2"/>
          <p:cNvSpPr>
            <a:spLocks noGrp="1"/>
          </p:cNvSpPr>
          <p:nvPr>
            <p:ph sz="half" idx="10" hasCustomPrompt="1"/>
          </p:nvPr>
        </p:nvSpPr>
        <p:spPr bwMode="gray">
          <a:xfrm>
            <a:off x="3410712"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8" name="Content Placeholder 2"/>
          <p:cNvSpPr>
            <a:spLocks noGrp="1"/>
          </p:cNvSpPr>
          <p:nvPr>
            <p:ph sz="half" idx="11" hasCustomPrompt="1"/>
          </p:nvPr>
        </p:nvSpPr>
        <p:spPr bwMode="gray">
          <a:xfrm>
            <a:off x="6254496"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9" name="Content Placeholder 2"/>
          <p:cNvSpPr>
            <a:spLocks noGrp="1"/>
          </p:cNvSpPr>
          <p:nvPr>
            <p:ph sz="half" idx="12" hasCustomPrompt="1"/>
          </p:nvPr>
        </p:nvSpPr>
        <p:spPr bwMode="gray">
          <a:xfrm>
            <a:off x="9098280"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126896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five-column journey layout</a:t>
            </a:r>
          </a:p>
        </p:txBody>
      </p:sp>
      <p:sp>
        <p:nvSpPr>
          <p:cNvPr id="8" name="Content Placeholder 2"/>
          <p:cNvSpPr>
            <a:spLocks noGrp="1"/>
          </p:cNvSpPr>
          <p:nvPr>
            <p:ph sz="half" idx="1" hasCustomPrompt="1"/>
          </p:nvPr>
        </p:nvSpPr>
        <p:spPr bwMode="gray">
          <a:xfrm>
            <a:off x="1064664"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p:txBody>
      </p:sp>
      <p:sp>
        <p:nvSpPr>
          <p:cNvPr id="9" name="Content Placeholder 2"/>
          <p:cNvSpPr>
            <a:spLocks noGrp="1"/>
          </p:cNvSpPr>
          <p:nvPr>
            <p:ph sz="half" idx="10" hasCustomPrompt="1"/>
          </p:nvPr>
        </p:nvSpPr>
        <p:spPr bwMode="gray">
          <a:xfrm>
            <a:off x="3152826"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p:txBody>
      </p:sp>
      <p:sp>
        <p:nvSpPr>
          <p:cNvPr id="11" name="Content Placeholder 2"/>
          <p:cNvSpPr>
            <a:spLocks noGrp="1"/>
          </p:cNvSpPr>
          <p:nvPr>
            <p:ph sz="half" idx="11" hasCustomPrompt="1"/>
          </p:nvPr>
        </p:nvSpPr>
        <p:spPr bwMode="gray">
          <a:xfrm>
            <a:off x="5240988"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p:txBody>
      </p:sp>
      <p:sp>
        <p:nvSpPr>
          <p:cNvPr id="12" name="Content Placeholder 2"/>
          <p:cNvSpPr>
            <a:spLocks noGrp="1"/>
          </p:cNvSpPr>
          <p:nvPr>
            <p:ph sz="half" idx="12" hasCustomPrompt="1"/>
          </p:nvPr>
        </p:nvSpPr>
        <p:spPr bwMode="gray">
          <a:xfrm>
            <a:off x="7329150"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p:txBody>
      </p:sp>
      <p:sp>
        <p:nvSpPr>
          <p:cNvPr id="14" name="Content Placeholder 2"/>
          <p:cNvSpPr>
            <a:spLocks noGrp="1"/>
          </p:cNvSpPr>
          <p:nvPr>
            <p:ph sz="half" idx="13" hasCustomPrompt="1"/>
          </p:nvPr>
        </p:nvSpPr>
        <p:spPr bwMode="gray">
          <a:xfrm>
            <a:off x="9417312"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p:txBody>
      </p:sp>
    </p:spTree>
    <p:extLst>
      <p:ext uri="{BB962C8B-B14F-4D97-AF65-F5344CB8AC3E}">
        <p14:creationId xmlns:p14="http://schemas.microsoft.com/office/powerpoint/2010/main" val="3646062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69625" y="1752600"/>
            <a:ext cx="9049575"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553747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
        <p:nvSpPr>
          <p:cNvPr id="15" name="Text Placeholder 4"/>
          <p:cNvSpPr>
            <a:spLocks noGrp="1"/>
          </p:cNvSpPr>
          <p:nvPr>
            <p:ph type="body" sz="quarter" idx="16" hasCustomPrompt="1"/>
          </p:nvPr>
        </p:nvSpPr>
        <p:spPr>
          <a:xfrm>
            <a:off x="557784" y="4379002"/>
            <a:ext cx="3582017" cy="1262324"/>
          </a:xfrm>
        </p:spPr>
        <p:txBody>
          <a:bodyPr/>
          <a:lstStyle>
            <a:lvl1pPr>
              <a:defRPr lang="en-US" sz="1500" b="1" kern="1200" dirty="0">
                <a:solidFill>
                  <a:schemeClr val="tx2"/>
                </a:solidFill>
                <a:latin typeface="CVS Health Sans" panose="020B0504020202020204" pitchFamily="34" charset="0"/>
                <a:ea typeface="+mn-ea"/>
                <a:cs typeface="+mn-cs"/>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marL="0" lvl="0" indent="0" algn="l" defTabSz="457200" rtl="0" eaLnBrk="1" latinLnBrk="0" hangingPunct="1">
              <a:lnSpc>
                <a:spcPct val="108000"/>
              </a:lnSpc>
              <a:spcBef>
                <a:spcPts val="1800"/>
              </a:spcBef>
              <a:buClrTx/>
              <a:buFont typeface="Arial"/>
              <a:buNone/>
            </a:pPr>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63070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6495" y="1764792"/>
            <a:ext cx="7172418"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783" y="1767531"/>
            <a:ext cx="3438144" cy="2971800"/>
          </a:xfrm>
        </p:spPr>
        <p:txBody>
          <a:bodyPr/>
          <a:lstStyle>
            <a:lvl1pPr>
              <a:lnSpc>
                <a:spcPct val="100000"/>
              </a:lnSpc>
              <a:buClrTx/>
              <a:defRPr lang="en-US" sz="1800" b="1" kern="1200" cap="none" baseline="0" dirty="0">
                <a:solidFill>
                  <a:schemeClr val="tx2"/>
                </a:solidFill>
                <a:latin typeface="+mn-lt"/>
                <a:ea typeface="+mn-ea"/>
                <a:cs typeface="+mn-cs"/>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300" baseline="0">
                <a:solidFill>
                  <a:schemeClr val="tx2"/>
                </a:solidFill>
              </a:defRPr>
            </a:lvl3pPr>
            <a:lvl4pPr marL="342900" indent="-165100">
              <a:buClrTx/>
              <a:buFont typeface="Arial" panose="020B0604020202020204" pitchFamily="34" charset="0"/>
              <a:buChar char="–"/>
              <a:defRPr sz="1300">
                <a:solidFill>
                  <a:schemeClr val="tx2"/>
                </a:solidFill>
              </a:defRPr>
            </a:lvl4pPr>
            <a:lvl5pPr marL="515938" indent="-173038">
              <a:buClrTx/>
              <a:buFont typeface="Arial" panose="020B0604020202020204" pitchFamily="34" charset="0"/>
              <a:buChar char="•"/>
              <a:defRPr sz="1300">
                <a:solidFill>
                  <a:schemeClr val="tx2"/>
                </a:solidFill>
              </a:defRPr>
            </a:lvl5pPr>
            <a:lvl6pPr marL="687388" indent="-171450">
              <a:buClrTx/>
              <a:buFont typeface="Arial" panose="020B0604020202020204" pitchFamily="34" charset="0"/>
              <a:buChar char="–"/>
              <a:defRPr sz="1300">
                <a:solidFill>
                  <a:schemeClr val="tx2"/>
                </a:solidFill>
              </a:defRPr>
            </a:lvl6pPr>
            <a:lvl7pPr marL="860425" indent="-173038">
              <a:buClrTx/>
              <a:buFont typeface="Arial" panose="020B0604020202020204" pitchFamily="34" charset="0"/>
              <a:buChar char="•"/>
              <a:defRPr sz="1300"/>
            </a:lvl7pPr>
            <a:lvl8pPr marL="1031875" indent="-171450">
              <a:buClrTx/>
              <a:buFont typeface="Arial" panose="020B0604020202020204" pitchFamily="34" charset="0"/>
              <a:buChar char="–"/>
              <a:defRPr sz="1300"/>
            </a:lvl8pPr>
            <a:lvl9pPr marL="1203325" indent="-171450">
              <a:buClrTx/>
              <a:buFont typeface="Arial" panose="020B0604020202020204" pitchFamily="34" charset="0"/>
              <a:buChar char="•"/>
              <a:defRPr sz="1300" baseline="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1662880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dirty="0"/>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15" name="Content Placeholder 3"/>
          <p:cNvSpPr>
            <a:spLocks noGrp="1"/>
          </p:cNvSpPr>
          <p:nvPr>
            <p:ph sz="half" idx="2" hasCustomPrompt="1"/>
          </p:nvPr>
        </p:nvSpPr>
        <p:spPr>
          <a:xfrm>
            <a:off x="1253148" y="3718011"/>
            <a:ext cx="3493008" cy="2023033"/>
          </a:xfrm>
          <a:noFill/>
        </p:spPr>
        <p:txBody>
          <a:bodyPr lIns="0" tIns="0" rIns="0" bIns="0"/>
          <a:lstStyle>
            <a:lvl1pPr marL="0" indent="0" algn="ctr">
              <a:lnSpc>
                <a:spcPct val="100000"/>
              </a:lnSpc>
              <a:spcBef>
                <a:spcPts val="1200"/>
              </a:spcBef>
              <a:buClrTx/>
              <a:buFont typeface="Arial"/>
              <a:buNone/>
              <a:defRPr sz="1800" b="1">
                <a:solidFill>
                  <a:schemeClr val="tx2"/>
                </a:solidFill>
                <a:latin typeface="+mn-lt"/>
              </a:defRPr>
            </a:lvl1pPr>
            <a:lvl2pPr marL="0" indent="0" algn="ctr">
              <a:spcBef>
                <a:spcPts val="1200"/>
              </a:spcBef>
              <a:buClrTx/>
              <a:buFontTx/>
              <a:buNone/>
              <a:defRPr sz="15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dirty="0"/>
              <a:t>Header</a:t>
            </a:r>
          </a:p>
          <a:p>
            <a:pPr lvl="1"/>
            <a:r>
              <a:rPr lang="en-US" dirty="0"/>
              <a:t>First-level</a:t>
            </a:r>
          </a:p>
        </p:txBody>
      </p:sp>
      <p:sp>
        <p:nvSpPr>
          <p:cNvPr id="16" name="Content Placeholder 5"/>
          <p:cNvSpPr>
            <a:spLocks noGrp="1"/>
          </p:cNvSpPr>
          <p:nvPr>
            <p:ph sz="quarter" idx="4" hasCustomPrompt="1"/>
          </p:nvPr>
        </p:nvSpPr>
        <p:spPr>
          <a:xfrm>
            <a:off x="7378375" y="3718011"/>
            <a:ext cx="3493008" cy="2023033"/>
          </a:xfrm>
          <a:noFill/>
        </p:spPr>
        <p:txBody>
          <a:bodyPr lIns="0" tIns="0" rIns="0" bIns="0"/>
          <a:lstStyle>
            <a:lvl1pPr marL="0" indent="0" algn="ctr">
              <a:lnSpc>
                <a:spcPct val="100000"/>
              </a:lnSpc>
              <a:spcBef>
                <a:spcPts val="1200"/>
              </a:spcBef>
              <a:buClrTx/>
              <a:buFont typeface="Arial"/>
              <a:buNone/>
              <a:defRPr sz="1800" b="1">
                <a:solidFill>
                  <a:schemeClr val="bg1"/>
                </a:solidFill>
                <a:latin typeface="+mn-lt"/>
              </a:defRPr>
            </a:lvl1pPr>
            <a:lvl2pPr marL="0" indent="0" algn="ctr">
              <a:spcBef>
                <a:spcPts val="1200"/>
              </a:spcBef>
              <a:buClrTx/>
              <a:buFontTx/>
              <a:buNone/>
              <a:defRPr sz="15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dirty="0"/>
              <a:t>Header</a:t>
            </a:r>
          </a:p>
          <a:p>
            <a:pPr lvl="1"/>
            <a:r>
              <a:rPr lang="en-US" dirty="0"/>
              <a:t>First-level</a:t>
            </a:r>
          </a:p>
        </p:txBody>
      </p:sp>
    </p:spTree>
    <p:extLst>
      <p:ext uri="{BB962C8B-B14F-4D97-AF65-F5344CB8AC3E}">
        <p14:creationId xmlns:p14="http://schemas.microsoft.com/office/powerpoint/2010/main" val="567775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218661" y="6241774"/>
            <a:ext cx="5585791"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4061837" y="0"/>
            <a:ext cx="4057094"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8118931" y="0"/>
            <a:ext cx="40698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770" y="3148861"/>
            <a:ext cx="2368296" cy="2592183"/>
          </a:xfrm>
        </p:spPr>
        <p:txBody>
          <a:bodyPr vert="horz" lIns="0" tIns="0" rIns="0" bIns="0" rtlCol="0">
            <a:noAutofit/>
          </a:bodyPr>
          <a:lstStyle>
            <a:lvl1pPr algn="ctr">
              <a:lnSpc>
                <a:spcPct val="100000"/>
              </a:lnSpc>
              <a:buClrTx/>
              <a:defRPr lang="en-US" sz="1800" b="1" cap="none" baseline="0" dirty="0" smtClean="0">
                <a:solidFill>
                  <a:schemeClr val="tx2"/>
                </a:solidFill>
                <a:latin typeface="+mn-lt"/>
              </a:defRPr>
            </a:lvl1pPr>
            <a:lvl2pPr marL="0" indent="0" algn="ctr">
              <a:buClrTx/>
              <a:buFontTx/>
              <a:buNone/>
              <a:defRPr lang="en-US" sz="15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dirty="0"/>
              <a:t>Header</a:t>
            </a:r>
          </a:p>
          <a:p>
            <a:pPr lvl="1"/>
            <a:r>
              <a:rPr lang="en-US" dirty="0"/>
              <a:t>First-level</a:t>
            </a:r>
          </a:p>
        </p:txBody>
      </p:sp>
      <p:sp>
        <p:nvSpPr>
          <p:cNvPr id="18" name="Content Placeholder 3"/>
          <p:cNvSpPr>
            <a:spLocks noGrp="1"/>
          </p:cNvSpPr>
          <p:nvPr>
            <p:ph sz="half" idx="2" hasCustomPrompt="1"/>
          </p:nvPr>
        </p:nvSpPr>
        <p:spPr bwMode="gray">
          <a:xfrm>
            <a:off x="4906236" y="3148861"/>
            <a:ext cx="2368296" cy="2592183"/>
          </a:xfrm>
        </p:spPr>
        <p:txBody>
          <a:bodyPr vert="horz" lIns="0" tIns="0" rIns="0" bIns="0" rtlCol="0">
            <a:noAutofit/>
          </a:bodyPr>
          <a:lstStyle>
            <a:lvl1pPr algn="ctr">
              <a:lnSpc>
                <a:spcPct val="100000"/>
              </a:lnSpc>
              <a:buClrTx/>
              <a:defRPr lang="en-US" sz="1800" b="1" kern="1200" cap="none" baseline="0" dirty="0">
                <a:solidFill>
                  <a:schemeClr val="tx2"/>
                </a:solidFill>
                <a:latin typeface="+mn-lt"/>
                <a:ea typeface="+mn-ea"/>
                <a:cs typeface="+mn-cs"/>
              </a:defRPr>
            </a:lvl1pPr>
            <a:lvl2pPr marL="0" indent="0" algn="ctr">
              <a:buClrTx/>
              <a:buFontTx/>
              <a:buNone/>
              <a:defRPr lang="en-US" sz="15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marL="0" lvl="0" indent="0" algn="ctr" defTabSz="457200" rtl="0" eaLnBrk="1" latinLnBrk="0" hangingPunct="1">
              <a:lnSpc>
                <a:spcPct val="100000"/>
              </a:lnSpc>
              <a:spcBef>
                <a:spcPts val="1800"/>
              </a:spcBef>
              <a:buClrTx/>
              <a:buFont typeface="Arial"/>
              <a:buNone/>
            </a:pPr>
            <a:r>
              <a:rPr lang="en-US" dirty="0"/>
              <a:t>Header</a:t>
            </a:r>
          </a:p>
          <a:p>
            <a:pPr lvl="1"/>
            <a:r>
              <a:rPr lang="en-US" dirty="0"/>
              <a:t>First-level</a:t>
            </a:r>
          </a:p>
        </p:txBody>
      </p:sp>
      <p:sp>
        <p:nvSpPr>
          <p:cNvPr id="19" name="Content Placeholder 3"/>
          <p:cNvSpPr>
            <a:spLocks noGrp="1"/>
          </p:cNvSpPr>
          <p:nvPr>
            <p:ph sz="half" idx="18" hasCustomPrompt="1"/>
          </p:nvPr>
        </p:nvSpPr>
        <p:spPr bwMode="gray">
          <a:xfrm>
            <a:off x="8969729" y="3148861"/>
            <a:ext cx="2368296" cy="2592183"/>
          </a:xfrm>
        </p:spPr>
        <p:txBody>
          <a:bodyPr vert="horz" lIns="0" tIns="0" rIns="0" bIns="0" rtlCol="0">
            <a:noAutofit/>
          </a:bodyPr>
          <a:lstStyle>
            <a:lvl1pPr algn="ctr">
              <a:lnSpc>
                <a:spcPct val="100000"/>
              </a:lnSpc>
              <a:buClrTx/>
              <a:defRPr lang="en-US" sz="1800" b="1" cap="none" baseline="0" dirty="0" smtClean="0">
                <a:solidFill>
                  <a:schemeClr val="bg1"/>
                </a:solidFill>
                <a:latin typeface="+mn-lt"/>
              </a:defRPr>
            </a:lvl1pPr>
            <a:lvl2pPr marL="0" indent="0" algn="ctr">
              <a:buClrTx/>
              <a:buFontTx/>
              <a:buNone/>
              <a:defRPr lang="en-US" sz="15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dirty="0"/>
              <a:t>Header</a:t>
            </a:r>
          </a:p>
          <a:p>
            <a:pPr lvl="1"/>
            <a:r>
              <a:rPr lang="en-US" dirty="0"/>
              <a:t>First-level</a:t>
            </a:r>
          </a:p>
        </p:txBody>
      </p:sp>
    </p:spTree>
    <p:extLst>
      <p:ext uri="{BB962C8B-B14F-4D97-AF65-F5344CB8AC3E}">
        <p14:creationId xmlns:p14="http://schemas.microsoft.com/office/powerpoint/2010/main" val="777505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dirty="0"/>
              <a:t>Click to add title </a:t>
            </a:r>
            <a:br>
              <a:rPr lang="en-US" dirty="0"/>
            </a:br>
            <a:r>
              <a:rPr lang="en-US" dirty="0"/>
              <a:t>for image and text slide</a:t>
            </a:r>
          </a:p>
        </p:txBody>
      </p:sp>
      <p:sp>
        <p:nvSpPr>
          <p:cNvPr id="6" name="Content Placeholder 2"/>
          <p:cNvSpPr>
            <a:spLocks noGrp="1"/>
          </p:cNvSpPr>
          <p:nvPr>
            <p:ph idx="1" hasCustomPrompt="1"/>
          </p:nvPr>
        </p:nvSpPr>
        <p:spPr bwMode="gray">
          <a:xfrm>
            <a:off x="557784" y="1765300"/>
            <a:ext cx="4882896"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Tree>
    <p:extLst>
      <p:ext uri="{BB962C8B-B14F-4D97-AF65-F5344CB8AC3E}">
        <p14:creationId xmlns:p14="http://schemas.microsoft.com/office/powerpoint/2010/main" val="270009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dirty="0"/>
              <a:t>Click to add title </a:t>
            </a:r>
            <a:br>
              <a:rPr lang="en-US" dirty="0"/>
            </a:br>
            <a:r>
              <a:rPr lang="en-US" dirty="0"/>
              <a:t>for image and text slide</a:t>
            </a:r>
          </a:p>
        </p:txBody>
      </p:sp>
      <p:sp>
        <p:nvSpPr>
          <p:cNvPr id="6" name="Content Placeholder 2"/>
          <p:cNvSpPr>
            <a:spLocks noGrp="1"/>
          </p:cNvSpPr>
          <p:nvPr>
            <p:ph idx="1" hasCustomPrompt="1"/>
          </p:nvPr>
        </p:nvSpPr>
        <p:spPr bwMode="gray">
          <a:xfrm>
            <a:off x="6738938" y="1765300"/>
            <a:ext cx="4882896"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11483263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557784" y="1767532"/>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1583824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6738938" y="1765300"/>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1"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©2020 CVS Health and/or one of its affiliates. Confidential and proprietary.</a:t>
            </a:r>
          </a:p>
        </p:txBody>
      </p:sp>
    </p:spTree>
    <p:extLst>
      <p:ext uri="{BB962C8B-B14F-4D97-AF65-F5344CB8AC3E}">
        <p14:creationId xmlns:p14="http://schemas.microsoft.com/office/powerpoint/2010/main" val="37285176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557784" y="1764792"/>
            <a:ext cx="4434840" cy="1463040"/>
          </a:xfrm>
        </p:spPr>
        <p:txBody>
          <a:bodyPr rIns="0"/>
          <a:lstStyle>
            <a:lvl1pPr>
              <a:lnSpc>
                <a:spcPct val="95000"/>
              </a:lnSpc>
              <a:defRPr>
                <a:solidFill>
                  <a:schemeClr val="tx2"/>
                </a:solidFill>
              </a:defRPr>
            </a:lvl1pPr>
          </a:lstStyle>
          <a:p>
            <a:r>
              <a:rPr lang="en-US" dirty="0"/>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784" y="3590382"/>
            <a:ext cx="4572000" cy="161925"/>
          </a:xfrm>
          <a:prstGeom prst="rect">
            <a:avLst/>
          </a:prstGeom>
          <a:noFill/>
        </p:spPr>
        <p:txBody>
          <a:bodyPr>
            <a:noAutofit/>
          </a:bodyPr>
          <a:lstStyle>
            <a:lvl1pPr>
              <a:defRPr sz="13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38792762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213" y="2180108"/>
            <a:ext cx="7168896" cy="1463040"/>
          </a:xfrm>
        </p:spPr>
        <p:txBody>
          <a:bodyPr rIns="0"/>
          <a:lstStyle>
            <a:lvl1pPr>
              <a:defRPr>
                <a:solidFill>
                  <a:schemeClr val="tx2"/>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3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41437736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©2020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2" name="Title 1"/>
          <p:cNvSpPr>
            <a:spLocks noGrp="1"/>
          </p:cNvSpPr>
          <p:nvPr>
            <p:ph type="title" hasCustomPrompt="1"/>
          </p:nvPr>
        </p:nvSpPr>
        <p:spPr>
          <a:xfrm>
            <a:off x="2512213" y="2180108"/>
            <a:ext cx="7168896" cy="1463040"/>
          </a:xfrm>
        </p:spPr>
        <p:txBody>
          <a:bodyPr rIns="0"/>
          <a:lstStyle>
            <a:lvl1pPr>
              <a:defRPr>
                <a:solidFill>
                  <a:schemeClr val="bg1"/>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300" cap="all" baseline="0">
                <a:solidFill>
                  <a:schemeClr val="bg1"/>
                </a:solidFill>
              </a:defRPr>
            </a:lvl1pPr>
          </a:lstStyle>
          <a:p>
            <a:pPr lvl="0"/>
            <a:r>
              <a:rPr lang="en-US" dirty="0"/>
              <a:t>click to add AUTHOR</a:t>
            </a:r>
          </a:p>
        </p:txBody>
      </p:sp>
    </p:spTree>
    <p:extLst>
      <p:ext uri="{BB962C8B-B14F-4D97-AF65-F5344CB8AC3E}">
        <p14:creationId xmlns:p14="http://schemas.microsoft.com/office/powerpoint/2010/main" val="2625066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userDrawn="1"/>
        </p:nvSpPr>
        <p:spPr>
          <a:xfrm>
            <a:off x="557784" y="6427484"/>
            <a:ext cx="6858000"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mn-lt"/>
                <a:ea typeface="+mn-ea"/>
                <a:cs typeface="+mn-cs"/>
              </a:rPr>
              <a:t>©2019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userDrawn="1"/>
        </p:nvGrpSpPr>
        <p:grpSpPr>
          <a:xfrm>
            <a:off x="557784" y="429541"/>
            <a:ext cx="2871788"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bg1"/>
                </a:solidFill>
              </a:defRPr>
            </a:lvl1pPr>
          </a:lstStyle>
          <a:p>
            <a:r>
              <a:rPr lang="en-US" dirty="0"/>
              <a:t>Click to add title</a:t>
            </a:r>
          </a:p>
        </p:txBody>
      </p:sp>
      <p:sp>
        <p:nvSpPr>
          <p:cNvPr id="15" name="Text Placeholder 4"/>
          <p:cNvSpPr>
            <a:spLocks noGrp="1"/>
          </p:cNvSpPr>
          <p:nvPr>
            <p:ph type="body" sz="quarter" idx="17" hasCustomPrompt="1"/>
          </p:nvPr>
        </p:nvSpPr>
        <p:spPr>
          <a:xfrm>
            <a:off x="557784" y="4379002"/>
            <a:ext cx="3582017" cy="1262324"/>
          </a:xfrm>
        </p:spPr>
        <p:txBody>
          <a:bodyPr/>
          <a:lstStyle>
            <a:lvl1pPr>
              <a:defRPr sz="1500" b="1">
                <a:solidFill>
                  <a:schemeClr val="bg1"/>
                </a:solidFill>
                <a:latin typeface="CVS Health Sans" panose="020B0504020202020204" pitchFamily="34" charset="0"/>
              </a:defRPr>
            </a:lvl1pPr>
            <a:lvl2pPr marL="0" indent="0">
              <a:spcBef>
                <a:spcPts val="0"/>
              </a:spcBef>
              <a:spcAft>
                <a:spcPts val="2400"/>
              </a:spcAft>
              <a:buFontTx/>
              <a:buNone/>
              <a:defRPr sz="13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610383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2895"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kern="1200" dirty="0">
                <a:solidFill>
                  <a:schemeClr val="accent6"/>
                </a:solidFill>
                <a:latin typeface="+mj-lt"/>
                <a:ea typeface="+mn-ea"/>
                <a:cs typeface="Arial" panose="020B0604020202020204" pitchFamily="34" charset="0"/>
              </a:rPr>
              <a:t>Next steps</a:t>
            </a:r>
          </a:p>
        </p:txBody>
      </p:sp>
      <p:sp>
        <p:nvSpPr>
          <p:cNvPr id="5" name="Content Placeholder 2"/>
          <p:cNvSpPr>
            <a:spLocks noGrp="1"/>
          </p:cNvSpPr>
          <p:nvPr>
            <p:ph sz="half" idx="1" hasCustomPrompt="1"/>
          </p:nvPr>
        </p:nvSpPr>
        <p:spPr bwMode="gray">
          <a:xfrm>
            <a:off x="1970122" y="2110424"/>
            <a:ext cx="2505456" cy="3630620"/>
          </a:xfrm>
        </p:spPr>
        <p:txBody>
          <a:bodyPr vert="horz" lIns="0" tIns="0" rIns="0" bIns="0" rtlCol="0">
            <a:noAutofit/>
          </a:bodyPr>
          <a:lstStyle>
            <a:lvl1pPr algn="ctr">
              <a:lnSpc>
                <a:spcPct val="100000"/>
              </a:lnSpc>
              <a:buClrTx/>
              <a:defRPr lang="en-US" sz="3200" b="1" kern="1200" cap="none" baseline="0" dirty="0">
                <a:solidFill>
                  <a:schemeClr val="accent2"/>
                </a:solidFill>
                <a:latin typeface="+mn-lt"/>
                <a:ea typeface="+mn-ea"/>
                <a:cs typeface="+mn-cs"/>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marL="860425" indent="-173038" algn="l">
              <a:buClrTx/>
              <a:buFont typeface="Arial" panose="020B0604020202020204" pitchFamily="34" charset="0"/>
              <a:buChar char="•"/>
              <a:defRPr sz="1300"/>
            </a:lvl7pPr>
            <a:lvl8pPr marL="1031875" indent="-171450" algn="l">
              <a:buClrTx/>
              <a:buFont typeface="Arial" panose="020B0604020202020204" pitchFamily="34" charset="0"/>
              <a:buChar char="–"/>
              <a:defRPr sz="1300"/>
            </a:lvl8pPr>
            <a:lvl9pPr marL="1203325" indent="-171450" algn="l">
              <a:buClrTx/>
              <a:buFont typeface="Arial" panose="020B0604020202020204" pitchFamily="34" charset="0"/>
              <a:buChar char="•"/>
              <a:defRPr sz="1300"/>
            </a:lvl9pPr>
          </a:lstStyle>
          <a:p>
            <a:pPr marL="0" lvl="0" indent="0" algn="ctr" defTabSz="457200" rtl="0" eaLnBrk="1" latinLnBrk="0" hangingPunct="1">
              <a:lnSpc>
                <a:spcPct val="108000"/>
              </a:lnSpc>
              <a:spcBef>
                <a:spcPts val="1800"/>
              </a:spcBef>
              <a:buClrTx/>
              <a:buFont typeface="Arial"/>
              <a:buNone/>
            </a:pPr>
            <a:r>
              <a:rPr lang="en-US" dirty="0"/>
              <a:t>1</a:t>
            </a:r>
          </a:p>
          <a:p>
            <a:pPr lvl="1"/>
            <a:r>
              <a:rPr lang="en-US" dirty="0"/>
              <a:t>Body text</a:t>
            </a:r>
          </a:p>
          <a:p>
            <a:pPr lvl="2"/>
            <a:r>
              <a:rPr lang="en-US" dirty="0"/>
              <a:t>First-level</a:t>
            </a:r>
          </a:p>
          <a:p>
            <a:pPr lvl="3"/>
            <a:r>
              <a:rPr lang="en-US" dirty="0"/>
              <a:t>Second-level</a:t>
            </a:r>
          </a:p>
          <a:p>
            <a:pPr lvl="4"/>
            <a:r>
              <a:rPr lang="en-US" dirty="0"/>
              <a:t>Third-level</a:t>
            </a:r>
          </a:p>
          <a:p>
            <a:pPr lvl="5"/>
            <a:r>
              <a:rPr lang="en-US" dirty="0"/>
              <a:t>Fourth-level</a:t>
            </a:r>
          </a:p>
          <a:p>
            <a:pPr lvl="6"/>
            <a:r>
              <a:rPr lang="en-US" dirty="0"/>
              <a:t>Fifth-level</a:t>
            </a:r>
          </a:p>
          <a:p>
            <a:pPr lvl="7"/>
            <a:r>
              <a:rPr lang="en-US" dirty="0"/>
              <a:t>Sixth-level</a:t>
            </a:r>
          </a:p>
          <a:p>
            <a:pPr lvl="8"/>
            <a:r>
              <a:rPr lang="en-US" dirty="0"/>
              <a:t>Seventh-level</a:t>
            </a:r>
          </a:p>
        </p:txBody>
      </p:sp>
      <p:sp>
        <p:nvSpPr>
          <p:cNvPr id="6" name="Content Placeholder 2"/>
          <p:cNvSpPr>
            <a:spLocks noGrp="1"/>
          </p:cNvSpPr>
          <p:nvPr>
            <p:ph sz="half" idx="10" hasCustomPrompt="1"/>
          </p:nvPr>
        </p:nvSpPr>
        <p:spPr bwMode="gray">
          <a:xfrm>
            <a:off x="4818888" y="2110424"/>
            <a:ext cx="2505456" cy="3630620"/>
          </a:xfrm>
        </p:spPr>
        <p:txBody>
          <a:bodyPr vert="horz" lIns="0" tIns="0" rIns="0" bIns="0" rtlCol="0">
            <a:noAutofit/>
          </a:bodyPr>
          <a:lstStyle>
            <a:lvl1pPr algn="ctr">
              <a:lnSpc>
                <a:spcPct val="100000"/>
              </a:lnSpc>
              <a:buClrTx/>
              <a:defRPr lang="en-US" sz="3200" b="1" kern="1200" cap="none" baseline="0" dirty="0">
                <a:solidFill>
                  <a:schemeClr val="accent2"/>
                </a:solidFill>
                <a:latin typeface="+mn-lt"/>
                <a:ea typeface="+mn-ea"/>
                <a:cs typeface="+mn-cs"/>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marL="860425" indent="-173038" algn="l">
              <a:buClrTx/>
              <a:buFont typeface="Arial" panose="020B0604020202020204" pitchFamily="34" charset="0"/>
              <a:buChar char="•"/>
              <a:defRPr sz="1300"/>
            </a:lvl7pPr>
            <a:lvl8pPr marL="1031875" indent="-171450" algn="l">
              <a:buClrTx/>
              <a:buFont typeface="Arial" panose="020B0604020202020204" pitchFamily="34" charset="0"/>
              <a:buChar char="–"/>
              <a:defRPr sz="1300"/>
            </a:lvl8pPr>
            <a:lvl9pPr marL="1203325" indent="-171450" algn="l">
              <a:buClrTx/>
              <a:buFont typeface="Arial" panose="020B0604020202020204" pitchFamily="34" charset="0"/>
              <a:buChar char="•"/>
              <a:defRPr sz="1300"/>
            </a:lvl9pPr>
          </a:lstStyle>
          <a:p>
            <a:pPr marL="0" lvl="0" indent="0" algn="ctr" defTabSz="457200" rtl="0" eaLnBrk="1" latinLnBrk="0" hangingPunct="1">
              <a:lnSpc>
                <a:spcPct val="108000"/>
              </a:lnSpc>
              <a:spcBef>
                <a:spcPts val="1800"/>
              </a:spcBef>
              <a:buClrTx/>
              <a:buFont typeface="Arial"/>
              <a:buNone/>
            </a:pPr>
            <a:r>
              <a:rPr lang="en-US" dirty="0"/>
              <a:t>2</a:t>
            </a:r>
          </a:p>
          <a:p>
            <a:pPr lvl="1"/>
            <a:r>
              <a:rPr lang="en-US" dirty="0"/>
              <a:t>Body text</a:t>
            </a:r>
          </a:p>
          <a:p>
            <a:pPr lvl="2"/>
            <a:r>
              <a:rPr lang="en-US" dirty="0"/>
              <a:t>First-level</a:t>
            </a:r>
          </a:p>
          <a:p>
            <a:pPr lvl="3"/>
            <a:r>
              <a:rPr lang="en-US" dirty="0"/>
              <a:t>Second-level</a:t>
            </a:r>
          </a:p>
          <a:p>
            <a:pPr lvl="4"/>
            <a:r>
              <a:rPr lang="en-US" dirty="0"/>
              <a:t>Third-level</a:t>
            </a:r>
          </a:p>
          <a:p>
            <a:pPr lvl="5"/>
            <a:r>
              <a:rPr lang="en-US" dirty="0"/>
              <a:t>Fourth-level</a:t>
            </a:r>
          </a:p>
          <a:p>
            <a:pPr lvl="6"/>
            <a:r>
              <a:rPr lang="en-US" dirty="0"/>
              <a:t>Fifth-level</a:t>
            </a:r>
          </a:p>
          <a:p>
            <a:pPr lvl="7"/>
            <a:r>
              <a:rPr lang="en-US" dirty="0"/>
              <a:t>Sixth-level</a:t>
            </a:r>
          </a:p>
          <a:p>
            <a:pPr lvl="8"/>
            <a:r>
              <a:rPr lang="en-US" dirty="0"/>
              <a:t>Seventh-level</a:t>
            </a:r>
          </a:p>
        </p:txBody>
      </p:sp>
      <p:sp>
        <p:nvSpPr>
          <p:cNvPr id="10" name="Content Placeholder 2"/>
          <p:cNvSpPr>
            <a:spLocks noGrp="1"/>
          </p:cNvSpPr>
          <p:nvPr>
            <p:ph sz="half" idx="11" hasCustomPrompt="1"/>
          </p:nvPr>
        </p:nvSpPr>
        <p:spPr bwMode="gray">
          <a:xfrm>
            <a:off x="7662672" y="2110424"/>
            <a:ext cx="2505456" cy="3630620"/>
          </a:xfrm>
        </p:spPr>
        <p:txBody>
          <a:bodyPr vert="horz" lIns="0" tIns="0" rIns="0" bIns="0" rtlCol="0">
            <a:noAutofit/>
          </a:bodyPr>
          <a:lstStyle>
            <a:lvl1pPr algn="ctr">
              <a:lnSpc>
                <a:spcPct val="105000"/>
              </a:lnSpc>
              <a:buClrTx/>
              <a:defRPr lang="en-US" sz="3200" b="1" kern="1200" cap="none" baseline="0" dirty="0">
                <a:solidFill>
                  <a:schemeClr val="accent2"/>
                </a:solidFill>
                <a:latin typeface="+mn-lt"/>
                <a:ea typeface="+mn-ea"/>
                <a:cs typeface="+mn-cs"/>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marL="860425" indent="-173038" algn="l">
              <a:buClrTx/>
              <a:buFont typeface="Arial" panose="020B0604020202020204" pitchFamily="34" charset="0"/>
              <a:buChar char="•"/>
              <a:defRPr sz="1300"/>
            </a:lvl7pPr>
            <a:lvl8pPr marL="1031875" indent="-171450" algn="l">
              <a:buClrTx/>
              <a:buFont typeface="Arial" panose="020B0604020202020204" pitchFamily="34" charset="0"/>
              <a:buChar char="–"/>
              <a:defRPr sz="1300"/>
            </a:lvl8pPr>
            <a:lvl9pPr marL="1203325" indent="-171450" algn="l">
              <a:buClrTx/>
              <a:buFont typeface="Arial" panose="020B0604020202020204" pitchFamily="34" charset="0"/>
              <a:buChar char="•"/>
              <a:defRPr sz="1300"/>
            </a:lvl9pPr>
          </a:lstStyle>
          <a:p>
            <a:pPr marL="0" lvl="0" indent="0" algn="ctr" defTabSz="457200" rtl="0" eaLnBrk="1" latinLnBrk="0" hangingPunct="1">
              <a:lnSpc>
                <a:spcPct val="108000"/>
              </a:lnSpc>
              <a:spcBef>
                <a:spcPts val="1800"/>
              </a:spcBef>
              <a:buClrTx/>
              <a:buFont typeface="Arial"/>
              <a:buNone/>
            </a:pPr>
            <a:r>
              <a:rPr lang="en-US" dirty="0"/>
              <a:t>3</a:t>
            </a:r>
          </a:p>
          <a:p>
            <a:pPr lvl="1"/>
            <a:r>
              <a:rPr lang="en-US" dirty="0"/>
              <a:t>Body text</a:t>
            </a:r>
          </a:p>
          <a:p>
            <a:pPr lvl="2"/>
            <a:r>
              <a:rPr lang="en-US" dirty="0"/>
              <a:t>First-level</a:t>
            </a:r>
          </a:p>
          <a:p>
            <a:pPr lvl="3"/>
            <a:r>
              <a:rPr lang="en-US" dirty="0"/>
              <a:t>Second-level</a:t>
            </a:r>
          </a:p>
          <a:p>
            <a:pPr lvl="4"/>
            <a:r>
              <a:rPr lang="en-US" dirty="0"/>
              <a:t>Third-level</a:t>
            </a:r>
          </a:p>
          <a:p>
            <a:pPr lvl="5"/>
            <a:r>
              <a:rPr lang="en-US" dirty="0"/>
              <a:t>Fourth-level</a:t>
            </a:r>
          </a:p>
          <a:p>
            <a:pPr lvl="6"/>
            <a:r>
              <a:rPr lang="en-US" dirty="0"/>
              <a:t>Fifth-level</a:t>
            </a:r>
          </a:p>
          <a:p>
            <a:pPr lvl="7"/>
            <a:r>
              <a:rPr lang="en-US" dirty="0"/>
              <a:t>Sixth-level</a:t>
            </a:r>
          </a:p>
          <a:p>
            <a:pPr lvl="8"/>
            <a:r>
              <a:rPr lang="en-US" dirty="0"/>
              <a:t>Seventh-level</a:t>
            </a:r>
          </a:p>
        </p:txBody>
      </p:sp>
    </p:spTree>
    <p:extLst>
      <p:ext uri="{BB962C8B-B14F-4D97-AF65-F5344CB8AC3E}">
        <p14:creationId xmlns:p14="http://schemas.microsoft.com/office/powerpoint/2010/main" val="2881652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4800"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kern="1200" dirty="0">
                <a:solidFill>
                  <a:schemeClr val="accent6"/>
                </a:solidFill>
                <a:latin typeface="+mj-lt"/>
                <a:ea typeface="+mn-ea"/>
                <a:cs typeface="Arial" panose="020B0604020202020204" pitchFamily="34" charset="0"/>
              </a:rPr>
              <a:t>In closing</a:t>
            </a:r>
          </a:p>
        </p:txBody>
      </p:sp>
      <p:sp>
        <p:nvSpPr>
          <p:cNvPr id="4" name="Content Placeholder 2"/>
          <p:cNvSpPr>
            <a:spLocks noGrp="1"/>
          </p:cNvSpPr>
          <p:nvPr>
            <p:ph idx="1" hasCustomPrompt="1"/>
          </p:nvPr>
        </p:nvSpPr>
        <p:spPr bwMode="gray">
          <a:xfrm>
            <a:off x="557784" y="1767532"/>
            <a:ext cx="8586216" cy="3977640"/>
          </a:xfrm>
        </p:spPr>
        <p:txBody>
          <a:bodyPr/>
          <a:lstStyle>
            <a:lvl1pPr>
              <a:lnSpc>
                <a:spcPct val="100000"/>
              </a:lnSpc>
              <a:buClrTx/>
              <a:defRPr lang="en-US" sz="1800" b="1" kern="1200" cap="none" baseline="0" dirty="0">
                <a:solidFill>
                  <a:schemeClr val="tx2"/>
                </a:solidFill>
                <a:latin typeface="+mn-lt"/>
                <a:ea typeface="+mn-ea"/>
                <a:cs typeface="+mn-cs"/>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6394344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a:t>
            </a:r>
          </a:p>
        </p:txBody>
      </p:sp>
    </p:spTree>
    <p:extLst>
      <p:ext uri="{BB962C8B-B14F-4D97-AF65-F5344CB8AC3E}">
        <p14:creationId xmlns:p14="http://schemas.microsoft.com/office/powerpoint/2010/main" val="36339160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©2020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spTree>
    <p:extLst>
      <p:ext uri="{BB962C8B-B14F-4D97-AF65-F5344CB8AC3E}">
        <p14:creationId xmlns:p14="http://schemas.microsoft.com/office/powerpoint/2010/main" val="33181460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0631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Box 1"/>
          <p:cNvSpPr txBox="1"/>
          <p:nvPr userDrawn="1"/>
        </p:nvSpPr>
        <p:spPr>
          <a:xfrm>
            <a:off x="3812939" y="2941078"/>
            <a:ext cx="4562947" cy="830997"/>
          </a:xfrm>
          <a:prstGeom prst="rect">
            <a:avLst/>
          </a:prstGeom>
          <a:noFill/>
        </p:spPr>
        <p:txBody>
          <a:bodyPr wrap="square" lIns="0" tIns="0" rIns="0" bIns="0" rtlCol="0" anchor="ctr">
            <a:spAutoFit/>
          </a:bodyPr>
          <a:lstStyle/>
          <a:p>
            <a:pPr algn="ctr"/>
            <a:r>
              <a:rPr lang="en-US" sz="5400" b="1" dirty="0">
                <a:solidFill>
                  <a:schemeClr val="accent2"/>
                </a:solidFill>
                <a:latin typeface="+mj-lt"/>
              </a:rPr>
              <a:t>Thank you</a:t>
            </a:r>
          </a:p>
        </p:txBody>
      </p:sp>
    </p:spTree>
    <p:extLst>
      <p:ext uri="{BB962C8B-B14F-4D97-AF65-F5344CB8AC3E}">
        <p14:creationId xmlns:p14="http://schemas.microsoft.com/office/powerpoint/2010/main" val="35480158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12188825" cy="6858000"/>
          </a:xfrm>
          <a:prstGeom prst="rect">
            <a:avLst/>
          </a:prstGeom>
          <a:solidFill>
            <a:schemeClr val="bg1">
              <a:lumMod val="85000"/>
            </a:schemeClr>
          </a:solidFill>
        </p:spPr>
        <p:txBody>
          <a:bodyPr anchor="ctr"/>
          <a:lstStyle>
            <a:lvl1pPr marL="0" marR="0" indent="0" algn="ctr" defTabSz="457200" rtl="0" eaLnBrk="1" fontAlgn="auto" latinLnBrk="0" hangingPunct="1">
              <a:lnSpc>
                <a:spcPct val="100000"/>
              </a:lnSpc>
              <a:spcBef>
                <a:spcPts val="0"/>
              </a:spcBef>
              <a:spcAft>
                <a:spcPts val="0"/>
              </a:spcAft>
              <a:buClrTx/>
              <a:buSzTx/>
              <a:buFont typeface="Arial"/>
              <a:buNone/>
              <a:tabLst/>
              <a:defRPr>
                <a:solidFill>
                  <a:schemeClr val="accent6"/>
                </a:solidFill>
                <a:latin typeface="CVS Health Sans" panose="020B0504020202020204" pitchFamily="34" charset="0"/>
              </a:defRPr>
            </a:lvl1pPr>
          </a:lstStyle>
          <a:p>
            <a:r>
              <a:rPr lang="en-US" dirty="0"/>
              <a:t>BE SURE IMAGE IS </a:t>
            </a:r>
            <a:br>
              <a:rPr lang="en-US" dirty="0"/>
            </a:br>
            <a:r>
              <a:rPr lang="en-US" dirty="0"/>
              <a:t>DARK ENOUGH SO TYPE AND </a:t>
            </a:r>
            <a:br>
              <a:rPr lang="en-US" dirty="0"/>
            </a:br>
            <a:r>
              <a:rPr lang="en-US" dirty="0"/>
              <a:t>LOGO ARE READABLE</a:t>
            </a:r>
          </a:p>
          <a:p>
            <a:br>
              <a:rPr lang="en-US" dirty="0"/>
            </a:br>
            <a:r>
              <a:rPr lang="en-US" dirty="0"/>
              <a:t>Be sure to send image to </a:t>
            </a:r>
            <a:br>
              <a:rPr lang="en-US" dirty="0"/>
            </a:br>
            <a:r>
              <a:rPr lang="en-US" dirty="0"/>
              <a:t>back so logo sits on top of image</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4" name="Text Placeholder 8"/>
          <p:cNvSpPr>
            <a:spLocks noGrp="1"/>
          </p:cNvSpPr>
          <p:nvPr>
            <p:ph type="body" sz="quarter" idx="18" hasCustomPrompt="1"/>
          </p:nvPr>
        </p:nvSpPr>
        <p:spPr>
          <a:xfrm>
            <a:off x="844952" y="1196075"/>
            <a:ext cx="3068680" cy="1444752"/>
          </a:xfrm>
        </p:spPr>
        <p:txBody>
          <a:bodyPr/>
          <a:lstStyle>
            <a:lvl1pPr marL="0" marR="0" indent="0" algn="l" defTabSz="456758" rtl="0" eaLnBrk="1" fontAlgn="base" latinLnBrk="0" hangingPunct="1">
              <a:lnSpc>
                <a:spcPct val="90000"/>
              </a:lnSpc>
              <a:spcBef>
                <a:spcPts val="1200"/>
              </a:spcBef>
              <a:spcAft>
                <a:spcPts val="0"/>
              </a:spcAft>
              <a:buClrTx/>
              <a:buSzTx/>
              <a:buFontTx/>
              <a:buNone/>
              <a:tabLst/>
              <a:defRPr lang="en-US" sz="4800" b="1" kern="1200" dirty="0">
                <a:solidFill>
                  <a:schemeClr val="bg1"/>
                </a:solidFill>
                <a:latin typeface="+mj-lt"/>
                <a:ea typeface="+mn-ea"/>
                <a:cs typeface="Arial" panose="020B0604020202020204" pitchFamily="34" charset="0"/>
              </a:defRPr>
            </a:lvl1pPr>
          </a:lstStyle>
          <a:p>
            <a:pPr lvl="0"/>
            <a:r>
              <a:rPr lang="en-US" dirty="0"/>
              <a:t>Closing slide</a:t>
            </a:r>
          </a:p>
        </p:txBody>
      </p:sp>
    </p:spTree>
    <p:extLst>
      <p:ext uri="{BB962C8B-B14F-4D97-AF65-F5344CB8AC3E}">
        <p14:creationId xmlns:p14="http://schemas.microsoft.com/office/powerpoint/2010/main" val="12586694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grpSp>
        <p:nvGrpSpPr>
          <p:cNvPr id="2" name="Group 1"/>
          <p:cNvGrpSpPr/>
          <p:nvPr userDrawn="1"/>
        </p:nvGrpSpPr>
        <p:grpSpPr>
          <a:xfrm>
            <a:off x="2825581" y="3027447"/>
            <a:ext cx="6537663" cy="803106"/>
            <a:chOff x="2825581" y="3027447"/>
            <a:chExt cx="6537663" cy="803106"/>
          </a:xfrm>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12188825"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Tree>
    <p:extLst>
      <p:ext uri="{BB962C8B-B14F-4D97-AF65-F5344CB8AC3E}">
        <p14:creationId xmlns:p14="http://schemas.microsoft.com/office/powerpoint/2010/main" val="38041350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12188825"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grpSp>
        <p:nvGrpSpPr>
          <p:cNvPr id="4" name="Group 3">
            <a:extLst>
              <a:ext uri="{FF2B5EF4-FFF2-40B4-BE49-F238E27FC236}">
                <a16:creationId xmlns:a16="http://schemas.microsoft.com/office/drawing/2014/main" id="{40949C91-C34A-48C0-97AF-F55ED1D82DFF}"/>
              </a:ext>
            </a:extLst>
          </p:cNvPr>
          <p:cNvGrpSpPr>
            <a:grpSpLocks noChangeAspect="1"/>
          </p:cNvGrpSpPr>
          <p:nvPr userDrawn="1"/>
        </p:nvGrpSpPr>
        <p:grpSpPr>
          <a:xfrm>
            <a:off x="2825581" y="3027447"/>
            <a:ext cx="6537663" cy="803106"/>
            <a:chOff x="1011652" y="1504398"/>
            <a:chExt cx="10028238" cy="1231900"/>
          </a:xfrm>
          <a:solidFill>
            <a:schemeClr val="bg1"/>
          </a:solidFill>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grpSp>
    </p:spTree>
    <p:extLst>
      <p:ext uri="{BB962C8B-B14F-4D97-AF65-F5344CB8AC3E}">
        <p14:creationId xmlns:p14="http://schemas.microsoft.com/office/powerpoint/2010/main" val="1097619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5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dirty="0"/>
              <a:t>Click to add date</a:t>
            </a:r>
          </a:p>
          <a:p>
            <a:pPr lvl="1"/>
            <a:endParaRPr lang="en-US" dirty="0"/>
          </a:p>
        </p:txBody>
      </p:sp>
      <p:grpSp>
        <p:nvGrpSpPr>
          <p:cNvPr id="14" name="Group 13"/>
          <p:cNvGrpSpPr/>
          <p:nvPr userDrawn="1"/>
        </p:nvGrpSpPr>
        <p:grpSpPr>
          <a:xfrm>
            <a:off x="557784" y="429541"/>
            <a:ext cx="2871788"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27799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userDrawn="1"/>
        </p:nvSpPr>
        <p:spPr>
          <a:xfrm>
            <a:off x="0" y="4350553"/>
            <a:ext cx="12188825"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mn-lt"/>
            </a:endParaRPr>
          </a:p>
        </p:txBody>
      </p:sp>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5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dirty="0"/>
              <a:t>Click to add date</a:t>
            </a:r>
          </a:p>
          <a:p>
            <a:pPr lvl="1"/>
            <a:endParaRPr lang="en-US" dirty="0"/>
          </a:p>
        </p:txBody>
      </p:sp>
      <p:grpSp>
        <p:nvGrpSpPr>
          <p:cNvPr id="15" name="Group 14"/>
          <p:cNvGrpSpPr/>
          <p:nvPr userDrawn="1"/>
        </p:nvGrpSpPr>
        <p:grpSpPr>
          <a:xfrm>
            <a:off x="557784" y="429541"/>
            <a:ext cx="2871788"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100956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
        <p:nvSpPr>
          <p:cNvPr id="15" name="Text Placeholder 4"/>
          <p:cNvSpPr>
            <a:spLocks noGrp="1"/>
          </p:cNvSpPr>
          <p:nvPr>
            <p:ph type="body" sz="quarter" idx="17" hasCustomPrompt="1"/>
          </p:nvPr>
        </p:nvSpPr>
        <p:spPr>
          <a:xfrm>
            <a:off x="557784" y="4379002"/>
            <a:ext cx="3582017" cy="1262324"/>
          </a:xfrm>
        </p:spPr>
        <p:txBody>
          <a:bodyPr/>
          <a:lstStyle>
            <a:lvl1pPr>
              <a:defRPr lang="en-US" sz="1500" b="1" kern="1200" dirty="0">
                <a:solidFill>
                  <a:schemeClr val="tx2"/>
                </a:solidFill>
                <a:latin typeface="CVS Health Sans" panose="020B0504020202020204" pitchFamily="34" charset="0"/>
                <a:ea typeface="+mn-ea"/>
                <a:cs typeface="+mn-cs"/>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marL="0" lvl="0" indent="0" algn="l" defTabSz="457200" rtl="0" eaLnBrk="1" latinLnBrk="0" hangingPunct="1">
              <a:lnSpc>
                <a:spcPct val="108000"/>
              </a:lnSpc>
              <a:spcBef>
                <a:spcPts val="1800"/>
              </a:spcBef>
              <a:buClrTx/>
              <a:buFont typeface="Arial"/>
              <a:buNone/>
            </a:pPr>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150952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7 Parter-brande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A7F6-20C2-4507-801C-E1C205928513}"/>
              </a:ext>
            </a:extLst>
          </p:cNvPr>
          <p:cNvSpPr>
            <a:spLocks noGrp="1"/>
          </p:cNvSpPr>
          <p:nvPr>
            <p:ph type="ctrTitle" hasCustomPrompt="1"/>
          </p:nvPr>
        </p:nvSpPr>
        <p:spPr>
          <a:xfrm>
            <a:off x="557786" y="1637977"/>
            <a:ext cx="468172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5" name="Group 4">
            <a:extLst>
              <a:ext uri="{FF2B5EF4-FFF2-40B4-BE49-F238E27FC236}">
                <a16:creationId xmlns:a16="http://schemas.microsoft.com/office/drawing/2014/main" id="{4DCBD58C-46E5-4558-A43C-9B624EDDC132}"/>
              </a:ext>
            </a:extLst>
          </p:cNvPr>
          <p:cNvGrpSpPr/>
          <p:nvPr userDrawn="1"/>
        </p:nvGrpSpPr>
        <p:grpSpPr>
          <a:xfrm>
            <a:off x="557784" y="5835586"/>
            <a:ext cx="2871788" cy="352779"/>
            <a:chOff x="557784" y="429541"/>
            <a:chExt cx="2871788" cy="352779"/>
          </a:xfrm>
        </p:grpSpPr>
        <p:sp>
          <p:nvSpPr>
            <p:cNvPr id="6" name="Freeform 7">
              <a:extLst>
                <a:ext uri="{FF2B5EF4-FFF2-40B4-BE49-F238E27FC236}">
                  <a16:creationId xmlns:a16="http://schemas.microsoft.com/office/drawing/2014/main" id="{DA33C252-4717-4352-8A54-FA89468DF2C8}"/>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7" name="Freeform 8">
              <a:extLst>
                <a:ext uri="{FF2B5EF4-FFF2-40B4-BE49-F238E27FC236}">
                  <a16:creationId xmlns:a16="http://schemas.microsoft.com/office/drawing/2014/main" id="{3B4BF5A9-FC5D-4223-860C-4029263F182B}"/>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8" name="Freeform 9">
              <a:extLst>
                <a:ext uri="{FF2B5EF4-FFF2-40B4-BE49-F238E27FC236}">
                  <a16:creationId xmlns:a16="http://schemas.microsoft.com/office/drawing/2014/main" id="{573687AF-83B0-450D-8DC8-60EB9C6A00E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9" name="Freeform 10">
              <a:extLst>
                <a:ext uri="{FF2B5EF4-FFF2-40B4-BE49-F238E27FC236}">
                  <a16:creationId xmlns:a16="http://schemas.microsoft.com/office/drawing/2014/main" id="{7223532E-5DB1-4038-AECB-BE4DCA706221}"/>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0" name="Freeform 11">
              <a:extLst>
                <a:ext uri="{FF2B5EF4-FFF2-40B4-BE49-F238E27FC236}">
                  <a16:creationId xmlns:a16="http://schemas.microsoft.com/office/drawing/2014/main" id="{73C378A2-0EF8-441E-95AB-D981F9117820}"/>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1" name="Freeform 12">
              <a:extLst>
                <a:ext uri="{FF2B5EF4-FFF2-40B4-BE49-F238E27FC236}">
                  <a16:creationId xmlns:a16="http://schemas.microsoft.com/office/drawing/2014/main" id="{63A10B27-C0C7-41AB-B1C5-0D3C1AEAD973}"/>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
        <p:nvSpPr>
          <p:cNvPr id="12" name="Text Placeholder 4">
            <a:extLst>
              <a:ext uri="{FF2B5EF4-FFF2-40B4-BE49-F238E27FC236}">
                <a16:creationId xmlns:a16="http://schemas.microsoft.com/office/drawing/2014/main" id="{CD005736-4228-4541-9830-748A037770AC}"/>
              </a:ext>
            </a:extLst>
          </p:cNvPr>
          <p:cNvSpPr>
            <a:spLocks noGrp="1"/>
          </p:cNvSpPr>
          <p:nvPr>
            <p:ph type="body" sz="quarter" idx="17" hasCustomPrompt="1"/>
          </p:nvPr>
        </p:nvSpPr>
        <p:spPr>
          <a:xfrm>
            <a:off x="557784" y="3886593"/>
            <a:ext cx="3582017" cy="1262324"/>
          </a:xfrm>
        </p:spPr>
        <p:txBody>
          <a:bodyPr/>
          <a:lstStyle>
            <a:lvl1pPr>
              <a:defRPr lang="en-US" sz="1500" b="1" kern="1200" dirty="0">
                <a:solidFill>
                  <a:schemeClr val="tx2"/>
                </a:solidFill>
                <a:latin typeface="CVS Health Sans" panose="020B0504020202020204" pitchFamily="34" charset="0"/>
                <a:ea typeface="+mn-ea"/>
                <a:cs typeface="+mn-cs"/>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marL="0" lvl="0" indent="0" algn="l" defTabSz="457200" rtl="0" eaLnBrk="1" latinLnBrk="0" hangingPunct="1">
              <a:lnSpc>
                <a:spcPct val="108000"/>
              </a:lnSpc>
              <a:spcBef>
                <a:spcPts val="1800"/>
              </a:spcBef>
              <a:buClrTx/>
              <a:buFont typeface="Arial"/>
              <a:buNone/>
            </a:pPr>
            <a:r>
              <a:rPr lang="en-US" dirty="0"/>
              <a:t>Presenter name</a:t>
            </a:r>
          </a:p>
          <a:p>
            <a:pPr lvl="1"/>
            <a:r>
              <a:rPr lang="en-US" dirty="0"/>
              <a:t>Presenter title</a:t>
            </a:r>
          </a:p>
          <a:p>
            <a:pPr lvl="2"/>
            <a:r>
              <a:rPr lang="en-US" dirty="0"/>
              <a:t>Date</a:t>
            </a:r>
          </a:p>
        </p:txBody>
      </p:sp>
      <p:sp>
        <p:nvSpPr>
          <p:cNvPr id="3" name="Picture Placeholder 2">
            <a:extLst>
              <a:ext uri="{FF2B5EF4-FFF2-40B4-BE49-F238E27FC236}">
                <a16:creationId xmlns:a16="http://schemas.microsoft.com/office/drawing/2014/main" id="{356871D9-AE12-49B5-A916-42628F61B8D9}"/>
              </a:ext>
            </a:extLst>
          </p:cNvPr>
          <p:cNvSpPr>
            <a:spLocks noGrp="1"/>
          </p:cNvSpPr>
          <p:nvPr>
            <p:ph type="pic" sz="quarter" idx="21" hasCustomPrompt="1"/>
          </p:nvPr>
        </p:nvSpPr>
        <p:spPr>
          <a:xfrm>
            <a:off x="549204" y="566377"/>
            <a:ext cx="1463040" cy="649224"/>
          </a:xfrm>
          <a:solidFill>
            <a:schemeClr val="bg2"/>
          </a:solidFill>
        </p:spPr>
        <p:txBody>
          <a:bodyPr anchor="ctr"/>
          <a:lstStyle>
            <a:lvl1pPr algn="ctr">
              <a:defRPr sz="1100"/>
            </a:lvl1pPr>
          </a:lstStyle>
          <a:p>
            <a:r>
              <a:rPr lang="en-US" dirty="0"/>
              <a:t>PARTNER LOGO</a:t>
            </a:r>
          </a:p>
        </p:txBody>
      </p:sp>
    </p:spTree>
    <p:extLst>
      <p:ext uri="{BB962C8B-B14F-4D97-AF65-F5344CB8AC3E}">
        <p14:creationId xmlns:p14="http://schemas.microsoft.com/office/powerpoint/2010/main" val="202611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kern="1200" dirty="0">
                <a:solidFill>
                  <a:schemeClr val="accent6"/>
                </a:solidFill>
                <a:latin typeface="+mj-lt"/>
                <a:ea typeface="+mn-ea"/>
                <a:cs typeface="Arial" panose="020B0604020202020204" pitchFamily="34" charset="0"/>
              </a:rPr>
              <a:t>Agenda</a:t>
            </a:r>
          </a:p>
        </p:txBody>
      </p:sp>
      <p:sp>
        <p:nvSpPr>
          <p:cNvPr id="5" name="Text Placeholder 4"/>
          <p:cNvSpPr>
            <a:spLocks noGrp="1"/>
          </p:cNvSpPr>
          <p:nvPr>
            <p:ph type="body" sz="quarter" idx="15" hasCustomPrompt="1"/>
          </p:nvPr>
        </p:nvSpPr>
        <p:spPr>
          <a:xfrm>
            <a:off x="557784" y="1755739"/>
            <a:ext cx="8586216" cy="3985305"/>
          </a:xfrm>
        </p:spPr>
        <p:txBody>
          <a:bodyPr/>
          <a:lstStyle>
            <a:lvl1pPr>
              <a:lnSpc>
                <a:spcPct val="100000"/>
              </a:lnSpc>
              <a:spcBef>
                <a:spcPts val="1800"/>
              </a:spcBef>
              <a:spcAft>
                <a:spcPts val="0"/>
              </a:spcAft>
              <a:defRPr sz="1800" b="1">
                <a:solidFill>
                  <a:schemeClr val="tx2"/>
                </a:solidFill>
                <a:latin typeface="CVS Health Sans" panose="020B0504020202020204" pitchFamily="34" charset="0"/>
              </a:defRPr>
            </a:lvl1pPr>
            <a:lvl2pPr marL="0" indent="0">
              <a:spcBef>
                <a:spcPts val="0"/>
              </a:spcBef>
              <a:spcAft>
                <a:spcPts val="0"/>
              </a:spcAft>
              <a:buNone/>
              <a:defRPr sz="1300">
                <a:solidFill>
                  <a:schemeClr val="tx2"/>
                </a:solidFill>
              </a:defRPr>
            </a:lvl2pPr>
            <a:lvl3pPr marL="177800" indent="-177800">
              <a:spcBef>
                <a:spcPts val="600"/>
              </a:spcBef>
              <a:buFont typeface="Arial" panose="020B0604020202020204" pitchFamily="34" charset="0"/>
              <a:buChar char="•"/>
              <a:defRPr sz="1300" baseline="0"/>
            </a:lvl3pPr>
            <a:lvl4pPr marL="342900" indent="-165100">
              <a:spcBef>
                <a:spcPts val="600"/>
              </a:spcBef>
              <a:buFont typeface="Arial" panose="020B0604020202020204" pitchFamily="34" charset="0"/>
              <a:buChar char="–"/>
              <a:defRPr sz="1300" baseline="0"/>
            </a:lvl4pPr>
            <a:lvl5pPr marL="520700" indent="-177800">
              <a:spcBef>
                <a:spcPts val="600"/>
              </a:spcBef>
              <a:buFont typeface="Arial" panose="020B0604020202020204" pitchFamily="34" charset="0"/>
              <a:buChar char="•"/>
              <a:defRPr sz="1300"/>
            </a:lvl5pPr>
            <a:lvl6pPr marL="685800" indent="-165100">
              <a:spcBef>
                <a:spcPts val="600"/>
              </a:spcBef>
              <a:buFont typeface="Arial" panose="020B0604020202020204" pitchFamily="34" charset="0"/>
              <a:buChar char="–"/>
              <a:defRPr sz="1300" baseline="0"/>
            </a:lvl6pPr>
            <a:lvl7pPr marL="863600" indent="-177800">
              <a:spcBef>
                <a:spcPts val="600"/>
              </a:spcBef>
              <a:buFont typeface="Arial" panose="020B0604020202020204" pitchFamily="34" charset="0"/>
              <a:buChar char="•"/>
              <a:defRPr sz="1300"/>
            </a:lvl7pPr>
            <a:lvl8pPr marL="1028700" indent="-165100">
              <a:spcBef>
                <a:spcPts val="600"/>
              </a:spcBef>
              <a:buFont typeface="Arial" panose="020B0604020202020204" pitchFamily="34" charset="0"/>
              <a:buChar char="–"/>
              <a:defRPr sz="1300"/>
            </a:lvl8pPr>
            <a:lvl9pPr marL="1206500" indent="-177800">
              <a:spcBef>
                <a:spcPts val="600"/>
              </a:spcBef>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279886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j-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257" y="1756548"/>
            <a:ext cx="3913633" cy="3614737"/>
          </a:xfrm>
          <a:prstGeom prst="rect">
            <a:avLst/>
          </a:prstGeom>
        </p:spPr>
        <p:txBody>
          <a:bodyPr/>
          <a:lstStyle>
            <a:lvl1pPr>
              <a:lnSpc>
                <a:spcPct val="100000"/>
              </a:lnSpc>
              <a:spcBef>
                <a:spcPts val="1800"/>
              </a:spcBef>
              <a:spcAft>
                <a:spcPts val="1800"/>
              </a:spcAft>
              <a:defRPr sz="2000" b="1">
                <a:solidFill>
                  <a:schemeClr val="tx2"/>
                </a:solidFill>
                <a:latin typeface="CVS Health Sans" panose="020B0504020202020204" pitchFamily="34" charset="0"/>
              </a:defRPr>
            </a:lvl1pPr>
            <a:lvl2pPr marL="0" indent="0">
              <a:spcBef>
                <a:spcPts val="0"/>
              </a:spcBef>
              <a:spcAft>
                <a:spcPts val="300"/>
              </a:spcAft>
              <a:buNone/>
              <a:tabLst>
                <a:tab pos="568325" algn="r"/>
                <a:tab pos="1028700" algn="l"/>
              </a:tabLst>
              <a:defRPr sz="1300" b="1">
                <a:solidFill>
                  <a:schemeClr val="tx2"/>
                </a:solidFill>
                <a:latin typeface="CVS Health Sans" panose="020B0504020202020204" pitchFamily="34" charset="0"/>
              </a:defRPr>
            </a:lvl2pPr>
            <a:lvl3pPr marL="1028700" indent="0">
              <a:spcBef>
                <a:spcPts val="0"/>
              </a:spcBef>
              <a:spcAft>
                <a:spcPts val="1800"/>
              </a:spcAft>
              <a:buNone/>
              <a:defRPr sz="1300">
                <a:solidFill>
                  <a:schemeClr val="tx2"/>
                </a:solidFill>
                <a:latin typeface="CVS Health Sans" panose="020B0504020202020204" pitchFamily="34" charset="0"/>
              </a:defRPr>
            </a:lvl3pPr>
            <a:lvl4pPr marL="0" indent="0">
              <a:spcBef>
                <a:spcPts val="0"/>
              </a:spcBef>
              <a:spcAft>
                <a:spcPts val="900"/>
              </a:spcAft>
              <a:buNone/>
              <a:defRPr sz="1300" i="1">
                <a:solidFill>
                  <a:schemeClr val="tx2"/>
                </a:solidFill>
                <a:latin typeface="CVS Health Sans" panose="020B0504020202020204" pitchFamily="34" charset="0"/>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1452" y="1756548"/>
            <a:ext cx="3911512" cy="3614737"/>
          </a:xfrm>
          <a:prstGeom prst="rect">
            <a:avLst/>
          </a:prstGeom>
        </p:spPr>
        <p:txBody>
          <a:bodyPr/>
          <a:lstStyle>
            <a:lvl1pPr>
              <a:lnSpc>
                <a:spcPct val="100000"/>
              </a:lnSpc>
              <a:spcBef>
                <a:spcPts val="1800"/>
              </a:spcBef>
              <a:spcAft>
                <a:spcPts val="1800"/>
              </a:spcAft>
              <a:defRPr sz="2000" b="1">
                <a:solidFill>
                  <a:schemeClr val="tx2"/>
                </a:solidFill>
                <a:latin typeface="CVS Health Sans" panose="020B0504020202020204" pitchFamily="34" charset="0"/>
              </a:defRPr>
            </a:lvl1pPr>
            <a:lvl2pPr marL="0" indent="0">
              <a:spcBef>
                <a:spcPts val="0"/>
              </a:spcBef>
              <a:spcAft>
                <a:spcPts val="300"/>
              </a:spcAft>
              <a:buNone/>
              <a:tabLst>
                <a:tab pos="568325" algn="r"/>
                <a:tab pos="1028700" algn="l"/>
              </a:tabLst>
              <a:defRPr sz="1300" b="1">
                <a:solidFill>
                  <a:schemeClr val="tx2"/>
                </a:solidFill>
                <a:latin typeface="CVS Health Sans" panose="020B0504020202020204" pitchFamily="34" charset="0"/>
              </a:defRPr>
            </a:lvl2pPr>
            <a:lvl3pPr marL="1028700" indent="0">
              <a:spcBef>
                <a:spcPts val="0"/>
              </a:spcBef>
              <a:spcAft>
                <a:spcPts val="1800"/>
              </a:spcAft>
              <a:buNone/>
              <a:defRPr sz="1300">
                <a:solidFill>
                  <a:schemeClr val="tx2"/>
                </a:solidFill>
                <a:latin typeface="CVS Health Sans" panose="020B0504020202020204" pitchFamily="34" charset="0"/>
              </a:defRPr>
            </a:lvl3pPr>
            <a:lvl4pPr marL="0" indent="0">
              <a:spcBef>
                <a:spcPts val="0"/>
              </a:spcBef>
              <a:spcAft>
                <a:spcPts val="900"/>
              </a:spcAft>
              <a:buNone/>
              <a:defRPr sz="1300" i="1">
                <a:solidFill>
                  <a:schemeClr val="tx2"/>
                </a:solidFill>
                <a:latin typeface="CVS Health Sans" panose="020B0504020202020204" pitchFamily="34" charset="0"/>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Tree>
    <p:extLst>
      <p:ext uri="{BB962C8B-B14F-4D97-AF65-F5344CB8AC3E}">
        <p14:creationId xmlns:p14="http://schemas.microsoft.com/office/powerpoint/2010/main" val="235466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784" y="530351"/>
            <a:ext cx="9665208" cy="713232"/>
          </a:xfrm>
          <a:prstGeom prst="rect">
            <a:avLst/>
          </a:prstGeom>
        </p:spPr>
        <p:txBody>
          <a:bodyPr vert="horz" lIns="0" tIns="0" rIns="0" bIns="0" rtlCol="0" anchor="t" anchorCtr="0">
            <a:noAutofit/>
          </a:bodyPr>
          <a:lstStyle/>
          <a:p>
            <a:r>
              <a:rPr lang="en-US" dirty="0"/>
              <a:t>Click to edit master title</a:t>
            </a:r>
          </a:p>
        </p:txBody>
      </p:sp>
      <p:sp>
        <p:nvSpPr>
          <p:cNvPr id="3" name="Text Placeholder 2"/>
          <p:cNvSpPr>
            <a:spLocks noGrp="1"/>
          </p:cNvSpPr>
          <p:nvPr>
            <p:ph type="body" idx="1"/>
          </p:nvPr>
        </p:nvSpPr>
        <p:spPr bwMode="gray">
          <a:xfrm>
            <a:off x="557784" y="1767532"/>
            <a:ext cx="11045952" cy="3977640"/>
          </a:xfrm>
          <a:prstGeom prst="rect">
            <a:avLst/>
          </a:prstGeom>
        </p:spPr>
        <p:txBody>
          <a:bodyPr vert="horz" lIns="0" tIns="0" rIns="0" bIns="0" rtlCol="0">
            <a:noAutofit/>
          </a:bodyPr>
          <a:lstStyle/>
          <a:p>
            <a:pPr lvl="0"/>
            <a:r>
              <a:rPr lang="en-US" dirty="0"/>
              <a:t>Click to edit Master text styles</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20" name="Content Placeholder 8"/>
          <p:cNvSpPr txBox="1">
            <a:spLocks/>
          </p:cNvSpPr>
          <p:nvPr/>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0" smtClean="0">
                <a:solidFill>
                  <a:schemeClr val="tx2"/>
                </a:solidFill>
                <a:latin typeface="CVS Health Sans Medium" panose="020B0504020202020204" pitchFamily="34" charset="0"/>
                <a:ea typeface="Open Sans" panose="020B0606030504020204" pitchFamily="34" charset="0"/>
                <a:cs typeface="Arial" panose="020B0604020202020204" pitchFamily="34" charset="0"/>
              </a:rPr>
              <a:pPr algn="l"/>
              <a:t>‹#›</a:t>
            </a:fld>
            <a:endParaRPr lang="en-US" sz="1000" b="0" dirty="0">
              <a:solidFill>
                <a:schemeClr val="tx2"/>
              </a:solidFill>
              <a:latin typeface="CVS Health Sans Medium" panose="020B0504020202020204" pitchFamily="34" charset="0"/>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2582" y="6373316"/>
            <a:ext cx="1279180"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dirty="0">
                <a:solidFill>
                  <a:schemeClr val="tx2"/>
                </a:solidFill>
                <a:latin typeface="CVS Health Sans" panose="020B0504020202020204" pitchFamily="34" charset="0"/>
              </a:rPr>
              <a:t>©2020 CVS Health and/or one of its affiliates. Confidential and proprietary.</a:t>
            </a:r>
          </a:p>
        </p:txBody>
      </p:sp>
    </p:spTree>
    <p:extLst>
      <p:ext uri="{BB962C8B-B14F-4D97-AF65-F5344CB8AC3E}">
        <p14:creationId xmlns:p14="http://schemas.microsoft.com/office/powerpoint/2010/main" val="1695679966"/>
      </p:ext>
    </p:extLst>
  </p:cSld>
  <p:clrMap bg1="lt1" tx1="dk1" bg2="lt2" tx2="dk2" accent1="accent1" accent2="accent2" accent3="accent3" accent4="accent4" accent5="accent5" accent6="accent6" hlink="hlink" folHlink="folHlink"/>
  <p:sldLayoutIdLst>
    <p:sldLayoutId id="2147483869" r:id="rId1"/>
    <p:sldLayoutId id="2147483882" r:id="rId2"/>
    <p:sldLayoutId id="2147483883" r:id="rId3"/>
    <p:sldLayoutId id="2147483884" r:id="rId4"/>
    <p:sldLayoutId id="2147483887" r:id="rId5"/>
    <p:sldLayoutId id="2147483886" r:id="rId6"/>
    <p:sldLayoutId id="2147483923" r:id="rId7"/>
    <p:sldLayoutId id="2147483870" r:id="rId8"/>
    <p:sldLayoutId id="2147483888" r:id="rId9"/>
    <p:sldLayoutId id="2147483889" r:id="rId10"/>
    <p:sldLayoutId id="2147483891" r:id="rId11"/>
    <p:sldLayoutId id="2147483892" r:id="rId12"/>
    <p:sldLayoutId id="2147483871" r:id="rId13"/>
    <p:sldLayoutId id="2147483893" r:id="rId14"/>
    <p:sldLayoutId id="2147483894" r:id="rId15"/>
    <p:sldLayoutId id="2147483896" r:id="rId16"/>
    <p:sldLayoutId id="2147483898" r:id="rId17"/>
    <p:sldLayoutId id="2147483900" r:id="rId18"/>
    <p:sldLayoutId id="2147483901" r:id="rId19"/>
    <p:sldLayoutId id="2147483902" r:id="rId20"/>
    <p:sldLayoutId id="2147483904" r:id="rId21"/>
    <p:sldLayoutId id="2147483905" r:id="rId22"/>
    <p:sldLayoutId id="2147483907" r:id="rId23"/>
    <p:sldLayoutId id="2147483909" r:id="rId24"/>
    <p:sldLayoutId id="2147483906" r:id="rId25"/>
    <p:sldLayoutId id="2147483908" r:id="rId26"/>
    <p:sldLayoutId id="2147483910" r:id="rId27"/>
    <p:sldLayoutId id="2147483911" r:id="rId28"/>
    <p:sldLayoutId id="2147483917" r:id="rId29"/>
    <p:sldLayoutId id="2147483912" r:id="rId30"/>
    <p:sldLayoutId id="2147483913" r:id="rId31"/>
    <p:sldLayoutId id="2147483878" r:id="rId32"/>
    <p:sldLayoutId id="2147483919" r:id="rId33"/>
    <p:sldLayoutId id="2147483879" r:id="rId34"/>
    <p:sldLayoutId id="2147483922" r:id="rId35"/>
    <p:sldLayoutId id="2147483920" r:id="rId36"/>
    <p:sldLayoutId id="2147483914" r:id="rId37"/>
    <p:sldLayoutId id="2147483915" r:id="rId38"/>
  </p:sldLayoutIdLst>
  <p:hf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lnSpc>
          <a:spcPct val="100000"/>
        </a:lnSpc>
        <a:spcBef>
          <a:spcPts val="1800"/>
        </a:spcBef>
        <a:buClrTx/>
        <a:buFont typeface="Arial"/>
        <a:buNone/>
        <a:defRPr sz="1300" b="0" kern="1200">
          <a:solidFill>
            <a:schemeClr val="tx2"/>
          </a:solidFill>
          <a:latin typeface="+mn-lt"/>
          <a:ea typeface="+mn-ea"/>
          <a:cs typeface="+mn-cs"/>
        </a:defRPr>
      </a:lvl1pPr>
      <a:lvl2pPr marL="171450" indent="-171450" algn="l" defTabSz="457200" rtl="0" eaLnBrk="1" latinLnBrk="0" hangingPunct="1">
        <a:lnSpc>
          <a:spcPct val="100000"/>
        </a:lnSpc>
        <a:spcBef>
          <a:spcPts val="1200"/>
        </a:spcBef>
        <a:buClrTx/>
        <a:buFont typeface="Arial"/>
        <a:buChar char="•"/>
        <a:defRPr sz="1300" kern="1200">
          <a:solidFill>
            <a:schemeClr val="tx2"/>
          </a:solidFill>
          <a:latin typeface="+mn-lt"/>
          <a:ea typeface="+mn-ea"/>
          <a:cs typeface="+mn-cs"/>
        </a:defRPr>
      </a:lvl2pPr>
      <a:lvl3pPr marL="342900" indent="-171450" algn="l" defTabSz="457200" rtl="0" eaLnBrk="1" latinLnBrk="0" hangingPunct="1">
        <a:lnSpc>
          <a:spcPct val="100000"/>
        </a:lnSpc>
        <a:spcBef>
          <a:spcPts val="600"/>
        </a:spcBef>
        <a:buClrTx/>
        <a:buFont typeface="Lucida Grande"/>
        <a:buChar char="–"/>
        <a:defRPr sz="1300" kern="1200" baseline="0">
          <a:solidFill>
            <a:schemeClr val="tx2"/>
          </a:solidFill>
          <a:latin typeface="+mn-lt"/>
          <a:ea typeface="+mn-ea"/>
          <a:cs typeface="+mn-cs"/>
        </a:defRPr>
      </a:lvl3pPr>
      <a:lvl4pPr marL="514350" indent="-17145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4pPr>
      <a:lvl5pPr marL="685800" indent="-171450" algn="l" defTabSz="457200" rtl="0" eaLnBrk="1"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5pPr>
      <a:lvl6pPr marL="857250" indent="-17145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6pPr>
      <a:lvl7pPr marL="10287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7pPr>
      <a:lvl8pPr marL="1206500" indent="-17780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8pPr>
      <a:lvl9pPr marL="13716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userDrawn="1">
          <p15:clr>
            <a:srgbClr val="F26B43"/>
          </p15:clr>
        </p15:guide>
        <p15:guide id="2" pos="362" userDrawn="1">
          <p15:clr>
            <a:srgbClr val="F26B43"/>
          </p15:clr>
        </p15:guide>
        <p15:guide id="3" pos="7319" userDrawn="1">
          <p15:clr>
            <a:srgbClr val="F26B43"/>
          </p15:clr>
        </p15:guide>
        <p15:guide id="4" orient="horz" pos="360" userDrawn="1">
          <p15:clr>
            <a:srgbClr val="F26B43"/>
          </p15:clr>
        </p15:guide>
        <p15:guide id="5" orient="horz" pos="3622" userDrawn="1">
          <p15:clr>
            <a:srgbClr val="F26B43"/>
          </p15:clr>
        </p15:guide>
        <p15:guide id="6" orient="horz" pos="41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5C1B-859F-4852-99C6-94924C7BCD5B}"/>
              </a:ext>
            </a:extLst>
          </p:cNvPr>
          <p:cNvSpPr>
            <a:spLocks noGrp="1"/>
          </p:cNvSpPr>
          <p:nvPr>
            <p:ph type="ctrTitle"/>
          </p:nvPr>
        </p:nvSpPr>
        <p:spPr>
          <a:xfrm>
            <a:off x="557786" y="2856527"/>
            <a:ext cx="6981532" cy="1347920"/>
          </a:xfrm>
        </p:spPr>
        <p:txBody>
          <a:bodyPr/>
          <a:lstStyle/>
          <a:p>
            <a:r>
              <a:rPr lang="en-US" sz="4400" dirty="0"/>
              <a:t>Enterprise Products</a:t>
            </a:r>
          </a:p>
        </p:txBody>
      </p:sp>
      <p:sp>
        <p:nvSpPr>
          <p:cNvPr id="3" name="Subtitle 2">
            <a:extLst>
              <a:ext uri="{FF2B5EF4-FFF2-40B4-BE49-F238E27FC236}">
                <a16:creationId xmlns:a16="http://schemas.microsoft.com/office/drawing/2014/main" id="{A6491969-2DC9-4E70-9DFC-44A3598A583F}"/>
              </a:ext>
            </a:extLst>
          </p:cNvPr>
          <p:cNvSpPr>
            <a:spLocks noGrp="1"/>
          </p:cNvSpPr>
          <p:nvPr>
            <p:ph type="subTitle" idx="4294967295"/>
          </p:nvPr>
        </p:nvSpPr>
        <p:spPr>
          <a:xfrm>
            <a:off x="557786" y="5010059"/>
            <a:ext cx="7921941" cy="1319024"/>
          </a:xfrm>
          <a:prstGeom prst="rect">
            <a:avLst/>
          </a:prstGeom>
        </p:spPr>
        <p:txBody>
          <a:bodyPr/>
          <a:lstStyle/>
          <a:p>
            <a:r>
              <a:rPr lang="en-US" sz="3200" b="1" dirty="0"/>
              <a:t>2020 Internal Audit IT Risk Assessment</a:t>
            </a:r>
          </a:p>
          <a:p>
            <a:r>
              <a:rPr lang="en-US" sz="3200" b="1" dirty="0"/>
              <a:t>November 16, 2020</a:t>
            </a:r>
          </a:p>
        </p:txBody>
      </p:sp>
    </p:spTree>
    <p:extLst>
      <p:ext uri="{BB962C8B-B14F-4D97-AF65-F5344CB8AC3E}">
        <p14:creationId xmlns:p14="http://schemas.microsoft.com/office/powerpoint/2010/main" val="3191048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20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5BCD-CB9C-4077-A30E-C1BEF04B3EC7}"/>
              </a:ext>
            </a:extLst>
          </p:cNvPr>
          <p:cNvSpPr>
            <a:spLocks noGrp="1"/>
          </p:cNvSpPr>
          <p:nvPr>
            <p:ph type="title"/>
          </p:nvPr>
        </p:nvSpPr>
        <p:spPr/>
        <p:txBody>
          <a:bodyPr/>
          <a:lstStyle/>
          <a:p>
            <a:r>
              <a:rPr lang="en-US" dirty="0"/>
              <a:t>Appendix A</a:t>
            </a:r>
            <a:br>
              <a:rPr lang="en-US" dirty="0"/>
            </a:br>
            <a:r>
              <a:rPr lang="en-US" sz="1600" b="0" i="1" dirty="0"/>
              <a:t>Meeting Minute Notes</a:t>
            </a:r>
          </a:p>
        </p:txBody>
      </p:sp>
      <p:sp>
        <p:nvSpPr>
          <p:cNvPr id="3" name="Content Placeholder 2">
            <a:extLst>
              <a:ext uri="{FF2B5EF4-FFF2-40B4-BE49-F238E27FC236}">
                <a16:creationId xmlns:a16="http://schemas.microsoft.com/office/drawing/2014/main" id="{9DBB768B-A046-4E6F-B4B8-F67D38C62E45}"/>
              </a:ext>
            </a:extLst>
          </p:cNvPr>
          <p:cNvSpPr>
            <a:spLocks noGrp="1"/>
          </p:cNvSpPr>
          <p:nvPr>
            <p:ph idx="1"/>
          </p:nvPr>
        </p:nvSpPr>
        <p:spPr>
          <a:xfrm>
            <a:off x="557784" y="1243583"/>
            <a:ext cx="5247398" cy="3977640"/>
          </a:xfrm>
        </p:spPr>
        <p:txBody>
          <a:bodyPr/>
          <a:lstStyle/>
          <a:p>
            <a:pPr>
              <a:spcBef>
                <a:spcPts val="0"/>
              </a:spcBef>
            </a:pPr>
            <a:r>
              <a:rPr lang="en-US" sz="1000" dirty="0"/>
              <a:t>Boyd</a:t>
            </a:r>
            <a:r>
              <a:rPr lang="en-US" sz="1000" b="0" dirty="0"/>
              <a:t> - Risk of locally managed data - growing usage of data pulled down from various platforms. Down to the server - Down to the device.</a:t>
            </a:r>
          </a:p>
          <a:p>
            <a:pPr>
              <a:spcBef>
                <a:spcPts val="0"/>
              </a:spcBef>
            </a:pPr>
            <a:r>
              <a:rPr lang="en-US" sz="1000" b="0" dirty="0"/>
              <a:t>Concern of the data lifecycle (legal perspective)</a:t>
            </a:r>
          </a:p>
          <a:p>
            <a:pPr>
              <a:spcBef>
                <a:spcPts val="0"/>
              </a:spcBef>
            </a:pPr>
            <a:endParaRPr lang="en-US" sz="1000" b="0" dirty="0"/>
          </a:p>
          <a:p>
            <a:pPr>
              <a:spcBef>
                <a:spcPts val="0"/>
              </a:spcBef>
            </a:pPr>
            <a:r>
              <a:rPr lang="en-US" sz="1000" dirty="0" err="1"/>
              <a:t>Linnartz</a:t>
            </a:r>
            <a:r>
              <a:rPr lang="en-US" sz="1000" dirty="0"/>
              <a:t> </a:t>
            </a:r>
            <a:r>
              <a:rPr lang="en-US" sz="1000" b="0" dirty="0"/>
              <a:t>- Risk same as above. Emphasized lack of governance and ownership of this data once removed.</a:t>
            </a:r>
          </a:p>
          <a:p>
            <a:pPr>
              <a:spcBef>
                <a:spcPts val="0"/>
              </a:spcBef>
            </a:pPr>
            <a:r>
              <a:rPr lang="en-US" sz="1000" b="0" dirty="0"/>
              <a:t> </a:t>
            </a:r>
          </a:p>
          <a:p>
            <a:pPr>
              <a:spcBef>
                <a:spcPts val="0"/>
              </a:spcBef>
            </a:pPr>
            <a:r>
              <a:rPr lang="en-US" sz="1000" dirty="0" err="1"/>
              <a:t>Malangone</a:t>
            </a:r>
            <a:r>
              <a:rPr lang="en-US" sz="1000" b="0" dirty="0"/>
              <a:t> - Large variety of tools introduced into the environment by the business. Difficult to manage and track. Growing number of tools each day. (4 easy to manage, 400 becomes increasingly difficult). Business groups like Data Analytics are main source for these new tool introductions.</a:t>
            </a:r>
          </a:p>
          <a:p>
            <a:pPr>
              <a:spcBef>
                <a:spcPts val="0"/>
              </a:spcBef>
            </a:pPr>
            <a:r>
              <a:rPr lang="en-US" sz="1000" b="0" dirty="0"/>
              <a:t> </a:t>
            </a:r>
          </a:p>
          <a:p>
            <a:pPr>
              <a:spcBef>
                <a:spcPts val="0"/>
              </a:spcBef>
            </a:pPr>
            <a:r>
              <a:rPr lang="en-US" sz="1000" dirty="0"/>
              <a:t>Boyd</a:t>
            </a:r>
            <a:r>
              <a:rPr lang="en-US" sz="1000" b="0" dirty="0"/>
              <a:t> - Concern with accessibility of space in the cloud for the business to use unauthorized data in. Concerns that this would allow them to use data outside the boundaries of the specific environment - Extract to local spaces.</a:t>
            </a:r>
          </a:p>
          <a:p>
            <a:pPr>
              <a:spcBef>
                <a:spcPts val="0"/>
              </a:spcBef>
            </a:pPr>
            <a:r>
              <a:rPr lang="en-US" sz="1000" b="0" dirty="0"/>
              <a:t> </a:t>
            </a:r>
          </a:p>
          <a:p>
            <a:pPr>
              <a:spcBef>
                <a:spcPts val="0"/>
              </a:spcBef>
            </a:pPr>
            <a:r>
              <a:rPr lang="en-US" sz="1000" b="0" dirty="0"/>
              <a:t>Specific Platform? - None provided</a:t>
            </a:r>
          </a:p>
          <a:p>
            <a:pPr>
              <a:spcBef>
                <a:spcPts val="0"/>
              </a:spcBef>
            </a:pPr>
            <a:r>
              <a:rPr lang="en-US" sz="1000" b="0" dirty="0"/>
              <a:t>Specific Group? - None provided</a:t>
            </a:r>
          </a:p>
          <a:p>
            <a:pPr>
              <a:spcBef>
                <a:spcPts val="0"/>
              </a:spcBef>
            </a:pPr>
            <a:r>
              <a:rPr lang="en-US" sz="1000" b="0" dirty="0"/>
              <a:t> </a:t>
            </a:r>
          </a:p>
          <a:p>
            <a:pPr>
              <a:spcBef>
                <a:spcPts val="0"/>
              </a:spcBef>
            </a:pPr>
            <a:r>
              <a:rPr lang="en-US" sz="1000" dirty="0"/>
              <a:t>Bong</a:t>
            </a:r>
            <a:r>
              <a:rPr lang="en-US" sz="1000" b="0" dirty="0"/>
              <a:t> - Concerned with coverage of the Chief Data Officer office. IA discussed how integrated audits are performed and how Risk Assessment notes are shared among teams to be able to provide coverage over business risks as well as IT risks. Hybrid approach to align with business structure.</a:t>
            </a:r>
          </a:p>
          <a:p>
            <a:pPr>
              <a:spcBef>
                <a:spcPts val="0"/>
              </a:spcBef>
            </a:pPr>
            <a:r>
              <a:rPr lang="en-US" sz="1000" b="0" dirty="0"/>
              <a:t> </a:t>
            </a:r>
          </a:p>
          <a:p>
            <a:pPr>
              <a:spcBef>
                <a:spcPts val="0"/>
              </a:spcBef>
            </a:pPr>
            <a:r>
              <a:rPr lang="en-US" sz="1000" b="0" dirty="0"/>
              <a:t>IA explained Audit Criteria remains the same across the organization, no matter which audit group is performing.</a:t>
            </a:r>
          </a:p>
          <a:p>
            <a:pPr>
              <a:spcBef>
                <a:spcPts val="0"/>
              </a:spcBef>
            </a:pPr>
            <a:r>
              <a:rPr lang="en-US" sz="1000" b="0" dirty="0"/>
              <a:t> </a:t>
            </a:r>
          </a:p>
          <a:p>
            <a:pPr>
              <a:spcBef>
                <a:spcPts val="0"/>
              </a:spcBef>
            </a:pPr>
            <a:r>
              <a:rPr lang="en-US" sz="1000" b="0" dirty="0"/>
              <a:t>Is there a GAP?</a:t>
            </a:r>
          </a:p>
          <a:p>
            <a:pPr>
              <a:spcBef>
                <a:spcPts val="0"/>
              </a:spcBef>
            </a:pPr>
            <a:r>
              <a:rPr lang="en-US" sz="1000" b="0" dirty="0" err="1"/>
              <a:t>Roshen</a:t>
            </a:r>
            <a:r>
              <a:rPr lang="en-US" sz="1000" b="0" dirty="0"/>
              <a:t> - IT Coverage (Atkin)</a:t>
            </a:r>
          </a:p>
          <a:p>
            <a:pPr>
              <a:spcBef>
                <a:spcPts val="0"/>
              </a:spcBef>
            </a:pPr>
            <a:r>
              <a:rPr lang="en-US" sz="1000" b="0" dirty="0"/>
              <a:t>Darin - Business Coverage (Horst)</a:t>
            </a:r>
          </a:p>
          <a:p>
            <a:pPr>
              <a:spcBef>
                <a:spcPts val="0"/>
              </a:spcBef>
            </a:pPr>
            <a:r>
              <a:rPr lang="en-US" sz="1000" b="0" dirty="0" err="1"/>
              <a:t>Ferdaz</a:t>
            </a:r>
            <a:r>
              <a:rPr lang="en-US" sz="1000" b="0" dirty="0"/>
              <a:t> (Digital) - Non-IT</a:t>
            </a:r>
          </a:p>
          <a:p>
            <a:pPr>
              <a:spcBef>
                <a:spcPts val="0"/>
              </a:spcBef>
            </a:pPr>
            <a:r>
              <a:rPr lang="en-US" sz="1000" b="0" dirty="0" err="1"/>
              <a:t>Jentz</a:t>
            </a:r>
            <a:r>
              <a:rPr lang="en-US" sz="1000" b="0" dirty="0"/>
              <a:t> (Digital) - Non-IT</a:t>
            </a:r>
          </a:p>
          <a:p>
            <a:pPr>
              <a:spcBef>
                <a:spcPts val="0"/>
              </a:spcBef>
            </a:pPr>
            <a:r>
              <a:rPr lang="en-US" sz="900" b="0" dirty="0"/>
              <a:t> </a:t>
            </a:r>
          </a:p>
          <a:p>
            <a:pPr>
              <a:spcBef>
                <a:spcPts val="0"/>
              </a:spcBef>
            </a:pPr>
            <a:r>
              <a:rPr lang="en-US" sz="800" b="0" dirty="0"/>
              <a:t> </a:t>
            </a:r>
          </a:p>
          <a:p>
            <a:pPr>
              <a:spcBef>
                <a:spcPts val="0"/>
              </a:spcBef>
            </a:pPr>
            <a:endParaRPr lang="en-US" dirty="0"/>
          </a:p>
        </p:txBody>
      </p:sp>
      <p:sp>
        <p:nvSpPr>
          <p:cNvPr id="4" name="TextBox 3">
            <a:extLst>
              <a:ext uri="{FF2B5EF4-FFF2-40B4-BE49-F238E27FC236}">
                <a16:creationId xmlns:a16="http://schemas.microsoft.com/office/drawing/2014/main" id="{15E95624-4C9C-4B5F-8AAA-3F6F03BEB895}"/>
              </a:ext>
            </a:extLst>
          </p:cNvPr>
          <p:cNvSpPr txBox="1"/>
          <p:nvPr/>
        </p:nvSpPr>
        <p:spPr>
          <a:xfrm>
            <a:off x="6094412" y="886967"/>
            <a:ext cx="5746459" cy="5740033"/>
          </a:xfrm>
          <a:prstGeom prst="rect">
            <a:avLst/>
          </a:prstGeom>
          <a:noFill/>
        </p:spPr>
        <p:txBody>
          <a:bodyPr wrap="square" lIns="0" tIns="0" rIns="0" bIns="0" rtlCol="0">
            <a:spAutoFit/>
          </a:bodyPr>
          <a:lstStyle/>
          <a:p>
            <a:r>
              <a:rPr lang="en-US" sz="1000" b="1" dirty="0"/>
              <a:t>Person-</a:t>
            </a:r>
            <a:r>
              <a:rPr lang="en-US" sz="1000" b="1" dirty="0" err="1"/>
              <a:t>Ashforth</a:t>
            </a:r>
            <a:r>
              <a:rPr lang="en-US" sz="1000" dirty="0"/>
              <a:t> - Concerned about the cross functional teams and how they are being handled. Difficult to provide oversight and governance over a program when it is decentralized. (API focused discussion)</a:t>
            </a:r>
          </a:p>
          <a:p>
            <a:pPr>
              <a:spcBef>
                <a:spcPts val="0"/>
              </a:spcBef>
            </a:pPr>
            <a:endParaRPr lang="en-US" sz="1000" dirty="0"/>
          </a:p>
          <a:p>
            <a:pPr>
              <a:spcBef>
                <a:spcPts val="0"/>
              </a:spcBef>
            </a:pPr>
            <a:r>
              <a:rPr lang="en-US" sz="1000" b="1" dirty="0"/>
              <a:t>Bong</a:t>
            </a:r>
            <a:r>
              <a:rPr lang="en-US" sz="1000" dirty="0"/>
              <a:t> - Stated that the API risk is not greater than the growing use of Sandbox environments risk - with Ad-hoc use and NO auditability. These sandboxes are being created in the cloud and difficult to track data once it leaves its source location.</a:t>
            </a:r>
          </a:p>
          <a:p>
            <a:pPr>
              <a:spcBef>
                <a:spcPts val="0"/>
              </a:spcBef>
            </a:pPr>
            <a:r>
              <a:rPr lang="en-US" sz="1000" dirty="0"/>
              <a:t> </a:t>
            </a:r>
          </a:p>
          <a:p>
            <a:pPr>
              <a:spcBef>
                <a:spcPts val="0"/>
              </a:spcBef>
            </a:pPr>
            <a:r>
              <a:rPr lang="en-US" sz="1000" b="1" dirty="0"/>
              <a:t>Person-</a:t>
            </a:r>
            <a:r>
              <a:rPr lang="en-US" sz="1000" b="1" dirty="0" err="1"/>
              <a:t>Ashforth</a:t>
            </a:r>
            <a:r>
              <a:rPr lang="en-US" sz="1000" dirty="0"/>
              <a:t> - API - IBM missed the mark. Potential for company to move away from IBM and head in a different direction. Potential new solutions include AWS, Azure, etc.</a:t>
            </a:r>
          </a:p>
          <a:p>
            <a:pPr>
              <a:spcBef>
                <a:spcPts val="0"/>
              </a:spcBef>
            </a:pPr>
            <a:r>
              <a:rPr lang="en-US" sz="1000" dirty="0"/>
              <a:t> </a:t>
            </a:r>
          </a:p>
          <a:p>
            <a:pPr>
              <a:spcBef>
                <a:spcPts val="0"/>
              </a:spcBef>
            </a:pPr>
            <a:r>
              <a:rPr lang="en-US" sz="1000" dirty="0"/>
              <a:t>Tool used to move the data by majority of groups = Snowflake</a:t>
            </a:r>
          </a:p>
          <a:p>
            <a:pPr>
              <a:spcBef>
                <a:spcPts val="0"/>
              </a:spcBef>
            </a:pPr>
            <a:r>
              <a:rPr lang="en-US" sz="1000" dirty="0"/>
              <a:t>There is currently no governance over Snowflake</a:t>
            </a:r>
          </a:p>
          <a:p>
            <a:pPr>
              <a:spcBef>
                <a:spcPts val="0"/>
              </a:spcBef>
            </a:pPr>
            <a:r>
              <a:rPr lang="en-US" sz="1000" dirty="0"/>
              <a:t> </a:t>
            </a:r>
          </a:p>
          <a:p>
            <a:pPr>
              <a:spcBef>
                <a:spcPts val="0"/>
              </a:spcBef>
            </a:pPr>
            <a:r>
              <a:rPr lang="en-US" sz="1000" dirty="0"/>
              <a:t>Growing concern of the new tools being used by the business to bring in data</a:t>
            </a:r>
          </a:p>
          <a:p>
            <a:pPr>
              <a:spcBef>
                <a:spcPts val="0"/>
              </a:spcBef>
            </a:pPr>
            <a:r>
              <a:rPr lang="en-US" sz="1000" dirty="0"/>
              <a:t>(Merging, Moving, Holding)</a:t>
            </a:r>
          </a:p>
          <a:p>
            <a:pPr>
              <a:spcBef>
                <a:spcPts val="0"/>
              </a:spcBef>
            </a:pPr>
            <a:r>
              <a:rPr lang="en-US" sz="1000" dirty="0"/>
              <a:t>Tool examples include - ThoughtSpot, </a:t>
            </a:r>
            <a:r>
              <a:rPr lang="en-US" sz="1000" dirty="0" err="1"/>
              <a:t>Palentier</a:t>
            </a:r>
            <a:r>
              <a:rPr lang="en-US" sz="1000" dirty="0"/>
              <a:t> </a:t>
            </a:r>
          </a:p>
          <a:p>
            <a:pPr>
              <a:spcBef>
                <a:spcPts val="0"/>
              </a:spcBef>
            </a:pPr>
            <a:r>
              <a:rPr lang="en-US" sz="1000" dirty="0"/>
              <a:t> </a:t>
            </a:r>
          </a:p>
          <a:p>
            <a:pPr>
              <a:spcBef>
                <a:spcPts val="0"/>
              </a:spcBef>
            </a:pPr>
            <a:r>
              <a:rPr lang="en-US" sz="1000" b="1" dirty="0"/>
              <a:t>Bong</a:t>
            </a:r>
            <a:r>
              <a:rPr lang="en-US" sz="1000" dirty="0"/>
              <a:t> - Who is performing security assessment? Concern for being on these new tools and apps with vulnerabilities. Refer to previous experience where security assessments were not performed for new tools (</a:t>
            </a:r>
            <a:r>
              <a:rPr lang="en-US" sz="1000" dirty="0" err="1"/>
              <a:t>i.e</a:t>
            </a:r>
            <a:r>
              <a:rPr lang="en-US" sz="1000" dirty="0"/>
              <a:t> Tableau caching was not encrypting any data - Not for CVS Health)</a:t>
            </a:r>
          </a:p>
          <a:p>
            <a:pPr>
              <a:spcBef>
                <a:spcPts val="0"/>
              </a:spcBef>
            </a:pPr>
            <a:r>
              <a:rPr lang="en-US" sz="1000" dirty="0"/>
              <a:t> </a:t>
            </a:r>
          </a:p>
          <a:p>
            <a:pPr>
              <a:spcBef>
                <a:spcPts val="0"/>
              </a:spcBef>
            </a:pPr>
            <a:r>
              <a:rPr lang="en-US" sz="1000" b="1" dirty="0" err="1"/>
              <a:t>Malangone</a:t>
            </a:r>
            <a:r>
              <a:rPr lang="en-US" sz="1000" dirty="0"/>
              <a:t> - Concern there is no vender stability consideration. Worried that there is no "critical eye" for security when/if performing evaluations.</a:t>
            </a:r>
          </a:p>
          <a:p>
            <a:pPr>
              <a:spcBef>
                <a:spcPts val="0"/>
              </a:spcBef>
            </a:pPr>
            <a:r>
              <a:rPr lang="en-US" sz="1000" dirty="0"/>
              <a:t> </a:t>
            </a:r>
          </a:p>
          <a:p>
            <a:pPr>
              <a:spcBef>
                <a:spcPts val="0"/>
              </a:spcBef>
            </a:pPr>
            <a:r>
              <a:rPr lang="en-US" sz="1000" dirty="0"/>
              <a:t>Asked if there was a portfolio for Vendor Management</a:t>
            </a:r>
          </a:p>
          <a:p>
            <a:pPr>
              <a:spcBef>
                <a:spcPts val="0"/>
              </a:spcBef>
            </a:pPr>
            <a:r>
              <a:rPr lang="en-US" sz="1000" dirty="0"/>
              <a:t>Susan_______ - Responsible for Asset Management </a:t>
            </a:r>
            <a:r>
              <a:rPr lang="en-US" sz="1000" dirty="0" err="1"/>
              <a:t>initative</a:t>
            </a:r>
            <a:endParaRPr lang="en-US" sz="1000" dirty="0"/>
          </a:p>
          <a:p>
            <a:pPr>
              <a:spcBef>
                <a:spcPts val="0"/>
              </a:spcBef>
            </a:pPr>
            <a:r>
              <a:rPr lang="en-US" sz="1000" dirty="0"/>
              <a:t> </a:t>
            </a:r>
          </a:p>
          <a:p>
            <a:pPr>
              <a:spcBef>
                <a:spcPts val="0"/>
              </a:spcBef>
            </a:pPr>
            <a:r>
              <a:rPr lang="en-US" sz="1000" b="1" dirty="0" err="1"/>
              <a:t>Scholvinck</a:t>
            </a:r>
            <a:r>
              <a:rPr lang="en-US" sz="1000" dirty="0"/>
              <a:t> - Concern of data sharing between the cloud - Will cloud audit provide coverage?</a:t>
            </a:r>
          </a:p>
          <a:p>
            <a:pPr>
              <a:spcBef>
                <a:spcPts val="0"/>
              </a:spcBef>
            </a:pPr>
            <a:r>
              <a:rPr lang="en-US" sz="1000" dirty="0"/>
              <a:t> </a:t>
            </a:r>
          </a:p>
          <a:p>
            <a:pPr>
              <a:spcBef>
                <a:spcPts val="0"/>
              </a:spcBef>
            </a:pPr>
            <a:r>
              <a:rPr lang="en-US" sz="1000" b="1" dirty="0"/>
              <a:t>Boyd</a:t>
            </a:r>
            <a:r>
              <a:rPr lang="en-US" sz="1000" dirty="0"/>
              <a:t> - There is the IT effort of moving to the cloud (to 100). This is under </a:t>
            </a:r>
            <a:r>
              <a:rPr lang="en-US" sz="1000" dirty="0" err="1"/>
              <a:t>Roshen</a:t>
            </a:r>
            <a:r>
              <a:rPr lang="en-US" sz="1000" dirty="0"/>
              <a:t>.</a:t>
            </a:r>
          </a:p>
          <a:p>
            <a:pPr>
              <a:spcBef>
                <a:spcPts val="0"/>
              </a:spcBef>
            </a:pPr>
            <a:r>
              <a:rPr lang="en-US" sz="1000" dirty="0"/>
              <a:t>No initiative for non-IT work going into the cloud. This is not under </a:t>
            </a:r>
            <a:r>
              <a:rPr lang="en-US" sz="1000" dirty="0" err="1"/>
              <a:t>Roshen</a:t>
            </a:r>
            <a:r>
              <a:rPr lang="en-US" sz="1000" dirty="0"/>
              <a:t>. Concern that same requirements may not be applied.</a:t>
            </a:r>
          </a:p>
          <a:p>
            <a:pPr>
              <a:spcBef>
                <a:spcPts val="0"/>
              </a:spcBef>
            </a:pPr>
            <a:endParaRPr lang="en-US" sz="1000" b="1" dirty="0"/>
          </a:p>
          <a:p>
            <a:pPr>
              <a:spcBef>
                <a:spcPts val="0"/>
              </a:spcBef>
            </a:pPr>
            <a:r>
              <a:rPr lang="en-US" sz="1000" b="1" dirty="0" err="1"/>
              <a:t>Kadzoika</a:t>
            </a:r>
            <a:r>
              <a:rPr lang="en-US" sz="1000" b="1" dirty="0"/>
              <a:t> </a:t>
            </a:r>
            <a:r>
              <a:rPr lang="en-US" sz="1000" dirty="0"/>
              <a:t>– </a:t>
            </a:r>
            <a:r>
              <a:rPr lang="en-US" sz="1000" dirty="0" err="1"/>
              <a:t>Roshen</a:t>
            </a:r>
            <a:r>
              <a:rPr lang="en-US" sz="1000" dirty="0"/>
              <a:t> focus will be on the Clinical Platform and the ESL. $47M spend for 2021 on this initiative.  Does not have stake in cloud space, only for use cases.</a:t>
            </a:r>
          </a:p>
          <a:p>
            <a:pPr algn="l"/>
            <a:endParaRPr lang="en-US" sz="1300" dirty="0" err="1">
              <a:solidFill>
                <a:schemeClr val="tx2"/>
              </a:solidFill>
            </a:endParaRPr>
          </a:p>
        </p:txBody>
      </p:sp>
    </p:spTree>
    <p:extLst>
      <p:ext uri="{BB962C8B-B14F-4D97-AF65-F5344CB8AC3E}">
        <p14:creationId xmlns:p14="http://schemas.microsoft.com/office/powerpoint/2010/main" val="1547150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533959-C384-44B2-A90F-61DCBFFD576E}"/>
              </a:ext>
            </a:extLst>
          </p:cNvPr>
          <p:cNvSpPr>
            <a:spLocks noGrp="1"/>
          </p:cNvSpPr>
          <p:nvPr>
            <p:ph type="title"/>
          </p:nvPr>
        </p:nvSpPr>
        <p:spPr/>
        <p:txBody>
          <a:bodyPr/>
          <a:lstStyle/>
          <a:p>
            <a:r>
              <a:rPr lang="en-US" sz="4000" dirty="0"/>
              <a:t>Agenda</a:t>
            </a:r>
          </a:p>
        </p:txBody>
      </p:sp>
      <p:sp>
        <p:nvSpPr>
          <p:cNvPr id="5" name="Content Placeholder 4">
            <a:extLst>
              <a:ext uri="{FF2B5EF4-FFF2-40B4-BE49-F238E27FC236}">
                <a16:creationId xmlns:a16="http://schemas.microsoft.com/office/drawing/2014/main" id="{859ACD42-5D68-40DD-AB27-32472C10C0C8}"/>
              </a:ext>
            </a:extLst>
          </p:cNvPr>
          <p:cNvSpPr>
            <a:spLocks noGrp="1"/>
          </p:cNvSpPr>
          <p:nvPr>
            <p:ph idx="1"/>
          </p:nvPr>
        </p:nvSpPr>
        <p:spPr>
          <a:xfrm>
            <a:off x="557783" y="1243583"/>
            <a:ext cx="10741587" cy="4713080"/>
          </a:xfrm>
        </p:spPr>
        <p:txBody>
          <a:bodyPr>
            <a:normAutofit/>
          </a:bodyPr>
          <a:lstStyle/>
          <a:p>
            <a:pPr>
              <a:spcBef>
                <a:spcPts val="0"/>
              </a:spcBef>
            </a:pPr>
            <a:r>
              <a:rPr lang="en-US" sz="2000" dirty="0"/>
              <a:t>Reference Materials</a:t>
            </a:r>
          </a:p>
          <a:p>
            <a:pPr marL="914400" indent="-457200">
              <a:spcBef>
                <a:spcPts val="0"/>
              </a:spcBef>
              <a:buFont typeface="Arial" panose="020B0604020202020204" pitchFamily="34" charset="0"/>
              <a:buChar char="•"/>
            </a:pPr>
            <a:r>
              <a:rPr lang="en-US" sz="2000" b="0" dirty="0"/>
              <a:t>2020 IT Risk Assessment Survey Results</a:t>
            </a:r>
          </a:p>
          <a:p>
            <a:pPr marL="914400" indent="-457200">
              <a:spcBef>
                <a:spcPts val="0"/>
              </a:spcBef>
              <a:buFont typeface="Arial" panose="020B0604020202020204" pitchFamily="34" charset="0"/>
              <a:buChar char="•"/>
            </a:pPr>
            <a:r>
              <a:rPr lang="en-US" sz="2000" b="0" dirty="0"/>
              <a:t>2020 Audits / Postponed Projects / Risk Monitoring</a:t>
            </a:r>
          </a:p>
          <a:p>
            <a:pPr marL="914400" indent="-457200">
              <a:spcBef>
                <a:spcPts val="0"/>
              </a:spcBef>
              <a:buFont typeface="Arial" panose="020B0604020202020204" pitchFamily="34" charset="0"/>
              <a:buChar char="•"/>
            </a:pPr>
            <a:r>
              <a:rPr lang="en-US" sz="2000" b="0" dirty="0"/>
              <a:t>Global Security Top Security Risks</a:t>
            </a:r>
          </a:p>
          <a:p>
            <a:pPr marL="914400" indent="-457200">
              <a:spcBef>
                <a:spcPts val="0"/>
              </a:spcBef>
              <a:buFont typeface="Arial" panose="020B0604020202020204" pitchFamily="34" charset="0"/>
              <a:buChar char="•"/>
            </a:pPr>
            <a:r>
              <a:rPr lang="en-US" sz="2000" b="0" dirty="0"/>
              <a:t>Gartner 2021 Hot Spot Audit Risks</a:t>
            </a:r>
          </a:p>
          <a:p>
            <a:pPr marL="914400" indent="-457200">
              <a:spcBef>
                <a:spcPts val="0"/>
              </a:spcBef>
              <a:buFont typeface="Arial" panose="020B0604020202020204" pitchFamily="34" charset="0"/>
              <a:buChar char="•"/>
            </a:pPr>
            <a:r>
              <a:rPr lang="en-US" sz="2000" b="0" dirty="0"/>
              <a:t>Co-Source partner – Deloitte and PWC – Input</a:t>
            </a:r>
          </a:p>
          <a:p>
            <a:pPr marL="914400" indent="-457200">
              <a:spcBef>
                <a:spcPts val="0"/>
              </a:spcBef>
              <a:buFont typeface="Arial" panose="020B0604020202020204" pitchFamily="34" charset="0"/>
              <a:buChar char="•"/>
            </a:pPr>
            <a:r>
              <a:rPr lang="en-US" sz="2000" b="0" dirty="0"/>
              <a:t>The Institute of Internal Auditors (IIA) – OnRisk 2021</a:t>
            </a:r>
          </a:p>
          <a:p>
            <a:pPr marL="914400" indent="-457200">
              <a:spcBef>
                <a:spcPts val="0"/>
              </a:spcBef>
              <a:buFont typeface="Arial" panose="020B0604020202020204" pitchFamily="34" charset="0"/>
              <a:buChar char="•"/>
            </a:pPr>
            <a:endParaRPr lang="en-US" sz="2000" dirty="0"/>
          </a:p>
          <a:p>
            <a:pPr>
              <a:spcBef>
                <a:spcPts val="0"/>
              </a:spcBef>
            </a:pPr>
            <a:r>
              <a:rPr lang="en-US" sz="2000" dirty="0"/>
              <a:t>Potential 2021 Projects</a:t>
            </a:r>
          </a:p>
          <a:p>
            <a:pPr>
              <a:spcBef>
                <a:spcPts val="0"/>
              </a:spcBef>
            </a:pPr>
            <a:endParaRPr lang="en-US" sz="2000" dirty="0"/>
          </a:p>
          <a:p>
            <a:pPr>
              <a:spcBef>
                <a:spcPts val="0"/>
              </a:spcBef>
            </a:pPr>
            <a:r>
              <a:rPr lang="en-US" sz="2000" dirty="0"/>
              <a:t>Audit Plan Timeline</a:t>
            </a:r>
          </a:p>
        </p:txBody>
      </p:sp>
    </p:spTree>
    <p:extLst>
      <p:ext uri="{BB962C8B-B14F-4D97-AF65-F5344CB8AC3E}">
        <p14:creationId xmlns:p14="http://schemas.microsoft.com/office/powerpoint/2010/main" val="4185264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533959-C384-44B2-A90F-61DCBFFD576E}"/>
              </a:ext>
            </a:extLst>
          </p:cNvPr>
          <p:cNvSpPr>
            <a:spLocks noGrp="1"/>
          </p:cNvSpPr>
          <p:nvPr>
            <p:ph type="title"/>
          </p:nvPr>
        </p:nvSpPr>
        <p:spPr/>
        <p:txBody>
          <a:bodyPr/>
          <a:lstStyle/>
          <a:p>
            <a:r>
              <a:rPr lang="en-US" sz="4000" dirty="0"/>
              <a:t>Enterprise Products – 2020 Audits</a:t>
            </a:r>
          </a:p>
        </p:txBody>
      </p:sp>
      <p:sp>
        <p:nvSpPr>
          <p:cNvPr id="5" name="Content Placeholder 4">
            <a:extLst>
              <a:ext uri="{FF2B5EF4-FFF2-40B4-BE49-F238E27FC236}">
                <a16:creationId xmlns:a16="http://schemas.microsoft.com/office/drawing/2014/main" id="{859ACD42-5D68-40DD-AB27-32472C10C0C8}"/>
              </a:ext>
            </a:extLst>
          </p:cNvPr>
          <p:cNvSpPr>
            <a:spLocks noGrp="1"/>
          </p:cNvSpPr>
          <p:nvPr>
            <p:ph idx="1"/>
          </p:nvPr>
        </p:nvSpPr>
        <p:spPr>
          <a:xfrm>
            <a:off x="557783" y="1243583"/>
            <a:ext cx="11300842" cy="4713080"/>
          </a:xfrm>
        </p:spPr>
        <p:txBody>
          <a:bodyPr>
            <a:normAutofit/>
          </a:bodyPr>
          <a:lstStyle/>
          <a:p>
            <a:pPr>
              <a:spcBef>
                <a:spcPts val="0"/>
              </a:spcBef>
            </a:pPr>
            <a:r>
              <a:rPr lang="en-US" sz="2000" dirty="0"/>
              <a:t>20188 - Enterprise Data Platform Audit – Mostly Effective – 4 Findings (1 High, 2 Med, 1 Low) - 4 Observations</a:t>
            </a:r>
            <a:endParaRPr lang="en-US" sz="2000" b="1" dirty="0"/>
          </a:p>
          <a:p>
            <a:pPr>
              <a:spcBef>
                <a:spcPts val="0"/>
              </a:spcBef>
            </a:pPr>
            <a:r>
              <a:rPr lang="en-US" sz="2000" b="0" dirty="0"/>
              <a:t>Carmen Malangone</a:t>
            </a:r>
          </a:p>
          <a:p>
            <a:pPr>
              <a:spcBef>
                <a:spcPts val="0"/>
              </a:spcBef>
            </a:pPr>
            <a:endParaRPr lang="en-US" sz="2000" dirty="0"/>
          </a:p>
          <a:p>
            <a:pPr>
              <a:spcBef>
                <a:spcPts val="0"/>
              </a:spcBef>
            </a:pPr>
            <a:r>
              <a:rPr lang="en-US" sz="2000" dirty="0"/>
              <a:t>20115 – Application Programming Interface (API) Utilization Audit – In Process</a:t>
            </a:r>
          </a:p>
          <a:p>
            <a:pPr>
              <a:spcBef>
                <a:spcPts val="0"/>
              </a:spcBef>
            </a:pPr>
            <a:r>
              <a:rPr lang="en-US" sz="2000" b="0"/>
              <a:t>Melissa Person-Ashforth </a:t>
            </a:r>
          </a:p>
          <a:p>
            <a:pPr>
              <a:spcBef>
                <a:spcPts val="0"/>
              </a:spcBef>
            </a:pPr>
            <a:endParaRPr lang="en-US" sz="2000" dirty="0"/>
          </a:p>
          <a:p>
            <a:pPr>
              <a:spcBef>
                <a:spcPts val="0"/>
              </a:spcBef>
            </a:pPr>
            <a:r>
              <a:rPr lang="en-US" sz="2000" dirty="0"/>
              <a:t>20133 - Data Asset &amp; Data Governance Proactive Assurance – In Process</a:t>
            </a:r>
          </a:p>
          <a:p>
            <a:pPr>
              <a:spcBef>
                <a:spcPts val="0"/>
              </a:spcBef>
            </a:pPr>
            <a:r>
              <a:rPr lang="en-US" sz="2000" b="0" dirty="0"/>
              <a:t>Carmen Malangone</a:t>
            </a:r>
          </a:p>
          <a:p>
            <a:pPr>
              <a:spcBef>
                <a:spcPts val="0"/>
              </a:spcBef>
            </a:pPr>
            <a:endParaRPr lang="en-US" sz="2000" b="0" dirty="0"/>
          </a:p>
          <a:p>
            <a:pPr>
              <a:spcBef>
                <a:spcPts val="0"/>
              </a:spcBef>
            </a:pPr>
            <a:r>
              <a:rPr lang="en-US" sz="2000" dirty="0"/>
              <a:t>20194 – Enterprise Cloud Audit – In Process</a:t>
            </a:r>
          </a:p>
          <a:p>
            <a:pPr>
              <a:spcBef>
                <a:spcPts val="0"/>
              </a:spcBef>
            </a:pPr>
            <a:r>
              <a:rPr lang="en-US" sz="2000" b="0" dirty="0"/>
              <a:t>Kathleen Kadziolka</a:t>
            </a:r>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endParaRPr lang="en-US" sz="1800" dirty="0"/>
          </a:p>
          <a:p>
            <a:endParaRPr lang="en-US" dirty="0"/>
          </a:p>
        </p:txBody>
      </p:sp>
    </p:spTree>
    <p:extLst>
      <p:ext uri="{BB962C8B-B14F-4D97-AF65-F5344CB8AC3E}">
        <p14:creationId xmlns:p14="http://schemas.microsoft.com/office/powerpoint/2010/main" val="149047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2020 – Global Cyber Risks</a:t>
            </a:r>
          </a:p>
        </p:txBody>
      </p:sp>
      <p:sp>
        <p:nvSpPr>
          <p:cNvPr id="3" name="Content Placeholder 2"/>
          <p:cNvSpPr>
            <a:spLocks noGrp="1"/>
          </p:cNvSpPr>
          <p:nvPr>
            <p:ph sz="half" idx="1"/>
          </p:nvPr>
        </p:nvSpPr>
        <p:spPr>
          <a:xfrm>
            <a:off x="557784" y="1120588"/>
            <a:ext cx="11061842" cy="5074024"/>
          </a:xfrm>
        </p:spPr>
        <p:txBody>
          <a:bodyPr/>
          <a:lstStyle/>
          <a:p>
            <a:pPr>
              <a:spcBef>
                <a:spcPts val="0"/>
              </a:spcBef>
            </a:pPr>
            <a:r>
              <a:rPr lang="en-US" sz="2200" dirty="0"/>
              <a:t>Top Global Security Cyber Risks – </a:t>
            </a:r>
            <a:r>
              <a:rPr lang="en-US" sz="2200" dirty="0">
                <a:solidFill>
                  <a:srgbClr val="FF0000"/>
                </a:solidFill>
              </a:rPr>
              <a:t>All Business Units</a:t>
            </a:r>
          </a:p>
          <a:p>
            <a:pPr marL="342900" indent="-342900">
              <a:spcBef>
                <a:spcPts val="0"/>
              </a:spcBef>
              <a:buFont typeface="+mj-lt"/>
              <a:buAutoNum type="arabicPeriod"/>
            </a:pPr>
            <a:r>
              <a:rPr lang="en-US" sz="2200" b="0" dirty="0"/>
              <a:t>Need for improved security operations through enhanced application and system logging </a:t>
            </a:r>
          </a:p>
          <a:p>
            <a:pPr marL="342900" indent="-342900">
              <a:spcBef>
                <a:spcPts val="0"/>
              </a:spcBef>
              <a:buFont typeface="+mj-lt"/>
              <a:buAutoNum type="arabicPeriod"/>
            </a:pPr>
            <a:r>
              <a:rPr lang="en-US" sz="2200" b="0" dirty="0"/>
              <a:t>Cloud service implementations require mature, consistent and managed security controls </a:t>
            </a:r>
          </a:p>
          <a:p>
            <a:pPr marL="342900" indent="-342900">
              <a:spcBef>
                <a:spcPts val="0"/>
              </a:spcBef>
              <a:buFont typeface="+mj-lt"/>
              <a:buAutoNum type="arabicPeriod"/>
            </a:pPr>
            <a:r>
              <a:rPr lang="en-US" sz="2200" b="0" dirty="0"/>
              <a:t>User credentials may be forgotten or stolen for malicious purposes</a:t>
            </a:r>
          </a:p>
          <a:p>
            <a:pPr marL="342900" indent="-342900">
              <a:spcBef>
                <a:spcPts val="0"/>
              </a:spcBef>
              <a:buFont typeface="+mj-lt"/>
              <a:buAutoNum type="arabicPeriod"/>
            </a:pPr>
            <a:r>
              <a:rPr lang="en-US" sz="2200" b="0" dirty="0"/>
              <a:t>Lack of centralized identity and access management processes</a:t>
            </a:r>
          </a:p>
          <a:p>
            <a:pPr marL="342900" indent="-342900">
              <a:spcBef>
                <a:spcPts val="0"/>
              </a:spcBef>
              <a:buFont typeface="+mj-lt"/>
              <a:buAutoNum type="arabicPeriod"/>
            </a:pPr>
            <a:r>
              <a:rPr lang="en-US" sz="2200" b="0" dirty="0"/>
              <a:t>Network egress controls (e.g., firewalls, proxies) are not optimally configured to guard against unauthorized data exfiltration</a:t>
            </a:r>
          </a:p>
          <a:p>
            <a:pPr marL="342900" indent="-342900">
              <a:spcBef>
                <a:spcPts val="0"/>
              </a:spcBef>
              <a:buFont typeface="+mj-lt"/>
              <a:buAutoNum type="arabicPeriod"/>
            </a:pPr>
            <a:r>
              <a:rPr lang="en-US" sz="2200" b="0" dirty="0"/>
              <a:t>Impact of third-party supplier security</a:t>
            </a:r>
          </a:p>
          <a:p>
            <a:pPr marL="342900" indent="-342900">
              <a:spcBef>
                <a:spcPts val="0"/>
              </a:spcBef>
              <a:buFont typeface="+mj-lt"/>
              <a:buAutoNum type="arabicPeriod"/>
            </a:pPr>
            <a:r>
              <a:rPr lang="en-US" sz="2200" b="0" dirty="0"/>
              <a:t>Infrastructure vulnerabilities, including end-of-life and misconfigurations</a:t>
            </a:r>
          </a:p>
          <a:p>
            <a:pPr marL="342900" indent="-342900">
              <a:spcBef>
                <a:spcPts val="0"/>
              </a:spcBef>
              <a:buFont typeface="+mj-lt"/>
              <a:buAutoNum type="arabicPeriod"/>
            </a:pPr>
            <a:r>
              <a:rPr lang="en-US" sz="2200" b="0" dirty="0"/>
              <a:t>Complex and aging identity and access management platforms</a:t>
            </a:r>
          </a:p>
          <a:p>
            <a:pPr marL="342900" indent="-342900">
              <a:spcBef>
                <a:spcPts val="0"/>
              </a:spcBef>
              <a:buFont typeface="+mj-lt"/>
              <a:buAutoNum type="arabicPeriod"/>
            </a:pPr>
            <a:r>
              <a:rPr lang="en-US" sz="2200" b="0" dirty="0"/>
              <a:t>Software security practices result in higher risk of security defects and vulnerabilities that may be exploited</a:t>
            </a:r>
          </a:p>
          <a:p>
            <a:pPr marL="342900" indent="-342900">
              <a:spcBef>
                <a:spcPts val="0"/>
              </a:spcBef>
              <a:buFont typeface="+mj-lt"/>
              <a:buAutoNum type="arabicPeriod"/>
            </a:pPr>
            <a:r>
              <a:rPr lang="en-US" sz="2200" b="0" dirty="0"/>
              <a:t>Internet-facing applications are subject to constant attack</a:t>
            </a:r>
          </a:p>
        </p:txBody>
      </p:sp>
    </p:spTree>
    <p:extLst>
      <p:ext uri="{BB962C8B-B14F-4D97-AF65-F5344CB8AC3E}">
        <p14:creationId xmlns:p14="http://schemas.microsoft.com/office/powerpoint/2010/main" val="68965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533959-C384-44B2-A90F-61DCBFFD576E}"/>
              </a:ext>
            </a:extLst>
          </p:cNvPr>
          <p:cNvSpPr>
            <a:spLocks noGrp="1"/>
          </p:cNvSpPr>
          <p:nvPr>
            <p:ph type="title"/>
          </p:nvPr>
        </p:nvSpPr>
        <p:spPr>
          <a:xfrm>
            <a:off x="557783" y="530351"/>
            <a:ext cx="11073257" cy="713232"/>
          </a:xfrm>
        </p:spPr>
        <p:txBody>
          <a:bodyPr/>
          <a:lstStyle/>
          <a:p>
            <a:r>
              <a:rPr lang="en-US" sz="4000" dirty="0"/>
              <a:t>Industry Leading Risk Landscape  </a:t>
            </a:r>
            <a:r>
              <a:rPr lang="en-US" sz="1600" b="0" dirty="0"/>
              <a:t>(Gartner/PWC/IIA)</a:t>
            </a:r>
          </a:p>
        </p:txBody>
      </p:sp>
      <p:graphicFrame>
        <p:nvGraphicFramePr>
          <p:cNvPr id="8" name="Content Placeholder 7">
            <a:extLst>
              <a:ext uri="{FF2B5EF4-FFF2-40B4-BE49-F238E27FC236}">
                <a16:creationId xmlns:a16="http://schemas.microsoft.com/office/drawing/2014/main" id="{DAB11F31-992A-4ED3-A3EA-0CD9B79A1326}"/>
              </a:ext>
            </a:extLst>
          </p:cNvPr>
          <p:cNvGraphicFramePr>
            <a:graphicFrameLocks noGrp="1"/>
          </p:cNvGraphicFramePr>
          <p:nvPr>
            <p:ph idx="1"/>
            <p:extLst>
              <p:ext uri="{D42A27DB-BD31-4B8C-83A1-F6EECF244321}">
                <p14:modId xmlns:p14="http://schemas.microsoft.com/office/powerpoint/2010/main" val="808713019"/>
              </p:ext>
            </p:extLst>
          </p:nvPr>
        </p:nvGraphicFramePr>
        <p:xfrm>
          <a:off x="557783" y="1084192"/>
          <a:ext cx="11073257" cy="5193900"/>
        </p:xfrm>
        <a:graphic>
          <a:graphicData uri="http://schemas.openxmlformats.org/drawingml/2006/table">
            <a:tbl>
              <a:tblPr firstRow="1" bandRow="1">
                <a:tableStyleId>{5C22544A-7EE6-4342-B048-85BDC9FD1C3A}</a:tableStyleId>
              </a:tblPr>
              <a:tblGrid>
                <a:gridCol w="4433668">
                  <a:extLst>
                    <a:ext uri="{9D8B030D-6E8A-4147-A177-3AD203B41FA5}">
                      <a16:colId xmlns:a16="http://schemas.microsoft.com/office/drawing/2014/main" val="3044073677"/>
                    </a:ext>
                  </a:extLst>
                </a:gridCol>
                <a:gridCol w="6639589">
                  <a:extLst>
                    <a:ext uri="{9D8B030D-6E8A-4147-A177-3AD203B41FA5}">
                      <a16:colId xmlns:a16="http://schemas.microsoft.com/office/drawing/2014/main" val="1073766812"/>
                    </a:ext>
                  </a:extLst>
                </a:gridCol>
              </a:tblGrid>
              <a:tr h="322756">
                <a:tc>
                  <a:txBody>
                    <a:bodyPr/>
                    <a:lstStyle/>
                    <a:p>
                      <a:pPr marL="0" marR="0">
                        <a:lnSpc>
                          <a:spcPct val="107000"/>
                        </a:lnSpc>
                        <a:spcBef>
                          <a:spcPts val="0"/>
                        </a:spcBef>
                        <a:spcAft>
                          <a:spcPts val="800"/>
                        </a:spcAft>
                      </a:pPr>
                      <a:r>
                        <a:rPr lang="en-US" sz="1800" dirty="0">
                          <a:effectLst/>
                        </a:rPr>
                        <a:t>Risk Areas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4858" marR="24858" marT="24858" marB="24858"/>
                </a:tc>
                <a:tc>
                  <a:txBody>
                    <a:bodyPr/>
                    <a:lstStyle/>
                    <a:p>
                      <a:pPr marL="0" marR="0">
                        <a:lnSpc>
                          <a:spcPct val="107000"/>
                        </a:lnSpc>
                        <a:spcBef>
                          <a:spcPts val="0"/>
                        </a:spcBef>
                        <a:spcAft>
                          <a:spcPts val="800"/>
                        </a:spcAft>
                      </a:pPr>
                      <a:r>
                        <a:rPr lang="en-US" sz="1800" dirty="0">
                          <a:effectLst/>
                        </a:rPr>
                        <a:t>Drivers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4858" marR="24858" marT="24858" marB="24858"/>
                </a:tc>
                <a:extLst>
                  <a:ext uri="{0D108BD9-81ED-4DB2-BD59-A6C34878D82A}">
                    <a16:rowId xmlns:a16="http://schemas.microsoft.com/office/drawing/2014/main" val="3180965932"/>
                  </a:ext>
                </a:extLst>
              </a:tr>
              <a:tr h="566494">
                <a:tc>
                  <a:txBody>
                    <a:bodyPr/>
                    <a:lstStyle/>
                    <a:p>
                      <a:pPr marL="0" marR="0">
                        <a:lnSpc>
                          <a:spcPct val="107000"/>
                        </a:lnSpc>
                        <a:spcBef>
                          <a:spcPts val="0"/>
                        </a:spcBef>
                        <a:spcAft>
                          <a:spcPts val="800"/>
                        </a:spcAft>
                      </a:pPr>
                      <a:r>
                        <a:rPr lang="en-US" sz="1400" dirty="0">
                          <a:effectLst/>
                        </a:rPr>
                        <a:t>Third-Party and Fourth Party Management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4858" marR="24858" marT="24858" marB="24858"/>
                </a:tc>
                <a:tc>
                  <a:txBody>
                    <a:bodyPr/>
                    <a:lstStyle/>
                    <a:p>
                      <a:pPr marL="342900" marR="0" lvl="0" indent="-342900">
                        <a:lnSpc>
                          <a:spcPct val="107000"/>
                        </a:lnSpc>
                        <a:spcBef>
                          <a:spcPts val="0"/>
                        </a:spcBef>
                        <a:spcAft>
                          <a:spcPts val="0"/>
                        </a:spcAft>
                        <a:buFont typeface="+mj-lt"/>
                        <a:buAutoNum type="arabicPeriod"/>
                        <a:tabLst>
                          <a:tab pos="457200" algn="l"/>
                        </a:tabLst>
                      </a:pPr>
                      <a:r>
                        <a:rPr lang="en-US" sz="1400" dirty="0">
                          <a:effectLst/>
                        </a:rPr>
                        <a:t>Third-Party Continuity and Viability Challenges</a:t>
                      </a:r>
                    </a:p>
                    <a:p>
                      <a:pPr marL="342900" marR="0" lvl="0" indent="-342900">
                        <a:lnSpc>
                          <a:spcPct val="107000"/>
                        </a:lnSpc>
                        <a:spcBef>
                          <a:spcPts val="0"/>
                        </a:spcBef>
                        <a:spcAft>
                          <a:spcPts val="0"/>
                        </a:spcAft>
                        <a:buFont typeface="+mj-lt"/>
                        <a:buAutoNum type="arabicPeriod"/>
                        <a:tabLst>
                          <a:tab pos="457200" algn="l"/>
                        </a:tabLst>
                      </a:pPr>
                      <a:r>
                        <a:rPr lang="en-US" sz="1400" dirty="0">
                          <a:effectLst/>
                        </a:rPr>
                        <a:t>Insufficient Third-Party Due Diligence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4858" marR="24858" marT="24858" marB="24858"/>
                </a:tc>
                <a:extLst>
                  <a:ext uri="{0D108BD9-81ED-4DB2-BD59-A6C34878D82A}">
                    <a16:rowId xmlns:a16="http://schemas.microsoft.com/office/drawing/2014/main" val="1750270801"/>
                  </a:ext>
                </a:extLst>
              </a:tr>
              <a:tr h="586883">
                <a:tc>
                  <a:txBody>
                    <a:bodyPr/>
                    <a:lstStyle/>
                    <a:p>
                      <a:pPr marL="0" marR="0">
                        <a:lnSpc>
                          <a:spcPct val="107000"/>
                        </a:lnSpc>
                        <a:spcBef>
                          <a:spcPts val="0"/>
                        </a:spcBef>
                        <a:spcAft>
                          <a:spcPts val="800"/>
                        </a:spcAft>
                      </a:pPr>
                      <a:r>
                        <a:rPr lang="en-US" sz="1400" dirty="0">
                          <a:effectLst/>
                        </a:rPr>
                        <a:t>Data and Analytics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4858" marR="24858" marT="24858" marB="24858"/>
                </a:tc>
                <a:tc>
                  <a:txBody>
                    <a:bodyPr/>
                    <a:lstStyle/>
                    <a:p>
                      <a:pPr marL="342900" marR="0" lvl="0" indent="-342900">
                        <a:lnSpc>
                          <a:spcPct val="107000"/>
                        </a:lnSpc>
                        <a:spcBef>
                          <a:spcPts val="0"/>
                        </a:spcBef>
                        <a:spcAft>
                          <a:spcPts val="0"/>
                        </a:spcAft>
                        <a:buFont typeface="+mj-lt"/>
                        <a:buAutoNum type="arabicPeriod"/>
                        <a:tabLst>
                          <a:tab pos="457200" algn="l"/>
                        </a:tabLst>
                      </a:pPr>
                      <a:r>
                        <a:rPr lang="en-US" sz="1400" dirty="0">
                          <a:effectLst/>
                        </a:rPr>
                        <a:t>Ineffectiveness of Historical Data for Predictive Models </a:t>
                      </a:r>
                    </a:p>
                    <a:p>
                      <a:pPr marL="342900" marR="0" lvl="0" indent="-342900">
                        <a:lnSpc>
                          <a:spcPct val="107000"/>
                        </a:lnSpc>
                        <a:spcBef>
                          <a:spcPts val="0"/>
                        </a:spcBef>
                        <a:spcAft>
                          <a:spcPts val="0"/>
                        </a:spcAft>
                        <a:buFont typeface="+mj-lt"/>
                        <a:buAutoNum type="arabicPeriod"/>
                        <a:tabLst>
                          <a:tab pos="457200" algn="l"/>
                        </a:tabLst>
                      </a:pPr>
                      <a:r>
                        <a:rPr lang="en-US" sz="1400" dirty="0">
                          <a:effectLst/>
                        </a:rPr>
                        <a:t>Slow Implementation of Advanced Analytics Due to Poor Data Quality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4858" marR="24858" marT="24858" marB="24858"/>
                </a:tc>
                <a:extLst>
                  <a:ext uri="{0D108BD9-81ED-4DB2-BD59-A6C34878D82A}">
                    <a16:rowId xmlns:a16="http://schemas.microsoft.com/office/drawing/2014/main" val="2897132451"/>
                  </a:ext>
                </a:extLst>
              </a:tr>
              <a:tr h="562409">
                <a:tc>
                  <a:txBody>
                    <a:bodyPr/>
                    <a:lstStyle/>
                    <a:p>
                      <a:pPr marL="0" marR="0">
                        <a:lnSpc>
                          <a:spcPct val="107000"/>
                        </a:lnSpc>
                        <a:spcBef>
                          <a:spcPts val="0"/>
                        </a:spcBef>
                        <a:spcAft>
                          <a:spcPts val="800"/>
                        </a:spcAft>
                      </a:pPr>
                      <a:r>
                        <a:rPr lang="en-US" sz="1400" dirty="0">
                          <a:effectLst/>
                        </a:rPr>
                        <a:t>Supply Chain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4858" marR="24858" marT="24858" marB="24858"/>
                </a:tc>
                <a:tc>
                  <a:txBody>
                    <a:bodyPr/>
                    <a:lstStyle/>
                    <a:p>
                      <a:pPr marL="342900" marR="0" lvl="0" indent="-342900">
                        <a:lnSpc>
                          <a:spcPct val="107000"/>
                        </a:lnSpc>
                        <a:spcBef>
                          <a:spcPts val="0"/>
                        </a:spcBef>
                        <a:spcAft>
                          <a:spcPts val="0"/>
                        </a:spcAft>
                        <a:buFont typeface="+mj-lt"/>
                        <a:buAutoNum type="arabicPeriod"/>
                        <a:tabLst>
                          <a:tab pos="457200" algn="l"/>
                        </a:tabLst>
                      </a:pPr>
                      <a:r>
                        <a:rPr lang="en-US" sz="1400" dirty="0">
                          <a:effectLst/>
                        </a:rPr>
                        <a:t>Challenges in Shifting Supply Chain Strategies</a:t>
                      </a:r>
                    </a:p>
                    <a:p>
                      <a:pPr marL="342900" marR="0" lvl="0" indent="-342900">
                        <a:lnSpc>
                          <a:spcPct val="107000"/>
                        </a:lnSpc>
                        <a:spcBef>
                          <a:spcPts val="0"/>
                        </a:spcBef>
                        <a:spcAft>
                          <a:spcPts val="0"/>
                        </a:spcAft>
                        <a:buFont typeface="+mj-lt"/>
                        <a:buAutoNum type="arabicPeriod"/>
                        <a:tabLst>
                          <a:tab pos="457200" algn="l"/>
                        </a:tabLst>
                      </a:pPr>
                      <a:r>
                        <a:rPr lang="en-US" sz="1400" dirty="0">
                          <a:effectLst/>
                        </a:rPr>
                        <a:t>Cyberattacks Resulting From Supply Chain Digitalization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4858" marR="24858" marT="24858" marB="24858"/>
                </a:tc>
                <a:extLst>
                  <a:ext uri="{0D108BD9-81ED-4DB2-BD59-A6C34878D82A}">
                    <a16:rowId xmlns:a16="http://schemas.microsoft.com/office/drawing/2014/main" val="3067385687"/>
                  </a:ext>
                </a:extLst>
              </a:tr>
              <a:tr h="805343">
                <a:tc>
                  <a:txBody>
                    <a:bodyPr/>
                    <a:lstStyle/>
                    <a:p>
                      <a:pPr marL="0" marR="0">
                        <a:lnSpc>
                          <a:spcPct val="107000"/>
                        </a:lnSpc>
                        <a:spcBef>
                          <a:spcPts val="0"/>
                        </a:spcBef>
                        <a:spcAft>
                          <a:spcPts val="800"/>
                        </a:spcAft>
                      </a:pPr>
                      <a:r>
                        <a:rPr lang="en-US" sz="1400" dirty="0">
                          <a:effectLst/>
                        </a:rPr>
                        <a:t>Data Governance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4858" marR="24858" marT="24858" marB="24858"/>
                </a:tc>
                <a:tc>
                  <a:txBody>
                    <a:bodyPr/>
                    <a:lstStyle/>
                    <a:p>
                      <a:pPr marL="342900" marR="0" lvl="0" indent="-342900">
                        <a:lnSpc>
                          <a:spcPct val="107000"/>
                        </a:lnSpc>
                        <a:spcBef>
                          <a:spcPts val="0"/>
                        </a:spcBef>
                        <a:spcAft>
                          <a:spcPts val="0"/>
                        </a:spcAft>
                        <a:buFont typeface="+mj-lt"/>
                        <a:buAutoNum type="arabicPeriod"/>
                        <a:tabLst>
                          <a:tab pos="457200" algn="l"/>
                        </a:tabLst>
                      </a:pPr>
                      <a:r>
                        <a:rPr lang="en-US" sz="1400" dirty="0">
                          <a:effectLst/>
                        </a:rPr>
                        <a:t>Collection of More Sensitive Data</a:t>
                      </a:r>
                    </a:p>
                    <a:p>
                      <a:pPr marL="342900" marR="0" lvl="0" indent="-342900">
                        <a:lnSpc>
                          <a:spcPct val="107000"/>
                        </a:lnSpc>
                        <a:spcBef>
                          <a:spcPts val="0"/>
                        </a:spcBef>
                        <a:spcAft>
                          <a:spcPts val="0"/>
                        </a:spcAft>
                        <a:buFont typeface="+mj-lt"/>
                        <a:buAutoNum type="arabicPeriod"/>
                        <a:tabLst>
                          <a:tab pos="457200" algn="l"/>
                        </a:tabLst>
                      </a:pPr>
                      <a:r>
                        <a:rPr lang="en-US" sz="1400" dirty="0">
                          <a:effectLst/>
                        </a:rPr>
                        <a:t>Increasingly Complex Data Environments </a:t>
                      </a:r>
                    </a:p>
                    <a:p>
                      <a:pPr marL="342900" marR="0" lvl="0" indent="-342900">
                        <a:lnSpc>
                          <a:spcPct val="107000"/>
                        </a:lnSpc>
                        <a:spcBef>
                          <a:spcPts val="0"/>
                        </a:spcBef>
                        <a:spcAft>
                          <a:spcPts val="0"/>
                        </a:spcAft>
                        <a:buFont typeface="+mj-lt"/>
                        <a:buAutoNum type="arabicPeriod"/>
                        <a:tabLst>
                          <a:tab pos="457200" algn="l"/>
                        </a:tabLst>
                      </a:pPr>
                      <a:r>
                        <a:rPr lang="en-US" sz="1400" kern="1200" dirty="0">
                          <a:solidFill>
                            <a:schemeClr val="dk1"/>
                          </a:solidFill>
                          <a:effectLst/>
                          <a:latin typeface="+mn-lt"/>
                          <a:ea typeface="+mn-ea"/>
                          <a:cs typeface="+mn-cs"/>
                        </a:rPr>
                        <a:t>Immature Frameworks/Fragmented Storage Systems</a:t>
                      </a:r>
                    </a:p>
                  </a:txBody>
                  <a:tcPr marL="24858" marR="24858" marT="24858" marB="24858"/>
                </a:tc>
                <a:extLst>
                  <a:ext uri="{0D108BD9-81ED-4DB2-BD59-A6C34878D82A}">
                    <a16:rowId xmlns:a16="http://schemas.microsoft.com/office/drawing/2014/main" val="2408819636"/>
                  </a:ext>
                </a:extLst>
              </a:tr>
              <a:tr h="1015760">
                <a:tc>
                  <a:txBody>
                    <a:bodyPr/>
                    <a:lstStyle/>
                    <a:p>
                      <a:pPr marL="0" marR="0">
                        <a:lnSpc>
                          <a:spcPct val="107000"/>
                        </a:lnSpc>
                        <a:spcBef>
                          <a:spcPts val="0"/>
                        </a:spcBef>
                        <a:spcAft>
                          <a:spcPts val="800"/>
                        </a:spcAft>
                      </a:pPr>
                      <a:r>
                        <a:rPr lang="en-US" sz="1400" dirty="0">
                          <a:effectLst/>
                        </a:rPr>
                        <a:t>Cyber Vulnerabilities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4858" marR="24858" marT="24858" marB="24858"/>
                </a:tc>
                <a:tc>
                  <a:txBody>
                    <a:bodyPr/>
                    <a:lstStyle/>
                    <a:p>
                      <a:pPr marL="342900" marR="0" lvl="0" indent="-342900">
                        <a:lnSpc>
                          <a:spcPct val="107000"/>
                        </a:lnSpc>
                        <a:spcBef>
                          <a:spcPts val="0"/>
                        </a:spcBef>
                        <a:spcAft>
                          <a:spcPts val="0"/>
                        </a:spcAft>
                        <a:buFont typeface="+mj-lt"/>
                        <a:buAutoNum type="arabicPeriod"/>
                        <a:tabLst>
                          <a:tab pos="457200" algn="l"/>
                        </a:tabLst>
                      </a:pPr>
                      <a:r>
                        <a:rPr lang="en-US" sz="1400" dirty="0">
                          <a:effectLst/>
                        </a:rPr>
                        <a:t>Lapses in Security Controls</a:t>
                      </a:r>
                    </a:p>
                    <a:p>
                      <a:pPr marL="342900" marR="0" lvl="0" indent="-342900">
                        <a:lnSpc>
                          <a:spcPct val="107000"/>
                        </a:lnSpc>
                        <a:spcBef>
                          <a:spcPts val="0"/>
                        </a:spcBef>
                        <a:spcAft>
                          <a:spcPts val="0"/>
                        </a:spcAft>
                        <a:buFont typeface="+mj-lt"/>
                        <a:buAutoNum type="arabicPeriod"/>
                        <a:tabLst>
                          <a:tab pos="457200" algn="l"/>
                        </a:tabLst>
                      </a:pPr>
                      <a:r>
                        <a:rPr lang="en-US" sz="1400" dirty="0">
                          <a:effectLst/>
                        </a:rPr>
                        <a:t>Increased Employee Vulnerability to Social Engineering</a:t>
                      </a:r>
                    </a:p>
                    <a:p>
                      <a:pPr marL="342900" marR="0" lvl="0" indent="-342900">
                        <a:lnSpc>
                          <a:spcPct val="107000"/>
                        </a:lnSpc>
                        <a:spcBef>
                          <a:spcPts val="0"/>
                        </a:spcBef>
                        <a:spcAft>
                          <a:spcPts val="0"/>
                        </a:spcAft>
                        <a:buFont typeface="+mj-lt"/>
                        <a:buAutoNum type="arabicPeriod"/>
                        <a:tabLst>
                          <a:tab pos="457200" algn="l"/>
                        </a:tabLst>
                      </a:pPr>
                      <a:r>
                        <a:rPr lang="en-US" sz="1400" kern="1200" dirty="0">
                          <a:solidFill>
                            <a:schemeClr val="dk1"/>
                          </a:solidFill>
                          <a:effectLst/>
                          <a:latin typeface="+mn-lt"/>
                          <a:ea typeface="+mn-ea"/>
                          <a:cs typeface="+mn-cs"/>
                        </a:rPr>
                        <a:t>Cyber Attack on Cloud Services</a:t>
                      </a:r>
                    </a:p>
                    <a:p>
                      <a:pPr marL="342900" marR="0" lvl="0" indent="-342900">
                        <a:lnSpc>
                          <a:spcPct val="107000"/>
                        </a:lnSpc>
                        <a:spcBef>
                          <a:spcPts val="0"/>
                        </a:spcBef>
                        <a:spcAft>
                          <a:spcPts val="0"/>
                        </a:spcAft>
                        <a:buFont typeface="+mj-lt"/>
                        <a:buAutoNum type="arabicPeriod"/>
                        <a:tabLst>
                          <a:tab pos="457200" algn="l"/>
                        </a:tabLst>
                      </a:pPr>
                      <a:r>
                        <a:rPr lang="en-US" sz="1400" kern="1200" dirty="0">
                          <a:solidFill>
                            <a:schemeClr val="dk1"/>
                          </a:solidFill>
                          <a:effectLst/>
                          <a:latin typeface="+mn-lt"/>
                          <a:ea typeface="+mn-ea"/>
                          <a:cs typeface="+mn-cs"/>
                        </a:rPr>
                        <a:t>Ransomware Breach</a:t>
                      </a:r>
                    </a:p>
                  </a:txBody>
                  <a:tcPr marL="24858" marR="24858" marT="24858" marB="24858"/>
                </a:tc>
                <a:extLst>
                  <a:ext uri="{0D108BD9-81ED-4DB2-BD59-A6C34878D82A}">
                    <a16:rowId xmlns:a16="http://schemas.microsoft.com/office/drawing/2014/main" val="2247115905"/>
                  </a:ext>
                </a:extLst>
              </a:tr>
              <a:tr h="779602">
                <a:tc>
                  <a:txBody>
                    <a:bodyPr/>
                    <a:lstStyle/>
                    <a:p>
                      <a:pPr marL="0" marR="0">
                        <a:lnSpc>
                          <a:spcPct val="107000"/>
                        </a:lnSpc>
                        <a:spcBef>
                          <a:spcPts val="0"/>
                        </a:spcBef>
                        <a:spcAft>
                          <a:spcPts val="800"/>
                        </a:spcAft>
                      </a:pPr>
                      <a:r>
                        <a:rPr lang="en-US" sz="1400" dirty="0">
                          <a:effectLst/>
                        </a:rPr>
                        <a:t>Business Continuity and Disaster Recovery (BCDR)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4858" marR="24858" marT="24858" marB="24858"/>
                </a:tc>
                <a:tc>
                  <a:txBody>
                    <a:bodyPr/>
                    <a:lstStyle/>
                    <a:p>
                      <a:pPr marL="342900" marR="0" lvl="0" indent="-342900">
                        <a:lnSpc>
                          <a:spcPct val="107000"/>
                        </a:lnSpc>
                        <a:spcBef>
                          <a:spcPts val="0"/>
                        </a:spcBef>
                        <a:spcAft>
                          <a:spcPts val="0"/>
                        </a:spcAft>
                        <a:buFont typeface="+mj-lt"/>
                        <a:buAutoNum type="arabicPeriod"/>
                        <a:tabLst>
                          <a:tab pos="457200" algn="l"/>
                        </a:tabLst>
                      </a:pPr>
                      <a:r>
                        <a:rPr lang="en-US" sz="1400" dirty="0">
                          <a:effectLst/>
                        </a:rPr>
                        <a:t>Fragmented Ownership of Business Continuity Management</a:t>
                      </a:r>
                    </a:p>
                    <a:p>
                      <a:pPr marL="342900" marR="0" lvl="0" indent="-342900">
                        <a:lnSpc>
                          <a:spcPct val="107000"/>
                        </a:lnSpc>
                        <a:spcBef>
                          <a:spcPts val="0"/>
                        </a:spcBef>
                        <a:spcAft>
                          <a:spcPts val="0"/>
                        </a:spcAft>
                        <a:buFont typeface="+mj-lt"/>
                        <a:buAutoNum type="arabicPeriod"/>
                        <a:tabLst>
                          <a:tab pos="457200" algn="l"/>
                        </a:tabLst>
                      </a:pPr>
                      <a:r>
                        <a:rPr lang="en-US" sz="1400" kern="1200" dirty="0">
                          <a:solidFill>
                            <a:schemeClr val="dk1"/>
                          </a:solidFill>
                          <a:effectLst/>
                          <a:latin typeface="+mn-lt"/>
                          <a:ea typeface="+mn-ea"/>
                          <a:cs typeface="+mn-cs"/>
                        </a:rPr>
                        <a:t>Outdated Business Continuity Planning Processes</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tab pos="457200" algn="l"/>
                        </a:tabLst>
                        <a:defRPr/>
                      </a:pPr>
                      <a:r>
                        <a:rPr lang="en-US" sz="1400" kern="1200" dirty="0">
                          <a:solidFill>
                            <a:schemeClr val="dk1"/>
                          </a:solidFill>
                          <a:effectLst/>
                          <a:latin typeface="+mn-lt"/>
                          <a:ea typeface="+mn-ea"/>
                          <a:cs typeface="+mn-cs"/>
                        </a:rPr>
                        <a:t>Disruptive Attack on Critical Business Services</a:t>
                      </a:r>
                    </a:p>
                  </a:txBody>
                  <a:tcPr marL="24858" marR="24858" marT="24858" marB="24858"/>
                </a:tc>
                <a:extLst>
                  <a:ext uri="{0D108BD9-81ED-4DB2-BD59-A6C34878D82A}">
                    <a16:rowId xmlns:a16="http://schemas.microsoft.com/office/drawing/2014/main" val="1862214187"/>
                  </a:ext>
                </a:extLst>
              </a:tr>
              <a:tr h="548293">
                <a:tc>
                  <a:txBody>
                    <a:bodyPr/>
                    <a:lstStyle/>
                    <a:p>
                      <a:pPr marL="0" marR="0">
                        <a:lnSpc>
                          <a:spcPct val="107000"/>
                        </a:lnSpc>
                        <a:spcBef>
                          <a:spcPts val="0"/>
                        </a:spcBef>
                        <a:spcAft>
                          <a:spcPts val="800"/>
                        </a:spcAft>
                      </a:pPr>
                      <a:r>
                        <a:rPr lang="en-US" sz="1400" kern="1200" dirty="0">
                          <a:solidFill>
                            <a:schemeClr val="dk1"/>
                          </a:solidFill>
                          <a:effectLst/>
                          <a:latin typeface="+mn-lt"/>
                          <a:ea typeface="+mn-ea"/>
                          <a:cs typeface="+mn-cs"/>
                        </a:rPr>
                        <a:t>Talent Resilience</a:t>
                      </a:r>
                    </a:p>
                  </a:txBody>
                  <a:tcPr marL="24858" marR="24858" marT="24858" marB="24858"/>
                </a:tc>
                <a:tc>
                  <a:txBody>
                    <a:bodyPr/>
                    <a:lstStyle/>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tab pos="457200" algn="l"/>
                        </a:tabLst>
                        <a:defRPr/>
                      </a:pPr>
                      <a:r>
                        <a:rPr lang="en-US" sz="1400" kern="1200" dirty="0">
                          <a:solidFill>
                            <a:schemeClr val="dk1"/>
                          </a:solidFill>
                          <a:effectLst/>
                          <a:latin typeface="+mn-lt"/>
                          <a:ea typeface="+mn-ea"/>
                          <a:cs typeface="+mn-cs"/>
                        </a:rPr>
                        <a:t>Declining Employee Well-Being</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tab pos="457200" algn="l"/>
                        </a:tabLst>
                        <a:defRPr/>
                      </a:pPr>
                      <a:r>
                        <a:rPr lang="en-US" sz="1400" kern="1200" dirty="0">
                          <a:solidFill>
                            <a:schemeClr val="dk1"/>
                          </a:solidFill>
                          <a:effectLst/>
                          <a:latin typeface="+mn-lt"/>
                          <a:ea typeface="+mn-ea"/>
                          <a:cs typeface="+mn-cs"/>
                        </a:rPr>
                        <a:t>Digital Skills Gaps</a:t>
                      </a:r>
                    </a:p>
                  </a:txBody>
                  <a:tcPr marL="24858" marR="24858" marT="24858" marB="24858"/>
                </a:tc>
                <a:extLst>
                  <a:ext uri="{0D108BD9-81ED-4DB2-BD59-A6C34878D82A}">
                    <a16:rowId xmlns:a16="http://schemas.microsoft.com/office/drawing/2014/main" val="490490086"/>
                  </a:ext>
                </a:extLst>
              </a:tr>
            </a:tbl>
          </a:graphicData>
        </a:graphic>
      </p:graphicFrame>
    </p:spTree>
    <p:extLst>
      <p:ext uri="{BB962C8B-B14F-4D97-AF65-F5344CB8AC3E}">
        <p14:creationId xmlns:p14="http://schemas.microsoft.com/office/powerpoint/2010/main" val="65159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533959-C384-44B2-A90F-61DCBFFD576E}"/>
              </a:ext>
            </a:extLst>
          </p:cNvPr>
          <p:cNvSpPr>
            <a:spLocks noGrp="1"/>
          </p:cNvSpPr>
          <p:nvPr>
            <p:ph type="title"/>
          </p:nvPr>
        </p:nvSpPr>
        <p:spPr>
          <a:xfrm>
            <a:off x="557783" y="530351"/>
            <a:ext cx="11073257" cy="713232"/>
          </a:xfrm>
        </p:spPr>
        <p:txBody>
          <a:bodyPr/>
          <a:lstStyle/>
          <a:p>
            <a:r>
              <a:rPr lang="en-US" sz="4000" dirty="0"/>
              <a:t>Industry Leading Risk Landscape  </a:t>
            </a:r>
            <a:r>
              <a:rPr lang="en-US" sz="1600" b="0" dirty="0"/>
              <a:t>(Gartner/PWC/IIA)</a:t>
            </a:r>
          </a:p>
        </p:txBody>
      </p:sp>
      <p:graphicFrame>
        <p:nvGraphicFramePr>
          <p:cNvPr id="8" name="Content Placeholder 7">
            <a:extLst>
              <a:ext uri="{FF2B5EF4-FFF2-40B4-BE49-F238E27FC236}">
                <a16:creationId xmlns:a16="http://schemas.microsoft.com/office/drawing/2014/main" id="{DAB11F31-992A-4ED3-A3EA-0CD9B79A1326}"/>
              </a:ext>
            </a:extLst>
          </p:cNvPr>
          <p:cNvGraphicFramePr>
            <a:graphicFrameLocks noGrp="1"/>
          </p:cNvGraphicFramePr>
          <p:nvPr>
            <p:ph idx="1"/>
          </p:nvPr>
        </p:nvGraphicFramePr>
        <p:xfrm>
          <a:off x="557783" y="1084192"/>
          <a:ext cx="11073257" cy="2103625"/>
        </p:xfrm>
        <a:graphic>
          <a:graphicData uri="http://schemas.openxmlformats.org/drawingml/2006/table">
            <a:tbl>
              <a:tblPr firstRow="1" bandRow="1">
                <a:tableStyleId>{5C22544A-7EE6-4342-B048-85BDC9FD1C3A}</a:tableStyleId>
              </a:tblPr>
              <a:tblGrid>
                <a:gridCol w="4433668">
                  <a:extLst>
                    <a:ext uri="{9D8B030D-6E8A-4147-A177-3AD203B41FA5}">
                      <a16:colId xmlns:a16="http://schemas.microsoft.com/office/drawing/2014/main" val="3044073677"/>
                    </a:ext>
                  </a:extLst>
                </a:gridCol>
                <a:gridCol w="6639589">
                  <a:extLst>
                    <a:ext uri="{9D8B030D-6E8A-4147-A177-3AD203B41FA5}">
                      <a16:colId xmlns:a16="http://schemas.microsoft.com/office/drawing/2014/main" val="1073766812"/>
                    </a:ext>
                  </a:extLst>
                </a:gridCol>
              </a:tblGrid>
              <a:tr h="322756">
                <a:tc>
                  <a:txBody>
                    <a:bodyPr/>
                    <a:lstStyle/>
                    <a:p>
                      <a:pPr marL="0" marR="0">
                        <a:lnSpc>
                          <a:spcPct val="107000"/>
                        </a:lnSpc>
                        <a:spcBef>
                          <a:spcPts val="0"/>
                        </a:spcBef>
                        <a:spcAft>
                          <a:spcPts val="800"/>
                        </a:spcAft>
                      </a:pPr>
                      <a:r>
                        <a:rPr lang="en-US" sz="1800" dirty="0">
                          <a:effectLst/>
                        </a:rPr>
                        <a:t>Risk Areas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4858" marR="24858" marT="24858" marB="24858"/>
                </a:tc>
                <a:tc>
                  <a:txBody>
                    <a:bodyPr/>
                    <a:lstStyle/>
                    <a:p>
                      <a:pPr marL="0" marR="0">
                        <a:lnSpc>
                          <a:spcPct val="107000"/>
                        </a:lnSpc>
                        <a:spcBef>
                          <a:spcPts val="0"/>
                        </a:spcBef>
                        <a:spcAft>
                          <a:spcPts val="800"/>
                        </a:spcAft>
                      </a:pPr>
                      <a:r>
                        <a:rPr lang="en-US" sz="1800" dirty="0">
                          <a:effectLst/>
                        </a:rPr>
                        <a:t>Drivers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4858" marR="24858" marT="24858" marB="24858"/>
                </a:tc>
                <a:extLst>
                  <a:ext uri="{0D108BD9-81ED-4DB2-BD59-A6C34878D82A}">
                    <a16:rowId xmlns:a16="http://schemas.microsoft.com/office/drawing/2014/main" val="3180965932"/>
                  </a:ext>
                </a:extLst>
              </a:tr>
              <a:tr h="566494">
                <a:tc>
                  <a:txBody>
                    <a:bodyPr/>
                    <a:lstStyle/>
                    <a:p>
                      <a:pPr marL="0" marR="0">
                        <a:lnSpc>
                          <a:spcPct val="107000"/>
                        </a:lnSpc>
                        <a:spcBef>
                          <a:spcPts val="0"/>
                        </a:spcBef>
                        <a:spcAft>
                          <a:spcPts val="800"/>
                        </a:spcAft>
                      </a:pPr>
                      <a:r>
                        <a:rPr lang="en-US" sz="1400" kern="1200" dirty="0">
                          <a:solidFill>
                            <a:schemeClr val="dk1"/>
                          </a:solidFill>
                          <a:effectLst/>
                          <a:latin typeface="+mn-lt"/>
                          <a:ea typeface="+mn-ea"/>
                          <a:cs typeface="+mn-cs"/>
                        </a:rPr>
                        <a:t>Risk Culture and Decision Making</a:t>
                      </a:r>
                    </a:p>
                  </a:txBody>
                  <a:tcPr marL="24858" marR="24858" marT="24858" marB="24858"/>
                </a:tc>
                <a:tc>
                  <a:txBody>
                    <a:bodyPr/>
                    <a:lstStyle/>
                    <a:p>
                      <a:pPr marL="342900" marR="0" lvl="0" indent="-342900">
                        <a:lnSpc>
                          <a:spcPct val="107000"/>
                        </a:lnSpc>
                        <a:spcBef>
                          <a:spcPts val="0"/>
                        </a:spcBef>
                        <a:spcAft>
                          <a:spcPts val="0"/>
                        </a:spcAft>
                        <a:buFont typeface="+mj-lt"/>
                        <a:buAutoNum type="arabicPeriod"/>
                        <a:tabLst>
                          <a:tab pos="457200" algn="l"/>
                        </a:tabLst>
                      </a:pPr>
                      <a:r>
                        <a:rPr lang="en-US" sz="1400" dirty="0">
                          <a:effectLst/>
                        </a:rPr>
                        <a:t>Heightened Likelihood of Fraudulent Behavior</a:t>
                      </a:r>
                    </a:p>
                    <a:p>
                      <a:pPr marL="342900" marR="0" lvl="0" indent="-342900">
                        <a:lnSpc>
                          <a:spcPct val="107000"/>
                        </a:lnSpc>
                        <a:spcBef>
                          <a:spcPts val="0"/>
                        </a:spcBef>
                        <a:spcAft>
                          <a:spcPts val="0"/>
                        </a:spcAft>
                        <a:buFont typeface="+mj-lt"/>
                        <a:buAutoNum type="arabicPeriod"/>
                        <a:tabLst>
                          <a:tab pos="457200" algn="l"/>
                        </a:tabLst>
                      </a:pPr>
                      <a:r>
                        <a:rPr lang="en-US" sz="1400" dirty="0">
                          <a:effectLst/>
                        </a:rPr>
                        <a:t>Internal Controls Degradation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4858" marR="24858" marT="24858" marB="24858"/>
                </a:tc>
                <a:extLst>
                  <a:ext uri="{0D108BD9-81ED-4DB2-BD59-A6C34878D82A}">
                    <a16:rowId xmlns:a16="http://schemas.microsoft.com/office/drawing/2014/main" val="1750270801"/>
                  </a:ext>
                </a:extLst>
              </a:tr>
              <a:tr h="586883">
                <a:tc>
                  <a:txBody>
                    <a:bodyPr/>
                    <a:lstStyle/>
                    <a:p>
                      <a:pPr marL="0" marR="0">
                        <a:lnSpc>
                          <a:spcPct val="107000"/>
                        </a:lnSpc>
                        <a:spcBef>
                          <a:spcPts val="0"/>
                        </a:spcBef>
                        <a:spcAft>
                          <a:spcPts val="800"/>
                        </a:spcAft>
                      </a:pPr>
                      <a:r>
                        <a:rPr lang="en-US" sz="1400" kern="1200" dirty="0">
                          <a:solidFill>
                            <a:schemeClr val="dk1"/>
                          </a:solidFill>
                          <a:effectLst/>
                          <a:latin typeface="+mn-lt"/>
                          <a:ea typeface="+mn-ea"/>
                          <a:cs typeface="+mn-cs"/>
                        </a:rPr>
                        <a:t>Total Workforce Management</a:t>
                      </a:r>
                    </a:p>
                  </a:txBody>
                  <a:tcPr marL="24858" marR="24858" marT="24858" marB="24858"/>
                </a:tc>
                <a:tc>
                  <a:txBody>
                    <a:bodyPr/>
                    <a:lstStyle/>
                    <a:p>
                      <a:pPr marL="342900" marR="0" lvl="0" indent="-342900">
                        <a:lnSpc>
                          <a:spcPct val="107000"/>
                        </a:lnSpc>
                        <a:spcBef>
                          <a:spcPts val="0"/>
                        </a:spcBef>
                        <a:spcAft>
                          <a:spcPts val="0"/>
                        </a:spcAft>
                        <a:buFont typeface="+mj-lt"/>
                        <a:buAutoNum type="arabicPeriod"/>
                        <a:tabLst>
                          <a:tab pos="457200" algn="l"/>
                        </a:tabLst>
                      </a:pPr>
                      <a:r>
                        <a:rPr lang="en-US" sz="1400" dirty="0">
                          <a:effectLst/>
                        </a:rPr>
                        <a:t>Complexities of Managing Diversified Work Arrangements</a:t>
                      </a:r>
                    </a:p>
                    <a:p>
                      <a:pPr marL="342900" marR="0" lvl="0" indent="-342900">
                        <a:lnSpc>
                          <a:spcPct val="107000"/>
                        </a:lnSpc>
                        <a:spcBef>
                          <a:spcPts val="0"/>
                        </a:spcBef>
                        <a:spcAft>
                          <a:spcPts val="0"/>
                        </a:spcAft>
                        <a:buFont typeface="+mj-lt"/>
                        <a:buAutoNum type="arabicPeriod"/>
                        <a:tabLst>
                          <a:tab pos="457200" algn="l"/>
                        </a:tabLst>
                      </a:pPr>
                      <a:r>
                        <a:rPr lang="en-US" sz="1400" dirty="0">
                          <a:effectLst/>
                        </a:rPr>
                        <a:t>Rigid Human Resource Processes</a:t>
                      </a:r>
                    </a:p>
                  </a:txBody>
                  <a:tcPr marL="24858" marR="24858" marT="24858" marB="24858"/>
                </a:tc>
                <a:extLst>
                  <a:ext uri="{0D108BD9-81ED-4DB2-BD59-A6C34878D82A}">
                    <a16:rowId xmlns:a16="http://schemas.microsoft.com/office/drawing/2014/main" val="2897132451"/>
                  </a:ext>
                </a:extLst>
              </a:tr>
              <a:tr h="621132">
                <a:tc>
                  <a:txBody>
                    <a:bodyPr/>
                    <a:lstStyle/>
                    <a:p>
                      <a:pPr marL="0" marR="0">
                        <a:lnSpc>
                          <a:spcPct val="107000"/>
                        </a:lnSpc>
                        <a:spcBef>
                          <a:spcPts val="0"/>
                        </a:spcBef>
                        <a:spcAft>
                          <a:spcPts val="800"/>
                        </a:spcAft>
                      </a:pPr>
                      <a:r>
                        <a:rPr lang="en-US" sz="1400" dirty="0">
                          <a:effectLst/>
                        </a:rPr>
                        <a:t>IT Data Governance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4858" marR="24858" marT="24858" marB="24858"/>
                </a:tc>
                <a:tc>
                  <a:txBody>
                    <a:bodyPr/>
                    <a:lstStyle/>
                    <a:p>
                      <a:pPr marL="342900" marR="0" lvl="0" indent="-342900">
                        <a:lnSpc>
                          <a:spcPct val="107000"/>
                        </a:lnSpc>
                        <a:spcBef>
                          <a:spcPts val="0"/>
                        </a:spcBef>
                        <a:spcAft>
                          <a:spcPts val="0"/>
                        </a:spcAft>
                        <a:buFont typeface="+mj-lt"/>
                        <a:buAutoNum type="arabicPeriod"/>
                        <a:tabLst>
                          <a:tab pos="457200" algn="l"/>
                        </a:tabLst>
                      </a:pPr>
                      <a:r>
                        <a:rPr lang="en-US" sz="1400" dirty="0">
                          <a:effectLst/>
                        </a:rPr>
                        <a:t>Rapid Adoption of New Technologies</a:t>
                      </a:r>
                    </a:p>
                    <a:p>
                      <a:pPr marL="342900" marR="0" lvl="0" indent="-342900">
                        <a:lnSpc>
                          <a:spcPct val="107000"/>
                        </a:lnSpc>
                        <a:spcBef>
                          <a:spcPts val="0"/>
                        </a:spcBef>
                        <a:spcAft>
                          <a:spcPts val="0"/>
                        </a:spcAft>
                        <a:buFont typeface="+mj-lt"/>
                        <a:buAutoNum type="arabicPeriod"/>
                        <a:tabLst>
                          <a:tab pos="457200" algn="l"/>
                        </a:tabLst>
                      </a:pPr>
                      <a:r>
                        <a:rPr lang="en-US" sz="1400" dirty="0">
                          <a:effectLst/>
                        </a:rPr>
                        <a:t>Access Management Challenges</a:t>
                      </a:r>
                      <a:endParaRPr lang="en-US" sz="1400" kern="1200" dirty="0">
                        <a:solidFill>
                          <a:schemeClr val="dk1"/>
                        </a:solidFill>
                        <a:effectLst/>
                        <a:latin typeface="+mn-lt"/>
                        <a:ea typeface="+mn-ea"/>
                        <a:cs typeface="+mn-cs"/>
                      </a:endParaRPr>
                    </a:p>
                  </a:txBody>
                  <a:tcPr marL="24858" marR="24858" marT="24858" marB="24858"/>
                </a:tc>
                <a:extLst>
                  <a:ext uri="{0D108BD9-81ED-4DB2-BD59-A6C34878D82A}">
                    <a16:rowId xmlns:a16="http://schemas.microsoft.com/office/drawing/2014/main" val="2408819636"/>
                  </a:ext>
                </a:extLst>
              </a:tr>
            </a:tbl>
          </a:graphicData>
        </a:graphic>
      </p:graphicFrame>
    </p:spTree>
    <p:extLst>
      <p:ext uri="{BB962C8B-B14F-4D97-AF65-F5344CB8AC3E}">
        <p14:creationId xmlns:p14="http://schemas.microsoft.com/office/powerpoint/2010/main" val="375582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533959-C384-44B2-A90F-61DCBFFD576E}"/>
              </a:ext>
            </a:extLst>
          </p:cNvPr>
          <p:cNvSpPr>
            <a:spLocks noGrp="1"/>
          </p:cNvSpPr>
          <p:nvPr>
            <p:ph type="title"/>
          </p:nvPr>
        </p:nvSpPr>
        <p:spPr/>
        <p:txBody>
          <a:bodyPr/>
          <a:lstStyle/>
          <a:p>
            <a:r>
              <a:rPr lang="en-US" sz="4000" dirty="0"/>
              <a:t>Enterprise Risk Management</a:t>
            </a:r>
          </a:p>
        </p:txBody>
      </p:sp>
      <p:graphicFrame>
        <p:nvGraphicFramePr>
          <p:cNvPr id="8" name="Table 8">
            <a:extLst>
              <a:ext uri="{FF2B5EF4-FFF2-40B4-BE49-F238E27FC236}">
                <a16:creationId xmlns:a16="http://schemas.microsoft.com/office/drawing/2014/main" id="{FD798996-2B58-4802-9154-A02BC670B91F}"/>
              </a:ext>
            </a:extLst>
          </p:cNvPr>
          <p:cNvGraphicFramePr>
            <a:graphicFrameLocks noGrp="1"/>
          </p:cNvGraphicFramePr>
          <p:nvPr>
            <p:ph idx="1"/>
            <p:extLst>
              <p:ext uri="{D42A27DB-BD31-4B8C-83A1-F6EECF244321}">
                <p14:modId xmlns:p14="http://schemas.microsoft.com/office/powerpoint/2010/main" val="1546032066"/>
              </p:ext>
            </p:extLst>
          </p:nvPr>
        </p:nvGraphicFramePr>
        <p:xfrm>
          <a:off x="557784" y="1243583"/>
          <a:ext cx="11073256" cy="4915789"/>
        </p:xfrm>
        <a:graphic>
          <a:graphicData uri="http://schemas.openxmlformats.org/drawingml/2006/table">
            <a:tbl>
              <a:tblPr firstRow="1" bandRow="1">
                <a:tableStyleId>{5C22544A-7EE6-4342-B048-85BDC9FD1C3A}</a:tableStyleId>
              </a:tblPr>
              <a:tblGrid>
                <a:gridCol w="1899666">
                  <a:extLst>
                    <a:ext uri="{9D8B030D-6E8A-4147-A177-3AD203B41FA5}">
                      <a16:colId xmlns:a16="http://schemas.microsoft.com/office/drawing/2014/main" val="2297930386"/>
                    </a:ext>
                  </a:extLst>
                </a:gridCol>
                <a:gridCol w="4733925">
                  <a:extLst>
                    <a:ext uri="{9D8B030D-6E8A-4147-A177-3AD203B41FA5}">
                      <a16:colId xmlns:a16="http://schemas.microsoft.com/office/drawing/2014/main" val="4261024838"/>
                    </a:ext>
                  </a:extLst>
                </a:gridCol>
                <a:gridCol w="1543050">
                  <a:extLst>
                    <a:ext uri="{9D8B030D-6E8A-4147-A177-3AD203B41FA5}">
                      <a16:colId xmlns:a16="http://schemas.microsoft.com/office/drawing/2014/main" val="4104203529"/>
                    </a:ext>
                  </a:extLst>
                </a:gridCol>
                <a:gridCol w="1600200">
                  <a:extLst>
                    <a:ext uri="{9D8B030D-6E8A-4147-A177-3AD203B41FA5}">
                      <a16:colId xmlns:a16="http://schemas.microsoft.com/office/drawing/2014/main" val="1860901847"/>
                    </a:ext>
                  </a:extLst>
                </a:gridCol>
                <a:gridCol w="1296415">
                  <a:extLst>
                    <a:ext uri="{9D8B030D-6E8A-4147-A177-3AD203B41FA5}">
                      <a16:colId xmlns:a16="http://schemas.microsoft.com/office/drawing/2014/main" val="1662165932"/>
                    </a:ext>
                  </a:extLst>
                </a:gridCol>
              </a:tblGrid>
              <a:tr h="370840">
                <a:tc>
                  <a:txBody>
                    <a:bodyPr/>
                    <a:lstStyle/>
                    <a:p>
                      <a:pPr marL="0" marR="0" algn="l" defTabSz="457200" rtl="0" eaLnBrk="1" fontAlgn="ctr" latinLnBrk="0" hangingPunct="1">
                        <a:lnSpc>
                          <a:spcPct val="107000"/>
                        </a:lnSpc>
                        <a:spcBef>
                          <a:spcPts val="0"/>
                        </a:spcBef>
                        <a:spcAft>
                          <a:spcPts val="800"/>
                        </a:spcAft>
                      </a:pPr>
                      <a:r>
                        <a:rPr lang="en-US" sz="1800" b="1" kern="1200" dirty="0">
                          <a:solidFill>
                            <a:schemeClr val="lt1"/>
                          </a:solidFill>
                          <a:effectLst/>
                          <a:latin typeface="+mn-lt"/>
                          <a:ea typeface="+mn-ea"/>
                          <a:cs typeface="+mn-cs"/>
                        </a:rPr>
                        <a:t>Enterprise Risk</a:t>
                      </a:r>
                    </a:p>
                  </a:txBody>
                  <a:tcPr marL="6350" marR="6350" marT="6350" marB="0" anchor="ctr"/>
                </a:tc>
                <a:tc>
                  <a:txBody>
                    <a:bodyPr/>
                    <a:lstStyle/>
                    <a:p>
                      <a:pPr marL="0" marR="0" algn="l" defTabSz="457200" rtl="0" eaLnBrk="1" fontAlgn="ctr" latinLnBrk="0" hangingPunct="1">
                        <a:lnSpc>
                          <a:spcPct val="107000"/>
                        </a:lnSpc>
                        <a:spcBef>
                          <a:spcPts val="0"/>
                        </a:spcBef>
                        <a:spcAft>
                          <a:spcPts val="800"/>
                        </a:spcAft>
                      </a:pPr>
                      <a:r>
                        <a:rPr lang="en-US" sz="1800" b="1" kern="1200" dirty="0">
                          <a:solidFill>
                            <a:schemeClr val="lt1"/>
                          </a:solidFill>
                          <a:effectLst/>
                          <a:latin typeface="+mn-lt"/>
                          <a:ea typeface="+mn-ea"/>
                          <a:cs typeface="+mn-cs"/>
                        </a:rPr>
                        <a:t>Identified Risk</a:t>
                      </a:r>
                    </a:p>
                  </a:txBody>
                  <a:tcPr marL="6350" marR="6350" marT="6350" marB="0" anchor="ctr"/>
                </a:tc>
                <a:tc>
                  <a:txBody>
                    <a:bodyPr/>
                    <a:lstStyle/>
                    <a:p>
                      <a:pPr marL="0" marR="0" algn="l" defTabSz="457200" rtl="0" eaLnBrk="1" fontAlgn="ctr" latinLnBrk="0" hangingPunct="1">
                        <a:lnSpc>
                          <a:spcPct val="107000"/>
                        </a:lnSpc>
                        <a:spcBef>
                          <a:spcPts val="0"/>
                        </a:spcBef>
                        <a:spcAft>
                          <a:spcPts val="800"/>
                        </a:spcAft>
                      </a:pPr>
                      <a:r>
                        <a:rPr lang="en-US" sz="1800" b="1" kern="1200" dirty="0">
                          <a:solidFill>
                            <a:schemeClr val="lt1"/>
                          </a:solidFill>
                          <a:effectLst/>
                          <a:latin typeface="+mn-lt"/>
                          <a:ea typeface="+mn-ea"/>
                          <a:cs typeface="+mn-cs"/>
                        </a:rPr>
                        <a:t>Managed Likelihood</a:t>
                      </a:r>
                    </a:p>
                  </a:txBody>
                  <a:tcPr marL="6350" marR="6350" marT="6350" marB="0" anchor="ctr"/>
                </a:tc>
                <a:tc>
                  <a:txBody>
                    <a:bodyPr/>
                    <a:lstStyle/>
                    <a:p>
                      <a:pPr marL="0" marR="0" algn="l" defTabSz="457200" rtl="0" eaLnBrk="1" fontAlgn="ctr" latinLnBrk="0" hangingPunct="1">
                        <a:lnSpc>
                          <a:spcPct val="107000"/>
                        </a:lnSpc>
                        <a:spcBef>
                          <a:spcPts val="0"/>
                        </a:spcBef>
                        <a:spcAft>
                          <a:spcPts val="800"/>
                        </a:spcAft>
                      </a:pPr>
                      <a:r>
                        <a:rPr lang="en-US" sz="1800" b="1" kern="1200" dirty="0">
                          <a:solidFill>
                            <a:schemeClr val="lt1"/>
                          </a:solidFill>
                          <a:effectLst/>
                          <a:latin typeface="+mn-lt"/>
                          <a:ea typeface="+mn-ea"/>
                          <a:cs typeface="+mn-cs"/>
                        </a:rPr>
                        <a:t>Managed Impact</a:t>
                      </a:r>
                    </a:p>
                  </a:txBody>
                  <a:tcPr marL="6350" marR="6350" marT="6350" marB="0" anchor="ctr"/>
                </a:tc>
                <a:tc>
                  <a:txBody>
                    <a:bodyPr/>
                    <a:lstStyle/>
                    <a:p>
                      <a:pPr marL="0" marR="0" algn="l" defTabSz="457200" rtl="0" eaLnBrk="1" fontAlgn="ctr" latinLnBrk="0" hangingPunct="1">
                        <a:lnSpc>
                          <a:spcPct val="107000"/>
                        </a:lnSpc>
                        <a:spcBef>
                          <a:spcPts val="0"/>
                        </a:spcBef>
                        <a:spcAft>
                          <a:spcPts val="800"/>
                        </a:spcAft>
                      </a:pPr>
                      <a:r>
                        <a:rPr lang="en-US" sz="1800" b="1" kern="1200" dirty="0">
                          <a:solidFill>
                            <a:schemeClr val="lt1"/>
                          </a:solidFill>
                          <a:effectLst/>
                          <a:latin typeface="+mn-lt"/>
                          <a:ea typeface="+mn-ea"/>
                          <a:cs typeface="+mn-cs"/>
                        </a:rPr>
                        <a:t>Managed Risk Score</a:t>
                      </a:r>
                    </a:p>
                  </a:txBody>
                  <a:tcPr marL="6350" marR="6350" marT="6350" marB="0" anchor="ctr"/>
                </a:tc>
                <a:extLst>
                  <a:ext uri="{0D108BD9-81ED-4DB2-BD59-A6C34878D82A}">
                    <a16:rowId xmlns:a16="http://schemas.microsoft.com/office/drawing/2014/main" val="2537752730"/>
                  </a:ext>
                </a:extLst>
              </a:tr>
              <a:tr h="370840">
                <a:tc>
                  <a:txBody>
                    <a:bodyPr/>
                    <a:lstStyle/>
                    <a:p>
                      <a:pPr marL="0" marR="0" algn="l" defTabSz="457200" rtl="0" eaLnBrk="1" fontAlgn="ctr" latinLnBrk="0" hangingPunct="1">
                        <a:lnSpc>
                          <a:spcPct val="107000"/>
                        </a:lnSpc>
                        <a:spcBef>
                          <a:spcPts val="0"/>
                        </a:spcBef>
                        <a:spcAft>
                          <a:spcPts val="800"/>
                        </a:spcAft>
                      </a:pPr>
                      <a:r>
                        <a:rPr lang="en-US" sz="1400" kern="1200" dirty="0">
                          <a:solidFill>
                            <a:schemeClr val="dk1"/>
                          </a:solidFill>
                          <a:effectLst/>
                          <a:latin typeface="+mn-lt"/>
                          <a:ea typeface="+mn-ea"/>
                          <a:cs typeface="+mn-cs"/>
                        </a:rPr>
                        <a:t>Cyber Security</a:t>
                      </a:r>
                    </a:p>
                  </a:txBody>
                  <a:tcPr marR="6350" marT="6350" marB="0" anchor="ctr"/>
                </a:tc>
                <a:tc>
                  <a:txBody>
                    <a:bodyPr/>
                    <a:lstStyle/>
                    <a:p>
                      <a:pPr algn="l" fontAlgn="ctr"/>
                      <a:r>
                        <a:rPr lang="en-US" sz="1400" kern="1200" dirty="0">
                          <a:solidFill>
                            <a:schemeClr val="dk1"/>
                          </a:solidFill>
                          <a:effectLst/>
                          <a:latin typeface="+mn-lt"/>
                          <a:ea typeface="+mn-ea"/>
                          <a:cs typeface="+mn-cs"/>
                        </a:rPr>
                        <a:t>Application and system logging levels are insufficient for security operations and forensics.  </a:t>
                      </a:r>
                    </a:p>
                  </a:txBody>
                  <a:tcPr marR="6350" marT="6350" marB="0" anchor="ctr"/>
                </a:tc>
                <a:tc>
                  <a:txBody>
                    <a:bodyPr/>
                    <a:lstStyle/>
                    <a:p>
                      <a:pPr marL="0" marR="0" algn="l" defTabSz="457200" rtl="0" eaLnBrk="1" fontAlgn="ctr" latinLnBrk="0" hangingPunct="1">
                        <a:lnSpc>
                          <a:spcPct val="107000"/>
                        </a:lnSpc>
                        <a:spcBef>
                          <a:spcPts val="0"/>
                        </a:spcBef>
                        <a:spcAft>
                          <a:spcPts val="800"/>
                        </a:spcAft>
                      </a:pPr>
                      <a:r>
                        <a:rPr lang="en-US" sz="1400" kern="1200" dirty="0">
                          <a:solidFill>
                            <a:schemeClr val="dk1"/>
                          </a:solidFill>
                          <a:effectLst/>
                          <a:latin typeface="+mn-lt"/>
                          <a:ea typeface="+mn-ea"/>
                          <a:cs typeface="+mn-cs"/>
                        </a:rPr>
                        <a:t>Highly Probable</a:t>
                      </a:r>
                    </a:p>
                  </a:txBody>
                  <a:tcPr marR="6350" marT="6350" marB="0" anchor="ctr"/>
                </a:tc>
                <a:tc>
                  <a:txBody>
                    <a:bodyPr/>
                    <a:lstStyle/>
                    <a:p>
                      <a:pPr marL="0" marR="0" algn="l" defTabSz="457200" rtl="0" eaLnBrk="1" fontAlgn="ctr" latinLnBrk="0" hangingPunct="1">
                        <a:lnSpc>
                          <a:spcPct val="107000"/>
                        </a:lnSpc>
                        <a:spcBef>
                          <a:spcPts val="0"/>
                        </a:spcBef>
                        <a:spcAft>
                          <a:spcPts val="800"/>
                        </a:spcAft>
                      </a:pPr>
                      <a:r>
                        <a:rPr lang="en-US" sz="1400" kern="1200" dirty="0">
                          <a:solidFill>
                            <a:schemeClr val="dk1"/>
                          </a:solidFill>
                          <a:effectLst/>
                          <a:latin typeface="+mn-lt"/>
                          <a:ea typeface="+mn-ea"/>
                          <a:cs typeface="+mn-cs"/>
                        </a:rPr>
                        <a:t>Moderate ($50M - $99.9M loss)</a:t>
                      </a:r>
                    </a:p>
                  </a:txBody>
                  <a:tcPr marR="6350" marT="6350" marB="0" anchor="ctr"/>
                </a:tc>
                <a:tc>
                  <a:txBody>
                    <a:bodyPr/>
                    <a:lstStyle/>
                    <a:p>
                      <a:pPr algn="ctr" fontAlgn="ctr"/>
                      <a:r>
                        <a:rPr lang="en-US" sz="1400" kern="1200" dirty="0">
                          <a:solidFill>
                            <a:schemeClr val="dk1"/>
                          </a:solidFill>
                          <a:effectLst/>
                          <a:latin typeface="+mn-lt"/>
                          <a:ea typeface="+mn-ea"/>
                          <a:cs typeface="+mn-cs"/>
                        </a:rPr>
                        <a:t>High</a:t>
                      </a:r>
                    </a:p>
                  </a:txBody>
                  <a:tcPr marR="6350" marT="6350" marB="0" anchor="ctr"/>
                </a:tc>
                <a:extLst>
                  <a:ext uri="{0D108BD9-81ED-4DB2-BD59-A6C34878D82A}">
                    <a16:rowId xmlns:a16="http://schemas.microsoft.com/office/drawing/2014/main" val="3638778023"/>
                  </a:ext>
                </a:extLst>
              </a:tr>
              <a:tr h="407798">
                <a:tc>
                  <a:txBody>
                    <a:bodyPr/>
                    <a:lstStyle/>
                    <a:p>
                      <a:pPr marL="0" marR="0" algn="l" defTabSz="457200" rtl="0" eaLnBrk="1" fontAlgn="ctr" latinLnBrk="0" hangingPunct="1">
                        <a:lnSpc>
                          <a:spcPct val="107000"/>
                        </a:lnSpc>
                        <a:spcBef>
                          <a:spcPts val="0"/>
                        </a:spcBef>
                        <a:spcAft>
                          <a:spcPts val="800"/>
                        </a:spcAft>
                      </a:pPr>
                      <a:r>
                        <a:rPr lang="en-US" sz="1400" kern="1200" dirty="0">
                          <a:solidFill>
                            <a:schemeClr val="dk1"/>
                          </a:solidFill>
                          <a:effectLst/>
                          <a:latin typeface="+mn-lt"/>
                          <a:ea typeface="+mn-ea"/>
                          <a:cs typeface="+mn-cs"/>
                        </a:rPr>
                        <a:t>Cyber Security</a:t>
                      </a:r>
                    </a:p>
                  </a:txBody>
                  <a:tcPr marR="6350" marT="6350" marB="0" anchor="ctr"/>
                </a:tc>
                <a:tc>
                  <a:txBody>
                    <a:bodyPr/>
                    <a:lstStyle/>
                    <a:p>
                      <a:pPr algn="l" fontAlgn="ctr"/>
                      <a:r>
                        <a:rPr lang="en-US" sz="1400" kern="1200" dirty="0">
                          <a:solidFill>
                            <a:schemeClr val="dk1"/>
                          </a:solidFill>
                          <a:effectLst/>
                          <a:latin typeface="+mn-lt"/>
                          <a:ea typeface="+mn-ea"/>
                          <a:cs typeface="+mn-cs"/>
                        </a:rPr>
                        <a:t>Cloud service implementations currently lack consistent and managed security controls - As cloud adoption increases, lack of implemented and consistently managed security controls may allow weak security measures of authentication, APIs, data protection and storage services</a:t>
                      </a:r>
                    </a:p>
                  </a:txBody>
                  <a:tcPr marR="6350" marT="6350" marB="0" anchor="ctr"/>
                </a:tc>
                <a:tc>
                  <a:txBody>
                    <a:bodyPr/>
                    <a:lstStyle/>
                    <a:p>
                      <a:pPr marL="0" marR="0" algn="l" defTabSz="457200" rtl="0" eaLnBrk="1" fontAlgn="ctr" latinLnBrk="0" hangingPunct="1">
                        <a:lnSpc>
                          <a:spcPct val="107000"/>
                        </a:lnSpc>
                        <a:spcBef>
                          <a:spcPts val="0"/>
                        </a:spcBef>
                        <a:spcAft>
                          <a:spcPts val="800"/>
                        </a:spcAft>
                      </a:pPr>
                      <a:r>
                        <a:rPr lang="en-US" sz="1400" kern="1200" dirty="0">
                          <a:solidFill>
                            <a:schemeClr val="dk1"/>
                          </a:solidFill>
                          <a:effectLst/>
                          <a:latin typeface="+mn-lt"/>
                          <a:ea typeface="+mn-ea"/>
                          <a:cs typeface="+mn-cs"/>
                        </a:rPr>
                        <a:t>Highly Probable</a:t>
                      </a:r>
                    </a:p>
                  </a:txBody>
                  <a:tcPr marR="6350" marT="6350" marB="0" anchor="ctr"/>
                </a:tc>
                <a:tc>
                  <a:txBody>
                    <a:bodyPr/>
                    <a:lstStyle/>
                    <a:p>
                      <a:pPr marL="0" marR="0" algn="l" defTabSz="457200" rtl="0" eaLnBrk="1" fontAlgn="ctr" latinLnBrk="0" hangingPunct="1">
                        <a:lnSpc>
                          <a:spcPct val="107000"/>
                        </a:lnSpc>
                        <a:spcBef>
                          <a:spcPts val="0"/>
                        </a:spcBef>
                        <a:spcAft>
                          <a:spcPts val="800"/>
                        </a:spcAft>
                      </a:pPr>
                      <a:r>
                        <a:rPr lang="en-US" sz="1400" kern="1200" dirty="0">
                          <a:solidFill>
                            <a:schemeClr val="dk1"/>
                          </a:solidFill>
                          <a:effectLst/>
                          <a:latin typeface="+mn-lt"/>
                          <a:ea typeface="+mn-ea"/>
                          <a:cs typeface="+mn-cs"/>
                        </a:rPr>
                        <a:t>Moderate ($50M - $99.9M loss)</a:t>
                      </a:r>
                    </a:p>
                  </a:txBody>
                  <a:tcPr marR="6350" marT="6350"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High</a:t>
                      </a:r>
                    </a:p>
                    <a:p>
                      <a:pPr algn="ctr" fontAlgn="ctr"/>
                      <a:endParaRPr lang="en-US" sz="1400" b="0" i="0" u="none" strike="noStrike" dirty="0">
                        <a:solidFill>
                          <a:srgbClr val="D9D9D9"/>
                        </a:solidFill>
                        <a:effectLst/>
                        <a:latin typeface="Calibri" panose="020F0502020204030204" pitchFamily="34" charset="0"/>
                      </a:endParaRPr>
                    </a:p>
                  </a:txBody>
                  <a:tcPr marR="6350" marT="6350" marB="0" anchor="ctr"/>
                </a:tc>
                <a:extLst>
                  <a:ext uri="{0D108BD9-81ED-4DB2-BD59-A6C34878D82A}">
                    <a16:rowId xmlns:a16="http://schemas.microsoft.com/office/drawing/2014/main" val="1079804231"/>
                  </a:ext>
                </a:extLst>
              </a:tr>
              <a:tr h="566071">
                <a:tc>
                  <a:txBody>
                    <a:bodyPr/>
                    <a:lstStyle/>
                    <a:p>
                      <a:pPr marL="0" marR="0" algn="l" defTabSz="457200" rtl="0" eaLnBrk="1" fontAlgn="ctr" latinLnBrk="0" hangingPunct="1">
                        <a:lnSpc>
                          <a:spcPct val="107000"/>
                        </a:lnSpc>
                        <a:spcBef>
                          <a:spcPts val="0"/>
                        </a:spcBef>
                        <a:spcAft>
                          <a:spcPts val="800"/>
                        </a:spcAft>
                      </a:pPr>
                      <a:r>
                        <a:rPr lang="en-US" sz="1400" kern="1200" dirty="0">
                          <a:solidFill>
                            <a:schemeClr val="dk1"/>
                          </a:solidFill>
                          <a:effectLst/>
                          <a:latin typeface="+mn-lt"/>
                          <a:ea typeface="+mn-ea"/>
                          <a:cs typeface="+mn-cs"/>
                        </a:rPr>
                        <a:t>Cyber Security</a:t>
                      </a:r>
                    </a:p>
                  </a:txBody>
                  <a:tcPr marR="6350" marT="6350" marB="0" anchor="ctr"/>
                </a:tc>
                <a:tc>
                  <a:txBody>
                    <a:bodyPr/>
                    <a:lstStyle/>
                    <a:p>
                      <a:pPr marL="0" algn="l" defTabSz="457200" rtl="0" eaLnBrk="1" fontAlgn="ctr" latinLnBrk="0" hangingPunct="1"/>
                      <a:r>
                        <a:rPr lang="en-US" sz="1400" kern="1200" dirty="0">
                          <a:solidFill>
                            <a:schemeClr val="dk1"/>
                          </a:solidFill>
                          <a:effectLst/>
                          <a:latin typeface="+mn-lt"/>
                          <a:ea typeface="+mn-ea"/>
                          <a:cs typeface="+mn-cs"/>
                        </a:rPr>
                        <a:t>Passwords can be stolen or forgotten, remaining a weakness:</a:t>
                      </a:r>
                      <a:br>
                        <a:rPr lang="en-US" sz="1400" kern="1200" dirty="0">
                          <a:solidFill>
                            <a:schemeClr val="dk1"/>
                          </a:solidFill>
                          <a:effectLst/>
                          <a:latin typeface="+mn-lt"/>
                          <a:ea typeface="+mn-ea"/>
                          <a:cs typeface="+mn-cs"/>
                        </a:rPr>
                      </a:br>
                      <a:r>
                        <a:rPr lang="en-US" sz="1400" kern="1200" dirty="0">
                          <a:solidFill>
                            <a:schemeClr val="dk1"/>
                          </a:solidFill>
                          <a:effectLst/>
                          <a:latin typeface="+mn-lt"/>
                          <a:ea typeface="+mn-ea"/>
                          <a:cs typeface="+mn-cs"/>
                        </a:rPr>
                        <a:t>- challenge with increasingly complex passwords and sharing them across sites. </a:t>
                      </a:r>
                      <a:br>
                        <a:rPr lang="en-US" sz="1400" kern="1200" dirty="0">
                          <a:solidFill>
                            <a:schemeClr val="dk1"/>
                          </a:solidFill>
                          <a:effectLst/>
                          <a:latin typeface="+mn-lt"/>
                          <a:ea typeface="+mn-ea"/>
                          <a:cs typeface="+mn-cs"/>
                        </a:rPr>
                      </a:br>
                      <a:r>
                        <a:rPr lang="en-US" sz="1400" kern="1200" dirty="0">
                          <a:solidFill>
                            <a:schemeClr val="dk1"/>
                          </a:solidFill>
                          <a:effectLst/>
                          <a:latin typeface="+mn-lt"/>
                          <a:ea typeface="+mn-ea"/>
                          <a:cs typeface="+mn-cs"/>
                        </a:rPr>
                        <a:t>- risk from large third party breaches like Yahoo, LinkedIn and data available on the dark web </a:t>
                      </a:r>
                    </a:p>
                  </a:txBody>
                  <a:tcPr marR="6350" marT="6350" marB="0" anchor="ctr"/>
                </a:tc>
                <a:tc>
                  <a:txBody>
                    <a:bodyPr/>
                    <a:lstStyle/>
                    <a:p>
                      <a:pPr marL="0" marR="0" algn="l" defTabSz="457200" rtl="0" eaLnBrk="1" fontAlgn="ctr" latinLnBrk="0" hangingPunct="1">
                        <a:lnSpc>
                          <a:spcPct val="107000"/>
                        </a:lnSpc>
                        <a:spcBef>
                          <a:spcPts val="0"/>
                        </a:spcBef>
                        <a:spcAft>
                          <a:spcPts val="800"/>
                        </a:spcAft>
                      </a:pPr>
                      <a:r>
                        <a:rPr lang="en-US" sz="1400" kern="1200" dirty="0">
                          <a:solidFill>
                            <a:schemeClr val="dk1"/>
                          </a:solidFill>
                          <a:effectLst/>
                          <a:latin typeface="+mn-lt"/>
                          <a:ea typeface="+mn-ea"/>
                          <a:cs typeface="+mn-cs"/>
                        </a:rPr>
                        <a:t>Highly Probable</a:t>
                      </a:r>
                    </a:p>
                  </a:txBody>
                  <a:tcPr marR="6350" marT="6350" marB="0" anchor="ctr"/>
                </a:tc>
                <a:tc>
                  <a:txBody>
                    <a:bodyPr/>
                    <a:lstStyle/>
                    <a:p>
                      <a:pPr marL="0" marR="0" algn="l" defTabSz="457200" rtl="0" eaLnBrk="1" fontAlgn="ctr" latinLnBrk="0" hangingPunct="1">
                        <a:lnSpc>
                          <a:spcPct val="107000"/>
                        </a:lnSpc>
                        <a:spcBef>
                          <a:spcPts val="0"/>
                        </a:spcBef>
                        <a:spcAft>
                          <a:spcPts val="800"/>
                        </a:spcAft>
                      </a:pPr>
                      <a:r>
                        <a:rPr lang="en-US" sz="1400" kern="1200" dirty="0">
                          <a:solidFill>
                            <a:schemeClr val="dk1"/>
                          </a:solidFill>
                          <a:effectLst/>
                          <a:latin typeface="+mn-lt"/>
                          <a:ea typeface="+mn-ea"/>
                          <a:cs typeface="+mn-cs"/>
                        </a:rPr>
                        <a:t>Moderate ($50M - $99.9M loss)</a:t>
                      </a:r>
                    </a:p>
                  </a:txBody>
                  <a:tcPr marR="6350" marT="6350"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High</a:t>
                      </a:r>
                    </a:p>
                    <a:p>
                      <a:pPr algn="ctr" fontAlgn="ctr"/>
                      <a:endParaRPr lang="en-US" sz="1400" b="0" i="0" u="none" strike="noStrike" dirty="0">
                        <a:solidFill>
                          <a:srgbClr val="D9D9D9"/>
                        </a:solidFill>
                        <a:effectLst/>
                        <a:latin typeface="Calibri" panose="020F0502020204030204" pitchFamily="34" charset="0"/>
                      </a:endParaRPr>
                    </a:p>
                  </a:txBody>
                  <a:tcPr marR="6350" marT="6350" marB="0" anchor="ctr"/>
                </a:tc>
                <a:extLst>
                  <a:ext uri="{0D108BD9-81ED-4DB2-BD59-A6C34878D82A}">
                    <a16:rowId xmlns:a16="http://schemas.microsoft.com/office/drawing/2014/main" val="1550845879"/>
                  </a:ext>
                </a:extLst>
              </a:tr>
              <a:tr h="0">
                <a:tc>
                  <a:txBody>
                    <a:bodyPr/>
                    <a:lstStyle/>
                    <a:p>
                      <a:pPr marL="0" marR="0" algn="l" defTabSz="457200" rtl="0" eaLnBrk="1" fontAlgn="ctr" latinLnBrk="0" hangingPunct="1">
                        <a:lnSpc>
                          <a:spcPct val="107000"/>
                        </a:lnSpc>
                        <a:spcBef>
                          <a:spcPts val="0"/>
                        </a:spcBef>
                        <a:spcAft>
                          <a:spcPts val="800"/>
                        </a:spcAft>
                      </a:pPr>
                      <a:r>
                        <a:rPr lang="en-US" sz="1400" kern="1200" dirty="0">
                          <a:solidFill>
                            <a:schemeClr val="dk1"/>
                          </a:solidFill>
                          <a:effectLst/>
                          <a:latin typeface="+mn-lt"/>
                          <a:ea typeface="+mn-ea"/>
                          <a:cs typeface="+mn-cs"/>
                        </a:rPr>
                        <a:t>Cyber Security</a:t>
                      </a:r>
                    </a:p>
                  </a:txBody>
                  <a:tcPr marR="6350" marT="6350" marB="0" anchor="ctr"/>
                </a:tc>
                <a:tc>
                  <a:txBody>
                    <a:bodyPr/>
                    <a:lstStyle/>
                    <a:p>
                      <a:pPr algn="l" fontAlgn="ctr"/>
                      <a:r>
                        <a:rPr lang="en-US" sz="1400" kern="1200" dirty="0">
                          <a:solidFill>
                            <a:schemeClr val="dk1"/>
                          </a:solidFill>
                          <a:effectLst/>
                          <a:latin typeface="+mn-lt"/>
                          <a:ea typeface="+mn-ea"/>
                          <a:cs typeface="+mn-cs"/>
                        </a:rPr>
                        <a:t>Lack of centralized identity and access management processes - Lack of centralized identity and access management processes results in a higher likelihood of accounts remaining active, not appropriately de-provisioned, and requiring recertification by the business  management processes</a:t>
                      </a:r>
                    </a:p>
                  </a:txBody>
                  <a:tcPr marR="6350" marT="6350" marB="0" anchor="ctr"/>
                </a:tc>
                <a:tc>
                  <a:txBody>
                    <a:bodyPr/>
                    <a:lstStyle/>
                    <a:p>
                      <a:pPr marL="0" marR="0" algn="l" defTabSz="457200" rtl="0" eaLnBrk="1" fontAlgn="ctr" latinLnBrk="0" hangingPunct="1">
                        <a:lnSpc>
                          <a:spcPct val="107000"/>
                        </a:lnSpc>
                        <a:spcBef>
                          <a:spcPts val="0"/>
                        </a:spcBef>
                        <a:spcAft>
                          <a:spcPts val="800"/>
                        </a:spcAft>
                      </a:pPr>
                      <a:r>
                        <a:rPr lang="en-US" sz="1400" kern="1200" dirty="0">
                          <a:solidFill>
                            <a:schemeClr val="dk1"/>
                          </a:solidFill>
                          <a:effectLst/>
                          <a:latin typeface="+mn-lt"/>
                          <a:ea typeface="+mn-ea"/>
                          <a:cs typeface="+mn-cs"/>
                        </a:rPr>
                        <a:t>Highly Probable</a:t>
                      </a:r>
                    </a:p>
                  </a:txBody>
                  <a:tcPr marR="6350" marT="6350" marB="0" anchor="ctr"/>
                </a:tc>
                <a:tc>
                  <a:txBody>
                    <a:bodyPr/>
                    <a:lstStyle/>
                    <a:p>
                      <a:pPr marL="0" marR="0" algn="l" defTabSz="457200" rtl="0" eaLnBrk="1" fontAlgn="ctr" latinLnBrk="0" hangingPunct="1">
                        <a:lnSpc>
                          <a:spcPct val="107000"/>
                        </a:lnSpc>
                        <a:spcBef>
                          <a:spcPts val="0"/>
                        </a:spcBef>
                        <a:spcAft>
                          <a:spcPts val="800"/>
                        </a:spcAft>
                      </a:pPr>
                      <a:r>
                        <a:rPr lang="en-US" sz="1400" kern="1200" dirty="0">
                          <a:solidFill>
                            <a:schemeClr val="dk1"/>
                          </a:solidFill>
                          <a:effectLst/>
                          <a:latin typeface="+mn-lt"/>
                          <a:ea typeface="+mn-ea"/>
                          <a:cs typeface="+mn-cs"/>
                        </a:rPr>
                        <a:t>Moderate ($50M - $99.9M loss)</a:t>
                      </a:r>
                    </a:p>
                  </a:txBody>
                  <a:tcPr marR="6350" marT="6350"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High</a:t>
                      </a:r>
                    </a:p>
                    <a:p>
                      <a:pPr algn="ctr" fontAlgn="ctr"/>
                      <a:endParaRPr lang="en-US" sz="1400" b="0" i="0" u="none" strike="noStrike" dirty="0">
                        <a:solidFill>
                          <a:srgbClr val="D9D9D9"/>
                        </a:solidFill>
                        <a:effectLst/>
                        <a:latin typeface="Calibri" panose="020F0502020204030204" pitchFamily="34" charset="0"/>
                      </a:endParaRPr>
                    </a:p>
                  </a:txBody>
                  <a:tcPr marR="6350" marT="6350" marB="0" anchor="ctr"/>
                </a:tc>
                <a:extLst>
                  <a:ext uri="{0D108BD9-81ED-4DB2-BD59-A6C34878D82A}">
                    <a16:rowId xmlns:a16="http://schemas.microsoft.com/office/drawing/2014/main" val="1236077752"/>
                  </a:ext>
                </a:extLst>
              </a:tr>
            </a:tbl>
          </a:graphicData>
        </a:graphic>
      </p:graphicFrame>
    </p:spTree>
    <p:extLst>
      <p:ext uri="{BB962C8B-B14F-4D97-AF65-F5344CB8AC3E}">
        <p14:creationId xmlns:p14="http://schemas.microsoft.com/office/powerpoint/2010/main" val="110841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533959-C384-44B2-A90F-61DCBFFD576E}"/>
              </a:ext>
            </a:extLst>
          </p:cNvPr>
          <p:cNvSpPr>
            <a:spLocks noGrp="1"/>
          </p:cNvSpPr>
          <p:nvPr>
            <p:ph type="title"/>
          </p:nvPr>
        </p:nvSpPr>
        <p:spPr/>
        <p:txBody>
          <a:bodyPr/>
          <a:lstStyle/>
          <a:p>
            <a:r>
              <a:rPr lang="en-US" sz="4000" dirty="0"/>
              <a:t>Potential 2021 Audits</a:t>
            </a:r>
          </a:p>
        </p:txBody>
      </p:sp>
      <p:sp>
        <p:nvSpPr>
          <p:cNvPr id="5" name="Content Placeholder 4">
            <a:extLst>
              <a:ext uri="{FF2B5EF4-FFF2-40B4-BE49-F238E27FC236}">
                <a16:creationId xmlns:a16="http://schemas.microsoft.com/office/drawing/2014/main" id="{859ACD42-5D68-40DD-AB27-32472C10C0C8}"/>
              </a:ext>
            </a:extLst>
          </p:cNvPr>
          <p:cNvSpPr>
            <a:spLocks noGrp="1"/>
          </p:cNvSpPr>
          <p:nvPr>
            <p:ph idx="1"/>
          </p:nvPr>
        </p:nvSpPr>
        <p:spPr/>
        <p:txBody>
          <a:bodyPr>
            <a:normAutofit/>
          </a:bodyPr>
          <a:lstStyle/>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endParaRPr lang="en-US" sz="1800" dirty="0"/>
          </a:p>
          <a:p>
            <a:endParaRPr lang="en-US" dirty="0"/>
          </a:p>
          <a:p>
            <a:endParaRPr lang="en-US" b="1" dirty="0"/>
          </a:p>
        </p:txBody>
      </p:sp>
      <p:sp>
        <p:nvSpPr>
          <p:cNvPr id="2" name="TextBox 1">
            <a:extLst>
              <a:ext uri="{FF2B5EF4-FFF2-40B4-BE49-F238E27FC236}">
                <a16:creationId xmlns:a16="http://schemas.microsoft.com/office/drawing/2014/main" id="{2A299107-5B5B-49BC-88A1-2EE341CB7AED}"/>
              </a:ext>
            </a:extLst>
          </p:cNvPr>
          <p:cNvSpPr txBox="1"/>
          <p:nvPr/>
        </p:nvSpPr>
        <p:spPr>
          <a:xfrm>
            <a:off x="557784" y="1342663"/>
            <a:ext cx="10033051" cy="4560426"/>
          </a:xfrm>
          <a:prstGeom prst="rect">
            <a:avLst/>
          </a:prstGeom>
          <a:noFill/>
        </p:spPr>
        <p:txBody>
          <a:bodyPr wrap="square" lIns="0" tIns="0" rIns="0" bIns="0" rtlCol="0">
            <a:spAutoFit/>
          </a:bodyPr>
          <a:lstStyle/>
          <a:p>
            <a:pPr algn="l"/>
            <a:endParaRPr lang="en-US" sz="1300" dirty="0" err="1">
              <a:solidFill>
                <a:schemeClr val="tx2"/>
              </a:solidFill>
            </a:endParaRPr>
          </a:p>
        </p:txBody>
      </p:sp>
      <p:sp>
        <p:nvSpPr>
          <p:cNvPr id="3" name="TextBox 2">
            <a:extLst>
              <a:ext uri="{FF2B5EF4-FFF2-40B4-BE49-F238E27FC236}">
                <a16:creationId xmlns:a16="http://schemas.microsoft.com/office/drawing/2014/main" id="{A16DDF87-0DF2-4816-90BA-609C9C73682D}"/>
              </a:ext>
            </a:extLst>
          </p:cNvPr>
          <p:cNvSpPr txBox="1"/>
          <p:nvPr/>
        </p:nvSpPr>
        <p:spPr>
          <a:xfrm>
            <a:off x="557784" y="1342663"/>
            <a:ext cx="10565487" cy="5095754"/>
          </a:xfrm>
          <a:prstGeom prst="rect">
            <a:avLst/>
          </a:prstGeom>
          <a:noFill/>
        </p:spPr>
        <p:txBody>
          <a:bodyPr wrap="square" lIns="0" tIns="0" rIns="0" bIns="0" rtlCol="0">
            <a:spAutoFit/>
          </a:bodyPr>
          <a:lstStyle/>
          <a:p>
            <a:pPr marL="514350" indent="-514350">
              <a:lnSpc>
                <a:spcPct val="150000"/>
              </a:lnSpc>
              <a:buFont typeface="+mj-lt"/>
              <a:buAutoNum type="arabicPeriod"/>
            </a:pPr>
            <a:r>
              <a:rPr lang="en-US" sz="2800" dirty="0">
                <a:solidFill>
                  <a:schemeClr val="tx2"/>
                </a:solidFill>
              </a:rPr>
              <a:t>Enterprise Cloud Implementation</a:t>
            </a:r>
          </a:p>
          <a:p>
            <a:pPr marL="514350" indent="-514350">
              <a:lnSpc>
                <a:spcPct val="150000"/>
              </a:lnSpc>
              <a:buFont typeface="+mj-lt"/>
              <a:buAutoNum type="arabicPeriod"/>
            </a:pPr>
            <a:r>
              <a:rPr lang="en-US" sz="2800" dirty="0">
                <a:solidFill>
                  <a:schemeClr val="tx2"/>
                </a:solidFill>
              </a:rPr>
              <a:t>Data Asset &amp; Data Governance</a:t>
            </a:r>
          </a:p>
          <a:p>
            <a:pPr marL="514350" indent="-514350">
              <a:lnSpc>
                <a:spcPct val="150000"/>
              </a:lnSpc>
              <a:buFont typeface="+mj-lt"/>
              <a:buAutoNum type="arabicPeriod"/>
            </a:pPr>
            <a:r>
              <a:rPr lang="en-US" sz="2800" dirty="0">
                <a:solidFill>
                  <a:schemeClr val="tx2"/>
                </a:solidFill>
              </a:rPr>
              <a:t>Data Migration Tool Governance</a:t>
            </a:r>
          </a:p>
          <a:p>
            <a:pPr marL="514350" indent="-514350">
              <a:lnSpc>
                <a:spcPct val="150000"/>
              </a:lnSpc>
              <a:buFont typeface="+mj-lt"/>
              <a:buAutoNum type="arabicPeriod"/>
            </a:pPr>
            <a:r>
              <a:rPr lang="en-US" sz="2800" dirty="0">
                <a:solidFill>
                  <a:schemeClr val="tx2"/>
                </a:solidFill>
              </a:rPr>
              <a:t>Clinical Platform</a:t>
            </a:r>
          </a:p>
          <a:p>
            <a:pPr marL="514350" indent="-514350">
              <a:lnSpc>
                <a:spcPct val="150000"/>
              </a:lnSpc>
              <a:buFont typeface="+mj-lt"/>
              <a:buAutoNum type="arabicPeriod"/>
            </a:pPr>
            <a:r>
              <a:rPr lang="en-US" sz="2800" dirty="0">
                <a:solidFill>
                  <a:schemeClr val="tx2"/>
                </a:solidFill>
              </a:rPr>
              <a:t>Transformation – Integrated with Business</a:t>
            </a:r>
          </a:p>
          <a:p>
            <a:pPr marL="514350" indent="-514350">
              <a:lnSpc>
                <a:spcPct val="150000"/>
              </a:lnSpc>
              <a:buFont typeface="+mj-lt"/>
              <a:buAutoNum type="arabicPeriod"/>
            </a:pPr>
            <a:r>
              <a:rPr lang="en-US" sz="2800" dirty="0">
                <a:solidFill>
                  <a:schemeClr val="tx2"/>
                </a:solidFill>
              </a:rPr>
              <a:t>Cloud Data Lifecycle</a:t>
            </a:r>
          </a:p>
          <a:p>
            <a:pPr marL="514350" indent="-514350">
              <a:lnSpc>
                <a:spcPct val="150000"/>
              </a:lnSpc>
              <a:buFont typeface="+mj-lt"/>
              <a:buAutoNum type="arabicPeriod"/>
            </a:pPr>
            <a:r>
              <a:rPr lang="en-US" sz="2800" dirty="0">
                <a:solidFill>
                  <a:schemeClr val="tx2"/>
                </a:solidFill>
              </a:rPr>
              <a:t>Vendor Management (Outside of EP Team)</a:t>
            </a:r>
          </a:p>
          <a:p>
            <a:pPr marL="514350" indent="-514350">
              <a:lnSpc>
                <a:spcPct val="150000"/>
              </a:lnSpc>
              <a:buFont typeface="+mj-lt"/>
              <a:buAutoNum type="arabicPeriod"/>
            </a:pPr>
            <a:r>
              <a:rPr lang="en-US" sz="2800" dirty="0">
                <a:solidFill>
                  <a:schemeClr val="tx2"/>
                </a:solidFill>
              </a:rPr>
              <a:t>ESL (Enterprise Service Layer) Enterprise Person Hub</a:t>
            </a:r>
          </a:p>
        </p:txBody>
      </p:sp>
    </p:spTree>
    <p:extLst>
      <p:ext uri="{BB962C8B-B14F-4D97-AF65-F5344CB8AC3E}">
        <p14:creationId xmlns:p14="http://schemas.microsoft.com/office/powerpoint/2010/main" val="2415857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533959-C384-44B2-A90F-61DCBFFD576E}"/>
              </a:ext>
            </a:extLst>
          </p:cNvPr>
          <p:cNvSpPr>
            <a:spLocks noGrp="1"/>
          </p:cNvSpPr>
          <p:nvPr>
            <p:ph type="title"/>
          </p:nvPr>
        </p:nvSpPr>
        <p:spPr/>
        <p:txBody>
          <a:bodyPr/>
          <a:lstStyle/>
          <a:p>
            <a:r>
              <a:rPr lang="en-US" sz="4000" dirty="0"/>
              <a:t>2021 Audit Plan Timeline</a:t>
            </a:r>
          </a:p>
        </p:txBody>
      </p:sp>
      <p:sp>
        <p:nvSpPr>
          <p:cNvPr id="5" name="Content Placeholder 4">
            <a:extLst>
              <a:ext uri="{FF2B5EF4-FFF2-40B4-BE49-F238E27FC236}">
                <a16:creationId xmlns:a16="http://schemas.microsoft.com/office/drawing/2014/main" id="{859ACD42-5D68-40DD-AB27-32472C10C0C8}"/>
              </a:ext>
            </a:extLst>
          </p:cNvPr>
          <p:cNvSpPr>
            <a:spLocks noGrp="1"/>
          </p:cNvSpPr>
          <p:nvPr>
            <p:ph idx="1"/>
          </p:nvPr>
        </p:nvSpPr>
        <p:spPr>
          <a:xfrm>
            <a:off x="557783" y="974117"/>
            <a:ext cx="10741587" cy="5353532"/>
          </a:xfrm>
        </p:spPr>
        <p:txBody>
          <a:bodyPr>
            <a:normAutofit/>
          </a:bodyPr>
          <a:lstStyle/>
          <a:p>
            <a:pPr>
              <a:spcBef>
                <a:spcPts val="0"/>
              </a:spcBef>
            </a:pPr>
            <a:endParaRPr lang="en-US" sz="1800"/>
          </a:p>
          <a:p>
            <a:pPr>
              <a:spcBef>
                <a:spcPts val="0"/>
              </a:spcBef>
            </a:pPr>
            <a:endParaRPr lang="en-US" sz="1800"/>
          </a:p>
          <a:p>
            <a:pPr>
              <a:spcBef>
                <a:spcPts val="0"/>
              </a:spcBef>
            </a:pPr>
            <a:endParaRPr lang="en-US" sz="1800"/>
          </a:p>
          <a:p>
            <a:pPr>
              <a:spcBef>
                <a:spcPts val="0"/>
              </a:spcBef>
            </a:pPr>
            <a:endParaRPr lang="en-US" sz="1800"/>
          </a:p>
          <a:p>
            <a:pPr>
              <a:spcBef>
                <a:spcPts val="0"/>
              </a:spcBef>
            </a:pPr>
            <a:endParaRPr lang="en-US" sz="1800"/>
          </a:p>
          <a:p>
            <a:pPr>
              <a:spcBef>
                <a:spcPts val="0"/>
              </a:spcBef>
            </a:pPr>
            <a:endParaRPr lang="en-US" sz="1800"/>
          </a:p>
          <a:p>
            <a:pPr>
              <a:spcBef>
                <a:spcPts val="0"/>
              </a:spcBef>
            </a:pPr>
            <a:endParaRPr lang="en-US" sz="1800"/>
          </a:p>
          <a:p>
            <a:pPr>
              <a:spcBef>
                <a:spcPts val="0"/>
              </a:spcBef>
            </a:pPr>
            <a:endParaRPr lang="en-US" sz="1800"/>
          </a:p>
          <a:p>
            <a:endParaRPr lang="en-US"/>
          </a:p>
          <a:p>
            <a:endParaRPr lang="en-US" b="1"/>
          </a:p>
        </p:txBody>
      </p:sp>
      <p:graphicFrame>
        <p:nvGraphicFramePr>
          <p:cNvPr id="180" name="Diagram 180">
            <a:extLst>
              <a:ext uri="{FF2B5EF4-FFF2-40B4-BE49-F238E27FC236}">
                <a16:creationId xmlns:a16="http://schemas.microsoft.com/office/drawing/2014/main" id="{5E34F7FC-3945-45DE-9FCC-B2D87D408C4A}"/>
              </a:ext>
            </a:extLst>
          </p:cNvPr>
          <p:cNvGraphicFramePr/>
          <p:nvPr/>
        </p:nvGraphicFramePr>
        <p:xfrm>
          <a:off x="247135" y="1087017"/>
          <a:ext cx="11541211" cy="5240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446417"/>
      </p:ext>
    </p:extLst>
  </p:cSld>
  <p:clrMapOvr>
    <a:masterClrMapping/>
  </p:clrMapOvr>
</p:sld>
</file>

<file path=ppt/theme/theme1.xml><?xml version="1.0" encoding="utf-8"?>
<a:theme xmlns:a="http://schemas.openxmlformats.org/drawingml/2006/main" name="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2">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300" dirty="0" err="1" smtClean="0">
            <a:solidFill>
              <a:schemeClr val="tx2"/>
            </a:solidFill>
          </a:defRPr>
        </a:defPPr>
      </a:lstStyle>
    </a:txDef>
  </a:objectDefaults>
  <a:extraClrSchemeLst/>
  <a:extLst>
    <a:ext uri="{05A4C25C-085E-4340-85A3-A5531E510DB2}">
      <thm15:themeFamily xmlns:thm15="http://schemas.microsoft.com/office/thememl/2012/main" name="CVS_Health_Everyday_Widescreen_Template_08_2020.potx" id="{27ACBE53-69A5-44A4-BD38-CE5AF3EB00B8}" vid="{4CDB18E4-4232-4281-A555-D4B9EB542154}"/>
    </a:ext>
  </a:extLst>
</a:theme>
</file>

<file path=ppt/theme/theme2.xml><?xml version="1.0" encoding="utf-8"?>
<a:theme xmlns:a="http://schemas.openxmlformats.org/drawingml/2006/main" name="Office Theme">
  <a:themeElements>
    <a:clrScheme name="Custom 17">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latin typeface="+mn-lt"/>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Custom 16">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latin typeface="Arial" panose="020B0604020202020204" pitchFamily="34" charset="0"/>
            <a:cs typeface="Arial" panose="020B0604020202020204" pitchFamily="34" charset="0"/>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396182335466644B4D5D513AE74610A" ma:contentTypeVersion="42" ma:contentTypeDescription="Create a new document." ma:contentTypeScope="" ma:versionID="718a6ac502ca1fd6a800b481fa42a951">
  <xsd:schema xmlns:xsd="http://www.w3.org/2001/XMLSchema" xmlns:xs="http://www.w3.org/2001/XMLSchema" xmlns:p="http://schemas.microsoft.com/office/2006/metadata/properties" xmlns:ns2="6f1a8edd-907e-4477-8a35-415ab369682e" xmlns:ns3="96e6ab81-4a49-4c0f-99b7-e46eb5fd3fea" targetNamespace="http://schemas.microsoft.com/office/2006/metadata/properties" ma:root="true" ma:fieldsID="c8f1e8edc13dfbcbbe99d9a9848ad622" ns2:_="" ns3:_="">
    <xsd:import namespace="6f1a8edd-907e-4477-8a35-415ab369682e"/>
    <xsd:import namespace="96e6ab81-4a49-4c0f-99b7-e46eb5fd3fea"/>
    <xsd:element name="properties">
      <xsd:complexType>
        <xsd:sequence>
          <xsd:element name="documentManagement">
            <xsd:complexType>
              <xsd:all>
                <xsd:element ref="ns2:MediaServiceDateTaken"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1a8edd-907e-4477-8a35-415ab369682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ternalName="MediaServiceDateTaken" ma:readOnly="true">
      <xsd:simpleType>
        <xsd:restriction base="dms:Text"/>
      </xsd:simpleType>
    </xsd:element>
    <xsd:element name="MediaServiceAutoTags" ma:index="9"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e6ab81-4a49-4c0f-99b7-e46eb5fd3fe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4C5460-6341-4A06-8926-FDDA58E91623}">
  <ds:schemaRefs>
    <ds:schemaRef ds:uri="http://schemas.microsoft.com/sharepoint/v3/contenttype/forms"/>
  </ds:schemaRefs>
</ds:datastoreItem>
</file>

<file path=customXml/itemProps2.xml><?xml version="1.0" encoding="utf-8"?>
<ds:datastoreItem xmlns:ds="http://schemas.openxmlformats.org/officeDocument/2006/customXml" ds:itemID="{02E9571B-7759-4245-9CCC-DE9018212A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1a8edd-907e-4477-8a35-415ab369682e"/>
    <ds:schemaRef ds:uri="96e6ab81-4a49-4c0f-99b7-e46eb5fd3f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4F0FD7-590D-477C-84D8-04F64A55F94D}">
  <ds:schemaRefs>
    <ds:schemaRef ds:uri="http://schemas.microsoft.com/office/2006/metadata/properties"/>
    <ds:schemaRef ds:uri="96e6ab81-4a49-4c0f-99b7-e46eb5fd3fea"/>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6f1a8edd-907e-4477-8a35-415ab369682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CVS_Health_Everyday_Widescreen_Template_08_2020</Template>
  <TotalTime>295</TotalTime>
  <Words>841</Words>
  <Application>Microsoft Office PowerPoint</Application>
  <PresentationFormat>Custom</PresentationFormat>
  <Paragraphs>204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CVS Health Sans</vt:lpstr>
      <vt:lpstr>CVS Health Sans Medium</vt:lpstr>
      <vt:lpstr>Lucida Grande</vt:lpstr>
      <vt:lpstr>CVS_Health_PPT_Everyday_Widescreen_Template</vt:lpstr>
      <vt:lpstr>Enterprise Products</vt:lpstr>
      <vt:lpstr>Agenda</vt:lpstr>
      <vt:lpstr>Enterprise Products – 2020 Audits</vt:lpstr>
      <vt:lpstr>2020 – Global Cyber Risks</vt:lpstr>
      <vt:lpstr>Industry Leading Risk Landscape  (Gartner/PWC/IIA)</vt:lpstr>
      <vt:lpstr>Industry Leading Risk Landscape  (Gartner/PWC/IIA)</vt:lpstr>
      <vt:lpstr>Enterprise Risk Management</vt:lpstr>
      <vt:lpstr>Potential 2021 Audits</vt:lpstr>
      <vt:lpstr>2021 Audit Plan Timeline</vt:lpstr>
      <vt:lpstr>PowerPoint Presentation</vt:lpstr>
      <vt:lpstr>Appendix A Meeting Minute Notes</vt:lpstr>
    </vt:vector>
  </TitlesOfParts>
  <Company>CVS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PBM/Specialty Delivery</dc:title>
  <dc:creator>Roy, Ronald J.</dc:creator>
  <cp:lastModifiedBy>Shawn Sousa</cp:lastModifiedBy>
  <cp:revision>24</cp:revision>
  <cp:lastPrinted>2017-04-13T12:11:49Z</cp:lastPrinted>
  <dcterms:created xsi:type="dcterms:W3CDTF">2020-10-21T17:33:06Z</dcterms:created>
  <dcterms:modified xsi:type="dcterms:W3CDTF">2020-11-19T15:22:22Z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0x0101009396182335466644B4D5D513AE74610A</vt:lpwstr>
  </property>
  <property fmtid="{D5CDD505-2E9C-101B-9397-08002B2CF9AE}" pid="3" name="MSIP_Label_7837230a-460a-4aec-98a3-ac101fb30b10_Enabled">
    <vt:lpwstr>True</vt:lpwstr>
  </property>
  <property fmtid="{D5CDD505-2E9C-101B-9397-08002B2CF9AE}" pid="4" name="MSIP_Label_7837230a-460a-4aec-98a3-ac101fb30b10_SiteId">
    <vt:lpwstr>fabb61b8-3afe-4e75-b934-a47f782b8cd7</vt:lpwstr>
  </property>
  <property fmtid="{D5CDD505-2E9C-101B-9397-08002B2CF9AE}" pid="5" name="MSIP_Label_7837230a-460a-4aec-98a3-ac101fb30b10_Owner">
    <vt:lpwstr>RuscollJ@AETNA.com</vt:lpwstr>
  </property>
  <property fmtid="{D5CDD505-2E9C-101B-9397-08002B2CF9AE}" pid="6" name="MSIP_Label_7837230a-460a-4aec-98a3-ac101fb30b10_SetDate">
    <vt:lpwstr>2019-05-12T15:53:10.4458612Z</vt:lpwstr>
  </property>
  <property fmtid="{D5CDD505-2E9C-101B-9397-08002B2CF9AE}" pid="7" name="MSIP_Label_7837230a-460a-4aec-98a3-ac101fb30b10_Name">
    <vt:lpwstr>Public</vt:lpwstr>
  </property>
  <property fmtid="{D5CDD505-2E9C-101B-9397-08002B2CF9AE}" pid="8" name="MSIP_Label_7837230a-460a-4aec-98a3-ac101fb30b10_Application">
    <vt:lpwstr>Microsoft Azure Information Protection</vt:lpwstr>
  </property>
  <property fmtid="{D5CDD505-2E9C-101B-9397-08002B2CF9AE}" pid="9" name="MSIP_Label_7837230a-460a-4aec-98a3-ac101fb30b10_Extended_MSFT_Method">
    <vt:lpwstr>Manual</vt:lpwstr>
  </property>
  <property fmtid="{D5CDD505-2E9C-101B-9397-08002B2CF9AE}" pid="10" name="Sensitivity">
    <vt:lpwstr>Public</vt:lpwstr>
  </property>
</Properties>
</file>