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11"/>
  </p:notesMasterIdLst>
  <p:handoutMasterIdLst>
    <p:handoutMasterId r:id="rId12"/>
  </p:handoutMasterIdLst>
  <p:sldIdLst>
    <p:sldId id="557" r:id="rId5"/>
    <p:sldId id="578" r:id="rId6"/>
    <p:sldId id="577" r:id="rId7"/>
    <p:sldId id="566" r:id="rId8"/>
    <p:sldId id="576" r:id="rId9"/>
    <p:sldId id="326" r:id="rId10"/>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6" userDrawn="1">
          <p15:clr>
            <a:srgbClr val="A4A3A4"/>
          </p15:clr>
        </p15:guide>
        <p15:guide id="2" orient="horz" pos="1219" userDrawn="1">
          <p15:clr>
            <a:srgbClr val="A4A3A4"/>
          </p15:clr>
        </p15:guide>
        <p15:guide id="3" orient="horz" pos="4116" userDrawn="1">
          <p15:clr>
            <a:srgbClr val="A4A3A4"/>
          </p15:clr>
        </p15:guide>
        <p15:guide id="4" orient="horz" pos="2960" userDrawn="1">
          <p15:clr>
            <a:srgbClr val="A4A3A4"/>
          </p15:clr>
        </p15:guide>
        <p15:guide id="5" pos="359" userDrawn="1">
          <p15:clr>
            <a:srgbClr val="A4A3A4"/>
          </p15:clr>
        </p15:guide>
        <p15:guide id="6" pos="383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zquez, Sol" initials="VS" lastIdx="2" clrIdx="0">
    <p:extLst>
      <p:ext uri="{19B8F6BF-5375-455C-9EA6-DF929625EA0E}">
        <p15:presenceInfo xmlns:p15="http://schemas.microsoft.com/office/powerpoint/2012/main" userId="S::VazquezS2@cvshealth.com::a3ecf94b-8c02-4c96-b0b1-d238e82b0b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8B92"/>
    <a:srgbClr val="00A78E"/>
    <a:srgbClr val="66CABB"/>
    <a:srgbClr val="78E2D7"/>
    <a:srgbClr val="267AC0"/>
    <a:srgbClr val="09A7E3"/>
    <a:srgbClr val="77D8E8"/>
    <a:srgbClr val="B8E3EB"/>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60417" autoAdjust="0"/>
  </p:normalViewPr>
  <p:slideViewPr>
    <p:cSldViewPr snapToGrid="0">
      <p:cViewPr varScale="1">
        <p:scale>
          <a:sx n="45" d="100"/>
          <a:sy n="45" d="100"/>
        </p:scale>
        <p:origin x="2107" y="43"/>
      </p:cViewPr>
      <p:guideLst>
        <p:guide orient="horz" pos="1916"/>
        <p:guide orient="horz" pos="1219"/>
        <p:guide orient="horz" pos="4116"/>
        <p:guide orient="horz" pos="2960"/>
        <p:guide pos="359"/>
        <p:guide pos="3839"/>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napToObjects="1">
      <p:cViewPr varScale="1">
        <p:scale>
          <a:sx n="55" d="100"/>
          <a:sy n="55" d="100"/>
        </p:scale>
        <p:origin x="2140" y="3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94FCA-164E-4B78-A713-2744B1AEC3A6}"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700D582C-C258-4078-9949-7BAC3858B11A}">
      <dgm:prSet/>
      <dgm:spPr/>
      <dgm:t>
        <a:bodyPr/>
        <a:lstStyle/>
        <a:p>
          <a:pPr>
            <a:lnSpc>
              <a:spcPct val="100000"/>
            </a:lnSpc>
            <a:defRPr cap="all"/>
          </a:pPr>
          <a:r>
            <a:rPr lang="en-US" dirty="0"/>
            <a:t>Survey Results</a:t>
          </a:r>
        </a:p>
      </dgm:t>
    </dgm:pt>
    <dgm:pt modelId="{ACAB65D0-DA5C-4103-8734-9F0639F2F1AD}" type="parTrans" cxnId="{99E1284F-543D-4D98-853E-FC403ECC3E3D}">
      <dgm:prSet/>
      <dgm:spPr/>
      <dgm:t>
        <a:bodyPr/>
        <a:lstStyle/>
        <a:p>
          <a:endParaRPr lang="en-US"/>
        </a:p>
      </dgm:t>
    </dgm:pt>
    <dgm:pt modelId="{103F98EB-E04C-4EA2-AA9A-7DBB31E0141D}" type="sibTrans" cxnId="{99E1284F-543D-4D98-853E-FC403ECC3E3D}">
      <dgm:prSet/>
      <dgm:spPr/>
      <dgm:t>
        <a:bodyPr/>
        <a:lstStyle/>
        <a:p>
          <a:endParaRPr lang="en-US"/>
        </a:p>
      </dgm:t>
    </dgm:pt>
    <dgm:pt modelId="{FFE9CF81-CA10-497B-ABC6-226449530D0E}">
      <dgm:prSet/>
      <dgm:spPr/>
      <dgm:t>
        <a:bodyPr/>
        <a:lstStyle/>
        <a:p>
          <a:pPr>
            <a:lnSpc>
              <a:spcPct val="100000"/>
            </a:lnSpc>
            <a:defRPr cap="all"/>
          </a:pPr>
          <a:r>
            <a:rPr lang="en-US" dirty="0">
              <a:latin typeface="CVS Health Sans"/>
            </a:rPr>
            <a:t>Planned 2022</a:t>
          </a:r>
          <a:r>
            <a:rPr lang="en-US" dirty="0"/>
            <a:t> IT </a:t>
          </a:r>
          <a:r>
            <a:rPr lang="en-US" dirty="0">
              <a:latin typeface="CVS Health Sans"/>
            </a:rPr>
            <a:t>Audits</a:t>
          </a:r>
          <a:r>
            <a:rPr lang="en-US" dirty="0"/>
            <a:t> </a:t>
          </a:r>
        </a:p>
      </dgm:t>
    </dgm:pt>
    <dgm:pt modelId="{19452544-059F-411C-AFFE-BAF6C1F164AA}" type="parTrans" cxnId="{0ACEBE17-9BD4-47DE-B287-899C2C9CA806}">
      <dgm:prSet/>
      <dgm:spPr/>
      <dgm:t>
        <a:bodyPr/>
        <a:lstStyle/>
        <a:p>
          <a:endParaRPr lang="en-US"/>
        </a:p>
      </dgm:t>
    </dgm:pt>
    <dgm:pt modelId="{2599B06D-DE34-47D5-BB1D-229C570D0562}" type="sibTrans" cxnId="{0ACEBE17-9BD4-47DE-B287-899C2C9CA806}">
      <dgm:prSet/>
      <dgm:spPr/>
      <dgm:t>
        <a:bodyPr/>
        <a:lstStyle/>
        <a:p>
          <a:endParaRPr lang="en-US"/>
        </a:p>
      </dgm:t>
    </dgm:pt>
    <dgm:pt modelId="{87B29292-784D-49F6-9896-E43F83B7A792}">
      <dgm:prSet/>
      <dgm:spPr/>
      <dgm:t>
        <a:bodyPr/>
        <a:lstStyle/>
        <a:p>
          <a:pPr>
            <a:lnSpc>
              <a:spcPct val="100000"/>
            </a:lnSpc>
            <a:defRPr cap="all"/>
          </a:pPr>
          <a:r>
            <a:rPr lang="en-US" dirty="0"/>
            <a:t>Potential 2022 IT Audits</a:t>
          </a:r>
          <a:r>
            <a:rPr lang="en-US" dirty="0">
              <a:latin typeface="CVS Health Sans"/>
            </a:rPr>
            <a:t> </a:t>
          </a:r>
          <a:endParaRPr lang="en-US" dirty="0"/>
        </a:p>
      </dgm:t>
    </dgm:pt>
    <dgm:pt modelId="{365E7621-76C9-4EF5-B1E7-F725C9FC7FA5}" type="parTrans" cxnId="{30585A07-E2A6-4945-AE69-FFCDC0A1771A}">
      <dgm:prSet/>
      <dgm:spPr/>
      <dgm:t>
        <a:bodyPr/>
        <a:lstStyle/>
        <a:p>
          <a:endParaRPr lang="en-US"/>
        </a:p>
      </dgm:t>
    </dgm:pt>
    <dgm:pt modelId="{1E023143-D902-439C-8334-319F12DEEC8B}" type="sibTrans" cxnId="{30585A07-E2A6-4945-AE69-FFCDC0A1771A}">
      <dgm:prSet/>
      <dgm:spPr/>
      <dgm:t>
        <a:bodyPr/>
        <a:lstStyle/>
        <a:p>
          <a:endParaRPr lang="en-US"/>
        </a:p>
      </dgm:t>
    </dgm:pt>
    <dgm:pt modelId="{E5B80355-8A53-4005-BB2D-5A682654C161}">
      <dgm:prSet/>
      <dgm:spPr/>
      <dgm:t>
        <a:bodyPr/>
        <a:lstStyle/>
        <a:p>
          <a:pPr>
            <a:lnSpc>
              <a:spcPct val="100000"/>
            </a:lnSpc>
            <a:defRPr cap="all"/>
          </a:pPr>
          <a:r>
            <a:rPr lang="en-US" dirty="0"/>
            <a:t>2022 Audit Plan Timeline</a:t>
          </a:r>
        </a:p>
      </dgm:t>
    </dgm:pt>
    <dgm:pt modelId="{22447A39-E719-4A4C-BF1F-95F5589EAD5D}" type="parTrans" cxnId="{123CD02A-6A48-4D0B-9FE5-271E9F47C0BC}">
      <dgm:prSet/>
      <dgm:spPr/>
      <dgm:t>
        <a:bodyPr/>
        <a:lstStyle/>
        <a:p>
          <a:endParaRPr lang="en-US"/>
        </a:p>
      </dgm:t>
    </dgm:pt>
    <dgm:pt modelId="{CF494821-6795-4280-88EB-69A97F360FB4}" type="sibTrans" cxnId="{123CD02A-6A48-4D0B-9FE5-271E9F47C0BC}">
      <dgm:prSet/>
      <dgm:spPr/>
      <dgm:t>
        <a:bodyPr/>
        <a:lstStyle/>
        <a:p>
          <a:endParaRPr lang="en-US"/>
        </a:p>
      </dgm:t>
    </dgm:pt>
    <dgm:pt modelId="{99ADBDED-C782-4B85-82F8-A75A0849694F}">
      <dgm:prSet/>
      <dgm:spPr/>
      <dgm:t>
        <a:bodyPr/>
        <a:lstStyle/>
        <a:p>
          <a:pPr>
            <a:lnSpc>
              <a:spcPct val="100000"/>
            </a:lnSpc>
            <a:defRPr cap="all"/>
          </a:pPr>
          <a:r>
            <a:rPr lang="en-US" dirty="0"/>
            <a:t>RISK Exposures</a:t>
          </a:r>
        </a:p>
      </dgm:t>
    </dgm:pt>
    <dgm:pt modelId="{A192B8A7-FD5E-4098-9E0B-D8BE2538C507}" type="parTrans" cxnId="{88D13360-B168-45B4-A0ED-2E2402676F1A}">
      <dgm:prSet/>
      <dgm:spPr/>
      <dgm:t>
        <a:bodyPr/>
        <a:lstStyle/>
        <a:p>
          <a:endParaRPr lang="en-US"/>
        </a:p>
      </dgm:t>
    </dgm:pt>
    <dgm:pt modelId="{38DDA468-67C5-45C2-997C-F9D3F7291A20}" type="sibTrans" cxnId="{88D13360-B168-45B4-A0ED-2E2402676F1A}">
      <dgm:prSet/>
      <dgm:spPr/>
      <dgm:t>
        <a:bodyPr/>
        <a:lstStyle/>
        <a:p>
          <a:endParaRPr lang="en-US"/>
        </a:p>
      </dgm:t>
    </dgm:pt>
    <dgm:pt modelId="{A3D58C8E-8AC1-41FB-BE69-0CC216BC8B98}" type="pres">
      <dgm:prSet presAssocID="{D2F94FCA-164E-4B78-A713-2744B1AEC3A6}" presName="root" presStyleCnt="0">
        <dgm:presLayoutVars>
          <dgm:dir/>
          <dgm:resizeHandles val="exact"/>
        </dgm:presLayoutVars>
      </dgm:prSet>
      <dgm:spPr/>
    </dgm:pt>
    <dgm:pt modelId="{D98C4C13-3ACE-4405-A9FA-B2896C5DB152}" type="pres">
      <dgm:prSet presAssocID="{700D582C-C258-4078-9949-7BAC3858B11A}" presName="compNode" presStyleCnt="0"/>
      <dgm:spPr/>
    </dgm:pt>
    <dgm:pt modelId="{AD485622-7D68-4DA7-93B6-D8E869C6F440}" type="pres">
      <dgm:prSet presAssocID="{700D582C-C258-4078-9949-7BAC3858B11A}" presName="iconBgRect" presStyleLbl="bgShp" presStyleIdx="0" presStyleCnt="5"/>
      <dgm:spPr/>
    </dgm:pt>
    <dgm:pt modelId="{2B1387ED-343C-4651-8CEF-0A53E785656B}" type="pres">
      <dgm:prSet presAssocID="{700D582C-C258-4078-9949-7BAC3858B1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C22F390-B595-43A5-8C3B-D4203E6B6B21}" type="pres">
      <dgm:prSet presAssocID="{700D582C-C258-4078-9949-7BAC3858B11A}" presName="spaceRect" presStyleCnt="0"/>
      <dgm:spPr/>
    </dgm:pt>
    <dgm:pt modelId="{5F140186-AEAD-4798-B888-66E8D61CA5F6}" type="pres">
      <dgm:prSet presAssocID="{700D582C-C258-4078-9949-7BAC3858B11A}" presName="textRect" presStyleLbl="revTx" presStyleIdx="0" presStyleCnt="5">
        <dgm:presLayoutVars>
          <dgm:chMax val="1"/>
          <dgm:chPref val="1"/>
        </dgm:presLayoutVars>
      </dgm:prSet>
      <dgm:spPr/>
    </dgm:pt>
    <dgm:pt modelId="{A34F4353-6D60-41A4-A9BC-D48830B84462}" type="pres">
      <dgm:prSet presAssocID="{103F98EB-E04C-4EA2-AA9A-7DBB31E0141D}" presName="sibTrans" presStyleCnt="0"/>
      <dgm:spPr/>
    </dgm:pt>
    <dgm:pt modelId="{B74B3D05-E020-4B40-B840-E5421800C7C3}" type="pres">
      <dgm:prSet presAssocID="{99ADBDED-C782-4B85-82F8-A75A0849694F}" presName="compNode" presStyleCnt="0"/>
      <dgm:spPr/>
    </dgm:pt>
    <dgm:pt modelId="{8B56DEEF-8664-4A01-822E-94E0C9D68740}" type="pres">
      <dgm:prSet presAssocID="{99ADBDED-C782-4B85-82F8-A75A0849694F}" presName="iconBgRect" presStyleLbl="bgShp" presStyleIdx="1" presStyleCnt="5"/>
      <dgm:spPr/>
    </dgm:pt>
    <dgm:pt modelId="{9869C53B-B2DB-49BF-B356-226A3ECC92E9}" type="pres">
      <dgm:prSet presAssocID="{99ADBDED-C782-4B85-82F8-A75A0849694F}" presName="iconRect" presStyleLbl="node1" presStyleIdx="1" presStyleCnt="5"/>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a:ext>
      </dgm:extLst>
    </dgm:pt>
    <dgm:pt modelId="{73437408-114A-4B37-8F30-0E94D447161B}" type="pres">
      <dgm:prSet presAssocID="{99ADBDED-C782-4B85-82F8-A75A0849694F}" presName="spaceRect" presStyleCnt="0"/>
      <dgm:spPr/>
    </dgm:pt>
    <dgm:pt modelId="{F0D62A74-5023-486D-9A14-201B2FABED58}" type="pres">
      <dgm:prSet presAssocID="{99ADBDED-C782-4B85-82F8-A75A0849694F}" presName="textRect" presStyleLbl="revTx" presStyleIdx="1" presStyleCnt="5">
        <dgm:presLayoutVars>
          <dgm:chMax val="1"/>
          <dgm:chPref val="1"/>
        </dgm:presLayoutVars>
      </dgm:prSet>
      <dgm:spPr/>
    </dgm:pt>
    <dgm:pt modelId="{4F1A42DA-94E3-43DC-9D78-4EECD170B8C8}" type="pres">
      <dgm:prSet presAssocID="{38DDA468-67C5-45C2-997C-F9D3F7291A20}" presName="sibTrans" presStyleCnt="0"/>
      <dgm:spPr/>
    </dgm:pt>
    <dgm:pt modelId="{381150CC-D36C-4292-86B7-AAFBA63623CA}" type="pres">
      <dgm:prSet presAssocID="{FFE9CF81-CA10-497B-ABC6-226449530D0E}" presName="compNode" presStyleCnt="0"/>
      <dgm:spPr/>
    </dgm:pt>
    <dgm:pt modelId="{1C07F0E9-3C80-48B9-AD00-55EA931C5DAF}" type="pres">
      <dgm:prSet presAssocID="{FFE9CF81-CA10-497B-ABC6-226449530D0E}" presName="iconBgRect" presStyleLbl="bgShp" presStyleIdx="2" presStyleCnt="5"/>
      <dgm:spPr/>
    </dgm:pt>
    <dgm:pt modelId="{E9AAFEA8-88E3-4955-8D31-A8A6B233CE4E}" type="pres">
      <dgm:prSet presAssocID="{FFE9CF81-CA10-497B-ABC6-226449530D0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BAB632C-E049-4E40-98A9-C407623C004A}" type="pres">
      <dgm:prSet presAssocID="{FFE9CF81-CA10-497B-ABC6-226449530D0E}" presName="spaceRect" presStyleCnt="0"/>
      <dgm:spPr/>
    </dgm:pt>
    <dgm:pt modelId="{C003475E-A183-4F86-A0B5-16269A4E95FD}" type="pres">
      <dgm:prSet presAssocID="{FFE9CF81-CA10-497B-ABC6-226449530D0E}" presName="textRect" presStyleLbl="revTx" presStyleIdx="2" presStyleCnt="5">
        <dgm:presLayoutVars>
          <dgm:chMax val="1"/>
          <dgm:chPref val="1"/>
        </dgm:presLayoutVars>
      </dgm:prSet>
      <dgm:spPr/>
    </dgm:pt>
    <dgm:pt modelId="{5F1A2C15-0CD7-42B5-92A8-7D24B6C2E836}" type="pres">
      <dgm:prSet presAssocID="{2599B06D-DE34-47D5-BB1D-229C570D0562}" presName="sibTrans" presStyleCnt="0"/>
      <dgm:spPr/>
    </dgm:pt>
    <dgm:pt modelId="{472A479C-A00F-4402-AE81-FE80E93D7BBB}" type="pres">
      <dgm:prSet presAssocID="{87B29292-784D-49F6-9896-E43F83B7A792}" presName="compNode" presStyleCnt="0"/>
      <dgm:spPr/>
    </dgm:pt>
    <dgm:pt modelId="{D0CA0B0B-0EA5-49C1-92D7-BFB389794E93}" type="pres">
      <dgm:prSet presAssocID="{87B29292-784D-49F6-9896-E43F83B7A792}" presName="iconBgRect" presStyleLbl="bgShp" presStyleIdx="3" presStyleCnt="5"/>
      <dgm:spPr/>
    </dgm:pt>
    <dgm:pt modelId="{7DB5326C-749A-4E73-812C-1873FBB17694}" type="pres">
      <dgm:prSet presAssocID="{87B29292-784D-49F6-9896-E43F83B7A7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380F3F1-E4B3-4B3F-819F-F28BBFDB99A1}" type="pres">
      <dgm:prSet presAssocID="{87B29292-784D-49F6-9896-E43F83B7A792}" presName="spaceRect" presStyleCnt="0"/>
      <dgm:spPr/>
    </dgm:pt>
    <dgm:pt modelId="{DE68D678-FB45-4B77-89AD-632EEC54C601}" type="pres">
      <dgm:prSet presAssocID="{87B29292-784D-49F6-9896-E43F83B7A792}" presName="textRect" presStyleLbl="revTx" presStyleIdx="3" presStyleCnt="5">
        <dgm:presLayoutVars>
          <dgm:chMax val="1"/>
          <dgm:chPref val="1"/>
        </dgm:presLayoutVars>
      </dgm:prSet>
      <dgm:spPr/>
    </dgm:pt>
    <dgm:pt modelId="{B4616316-82CC-40F7-931A-EB27444E8D29}" type="pres">
      <dgm:prSet presAssocID="{1E023143-D902-439C-8334-319F12DEEC8B}" presName="sibTrans" presStyleCnt="0"/>
      <dgm:spPr/>
    </dgm:pt>
    <dgm:pt modelId="{C086EA75-1D65-4429-90AD-B74EB530788F}" type="pres">
      <dgm:prSet presAssocID="{E5B80355-8A53-4005-BB2D-5A682654C161}" presName="compNode" presStyleCnt="0"/>
      <dgm:spPr/>
    </dgm:pt>
    <dgm:pt modelId="{8AF03E0D-F194-4AC1-BE2A-E19AA40A595B}" type="pres">
      <dgm:prSet presAssocID="{E5B80355-8A53-4005-BB2D-5A682654C161}" presName="iconBgRect" presStyleLbl="bgShp" presStyleIdx="4" presStyleCnt="5"/>
      <dgm:spPr/>
    </dgm:pt>
    <dgm:pt modelId="{C5A2A747-9BC2-416A-9052-27BDECACCC5B}" type="pres">
      <dgm:prSet presAssocID="{E5B80355-8A53-4005-BB2D-5A682654C16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EFF597EC-E116-4C4E-823B-CF66F339D045}" type="pres">
      <dgm:prSet presAssocID="{E5B80355-8A53-4005-BB2D-5A682654C161}" presName="spaceRect" presStyleCnt="0"/>
      <dgm:spPr/>
    </dgm:pt>
    <dgm:pt modelId="{0AA28F08-70F3-46B9-986A-93E38BD8175E}" type="pres">
      <dgm:prSet presAssocID="{E5B80355-8A53-4005-BB2D-5A682654C161}" presName="textRect" presStyleLbl="revTx" presStyleIdx="4" presStyleCnt="5">
        <dgm:presLayoutVars>
          <dgm:chMax val="1"/>
          <dgm:chPref val="1"/>
        </dgm:presLayoutVars>
      </dgm:prSet>
      <dgm:spPr/>
    </dgm:pt>
  </dgm:ptLst>
  <dgm:cxnLst>
    <dgm:cxn modelId="{30585A07-E2A6-4945-AE69-FFCDC0A1771A}" srcId="{D2F94FCA-164E-4B78-A713-2744B1AEC3A6}" destId="{87B29292-784D-49F6-9896-E43F83B7A792}" srcOrd="3" destOrd="0" parTransId="{365E7621-76C9-4EF5-B1E7-F725C9FC7FA5}" sibTransId="{1E023143-D902-439C-8334-319F12DEEC8B}"/>
    <dgm:cxn modelId="{37C22715-A296-452E-A629-A378BD753B38}" type="presOf" srcId="{FFE9CF81-CA10-497B-ABC6-226449530D0E}" destId="{C003475E-A183-4F86-A0B5-16269A4E95FD}" srcOrd="0" destOrd="0" presId="urn:microsoft.com/office/officeart/2018/5/layout/IconCircleLabelList"/>
    <dgm:cxn modelId="{0ACEBE17-9BD4-47DE-B287-899C2C9CA806}" srcId="{D2F94FCA-164E-4B78-A713-2744B1AEC3A6}" destId="{FFE9CF81-CA10-497B-ABC6-226449530D0E}" srcOrd="2" destOrd="0" parTransId="{19452544-059F-411C-AFFE-BAF6C1F164AA}" sibTransId="{2599B06D-DE34-47D5-BB1D-229C570D0562}"/>
    <dgm:cxn modelId="{123CD02A-6A48-4D0B-9FE5-271E9F47C0BC}" srcId="{D2F94FCA-164E-4B78-A713-2744B1AEC3A6}" destId="{E5B80355-8A53-4005-BB2D-5A682654C161}" srcOrd="4" destOrd="0" parTransId="{22447A39-E719-4A4C-BF1F-95F5589EAD5D}" sibTransId="{CF494821-6795-4280-88EB-69A97F360FB4}"/>
    <dgm:cxn modelId="{88D13360-B168-45B4-A0ED-2E2402676F1A}" srcId="{D2F94FCA-164E-4B78-A713-2744B1AEC3A6}" destId="{99ADBDED-C782-4B85-82F8-A75A0849694F}" srcOrd="1" destOrd="0" parTransId="{A192B8A7-FD5E-4098-9E0B-D8BE2538C507}" sibTransId="{38DDA468-67C5-45C2-997C-F9D3F7291A20}"/>
    <dgm:cxn modelId="{4A387667-CB7E-43BD-AFCE-EC7A9FD6BA52}" type="presOf" srcId="{87B29292-784D-49F6-9896-E43F83B7A792}" destId="{DE68D678-FB45-4B77-89AD-632EEC54C601}" srcOrd="0" destOrd="0" presId="urn:microsoft.com/office/officeart/2018/5/layout/IconCircleLabelList"/>
    <dgm:cxn modelId="{EC26BC6C-EEF6-45C0-A8F7-E5EE26CD27CE}" type="presOf" srcId="{99ADBDED-C782-4B85-82F8-A75A0849694F}" destId="{F0D62A74-5023-486D-9A14-201B2FABED58}" srcOrd="0" destOrd="0" presId="urn:microsoft.com/office/officeart/2018/5/layout/IconCircleLabelList"/>
    <dgm:cxn modelId="{99E1284F-543D-4D98-853E-FC403ECC3E3D}" srcId="{D2F94FCA-164E-4B78-A713-2744B1AEC3A6}" destId="{700D582C-C258-4078-9949-7BAC3858B11A}" srcOrd="0" destOrd="0" parTransId="{ACAB65D0-DA5C-4103-8734-9F0639F2F1AD}" sibTransId="{103F98EB-E04C-4EA2-AA9A-7DBB31E0141D}"/>
    <dgm:cxn modelId="{5FC1558B-EA8A-411D-A0F6-8B153BD4B7E0}" type="presOf" srcId="{D2F94FCA-164E-4B78-A713-2744B1AEC3A6}" destId="{A3D58C8E-8AC1-41FB-BE69-0CC216BC8B98}" srcOrd="0" destOrd="0" presId="urn:microsoft.com/office/officeart/2018/5/layout/IconCircleLabelList"/>
    <dgm:cxn modelId="{97CB0898-47D0-4572-8BD1-E7631CFB8C1A}" type="presOf" srcId="{E5B80355-8A53-4005-BB2D-5A682654C161}" destId="{0AA28F08-70F3-46B9-986A-93E38BD8175E}" srcOrd="0" destOrd="0" presId="urn:microsoft.com/office/officeart/2018/5/layout/IconCircleLabelList"/>
    <dgm:cxn modelId="{FC0625E0-33C5-4453-9586-178650BAB580}" type="presOf" srcId="{700D582C-C258-4078-9949-7BAC3858B11A}" destId="{5F140186-AEAD-4798-B888-66E8D61CA5F6}" srcOrd="0" destOrd="0" presId="urn:microsoft.com/office/officeart/2018/5/layout/IconCircleLabelList"/>
    <dgm:cxn modelId="{5F342BDA-A3AC-4A5C-855A-90884F411930}" type="presParOf" srcId="{A3D58C8E-8AC1-41FB-BE69-0CC216BC8B98}" destId="{D98C4C13-3ACE-4405-A9FA-B2896C5DB152}" srcOrd="0" destOrd="0" presId="urn:microsoft.com/office/officeart/2018/5/layout/IconCircleLabelList"/>
    <dgm:cxn modelId="{B50CC8B2-A26A-452E-9484-0A803E055CD9}" type="presParOf" srcId="{D98C4C13-3ACE-4405-A9FA-B2896C5DB152}" destId="{AD485622-7D68-4DA7-93B6-D8E869C6F440}" srcOrd="0" destOrd="0" presId="urn:microsoft.com/office/officeart/2018/5/layout/IconCircleLabelList"/>
    <dgm:cxn modelId="{7CB61A0F-8611-4CFF-ADC4-82523CCA0B30}" type="presParOf" srcId="{D98C4C13-3ACE-4405-A9FA-B2896C5DB152}" destId="{2B1387ED-343C-4651-8CEF-0A53E785656B}" srcOrd="1" destOrd="0" presId="urn:microsoft.com/office/officeart/2018/5/layout/IconCircleLabelList"/>
    <dgm:cxn modelId="{2136DDBF-FCB8-4D23-8FCB-581867AAF760}" type="presParOf" srcId="{D98C4C13-3ACE-4405-A9FA-B2896C5DB152}" destId="{5C22F390-B595-43A5-8C3B-D4203E6B6B21}" srcOrd="2" destOrd="0" presId="urn:microsoft.com/office/officeart/2018/5/layout/IconCircleLabelList"/>
    <dgm:cxn modelId="{ECD19FFC-DC29-49FE-9502-B2D03095C10A}" type="presParOf" srcId="{D98C4C13-3ACE-4405-A9FA-B2896C5DB152}" destId="{5F140186-AEAD-4798-B888-66E8D61CA5F6}" srcOrd="3" destOrd="0" presId="urn:microsoft.com/office/officeart/2018/5/layout/IconCircleLabelList"/>
    <dgm:cxn modelId="{46965643-9AB8-4B4F-98DD-FC861E4B44DB}" type="presParOf" srcId="{A3D58C8E-8AC1-41FB-BE69-0CC216BC8B98}" destId="{A34F4353-6D60-41A4-A9BC-D48830B84462}" srcOrd="1" destOrd="0" presId="urn:microsoft.com/office/officeart/2018/5/layout/IconCircleLabelList"/>
    <dgm:cxn modelId="{BB99358B-DD18-4CFD-9A60-2609574E4BCD}" type="presParOf" srcId="{A3D58C8E-8AC1-41FB-BE69-0CC216BC8B98}" destId="{B74B3D05-E020-4B40-B840-E5421800C7C3}" srcOrd="2" destOrd="0" presId="urn:microsoft.com/office/officeart/2018/5/layout/IconCircleLabelList"/>
    <dgm:cxn modelId="{1CDF798D-C33C-437F-985C-91AC78042A9C}" type="presParOf" srcId="{B74B3D05-E020-4B40-B840-E5421800C7C3}" destId="{8B56DEEF-8664-4A01-822E-94E0C9D68740}" srcOrd="0" destOrd="0" presId="urn:microsoft.com/office/officeart/2018/5/layout/IconCircleLabelList"/>
    <dgm:cxn modelId="{A2D9AA03-01E2-4D2C-9D55-B50C2A21A828}" type="presParOf" srcId="{B74B3D05-E020-4B40-B840-E5421800C7C3}" destId="{9869C53B-B2DB-49BF-B356-226A3ECC92E9}" srcOrd="1" destOrd="0" presId="urn:microsoft.com/office/officeart/2018/5/layout/IconCircleLabelList"/>
    <dgm:cxn modelId="{BF44307D-3877-4ABC-A17C-832B75C49500}" type="presParOf" srcId="{B74B3D05-E020-4B40-B840-E5421800C7C3}" destId="{73437408-114A-4B37-8F30-0E94D447161B}" srcOrd="2" destOrd="0" presId="urn:microsoft.com/office/officeart/2018/5/layout/IconCircleLabelList"/>
    <dgm:cxn modelId="{635F36DB-6822-4725-8FC1-A352262F2A68}" type="presParOf" srcId="{B74B3D05-E020-4B40-B840-E5421800C7C3}" destId="{F0D62A74-5023-486D-9A14-201B2FABED58}" srcOrd="3" destOrd="0" presId="urn:microsoft.com/office/officeart/2018/5/layout/IconCircleLabelList"/>
    <dgm:cxn modelId="{391BB15B-61BE-4054-9281-01C22B6EEF2F}" type="presParOf" srcId="{A3D58C8E-8AC1-41FB-BE69-0CC216BC8B98}" destId="{4F1A42DA-94E3-43DC-9D78-4EECD170B8C8}" srcOrd="3" destOrd="0" presId="urn:microsoft.com/office/officeart/2018/5/layout/IconCircleLabelList"/>
    <dgm:cxn modelId="{4BC01EDE-B604-4499-9DC8-20242EF38D11}" type="presParOf" srcId="{A3D58C8E-8AC1-41FB-BE69-0CC216BC8B98}" destId="{381150CC-D36C-4292-86B7-AAFBA63623CA}" srcOrd="4" destOrd="0" presId="urn:microsoft.com/office/officeart/2018/5/layout/IconCircleLabelList"/>
    <dgm:cxn modelId="{03D2E792-AB4B-4F6F-AF57-93211CC7CEBE}" type="presParOf" srcId="{381150CC-D36C-4292-86B7-AAFBA63623CA}" destId="{1C07F0E9-3C80-48B9-AD00-55EA931C5DAF}" srcOrd="0" destOrd="0" presId="urn:microsoft.com/office/officeart/2018/5/layout/IconCircleLabelList"/>
    <dgm:cxn modelId="{F20DF4E0-EE1E-4474-BD19-821ECD600AF2}" type="presParOf" srcId="{381150CC-D36C-4292-86B7-AAFBA63623CA}" destId="{E9AAFEA8-88E3-4955-8D31-A8A6B233CE4E}" srcOrd="1" destOrd="0" presId="urn:microsoft.com/office/officeart/2018/5/layout/IconCircleLabelList"/>
    <dgm:cxn modelId="{55923BAC-0C82-4CBF-8034-2190A2E327EA}" type="presParOf" srcId="{381150CC-D36C-4292-86B7-AAFBA63623CA}" destId="{EBAB632C-E049-4E40-98A9-C407623C004A}" srcOrd="2" destOrd="0" presId="urn:microsoft.com/office/officeart/2018/5/layout/IconCircleLabelList"/>
    <dgm:cxn modelId="{65C7BC02-6BF1-4327-A521-E0726AB900D9}" type="presParOf" srcId="{381150CC-D36C-4292-86B7-AAFBA63623CA}" destId="{C003475E-A183-4F86-A0B5-16269A4E95FD}" srcOrd="3" destOrd="0" presId="urn:microsoft.com/office/officeart/2018/5/layout/IconCircleLabelList"/>
    <dgm:cxn modelId="{6DF147DD-D9FF-4937-B63E-CD53C0362A7C}" type="presParOf" srcId="{A3D58C8E-8AC1-41FB-BE69-0CC216BC8B98}" destId="{5F1A2C15-0CD7-42B5-92A8-7D24B6C2E836}" srcOrd="5" destOrd="0" presId="urn:microsoft.com/office/officeart/2018/5/layout/IconCircleLabelList"/>
    <dgm:cxn modelId="{4786B3F0-AEC0-4E6C-9FDE-A234DD9C426D}" type="presParOf" srcId="{A3D58C8E-8AC1-41FB-BE69-0CC216BC8B98}" destId="{472A479C-A00F-4402-AE81-FE80E93D7BBB}" srcOrd="6" destOrd="0" presId="urn:microsoft.com/office/officeart/2018/5/layout/IconCircleLabelList"/>
    <dgm:cxn modelId="{C6B45DEA-2412-4FE7-BEBF-CAB144C36AE4}" type="presParOf" srcId="{472A479C-A00F-4402-AE81-FE80E93D7BBB}" destId="{D0CA0B0B-0EA5-49C1-92D7-BFB389794E93}" srcOrd="0" destOrd="0" presId="urn:microsoft.com/office/officeart/2018/5/layout/IconCircleLabelList"/>
    <dgm:cxn modelId="{015DA553-0D72-40A7-B34C-CB24E9D01338}" type="presParOf" srcId="{472A479C-A00F-4402-AE81-FE80E93D7BBB}" destId="{7DB5326C-749A-4E73-812C-1873FBB17694}" srcOrd="1" destOrd="0" presId="urn:microsoft.com/office/officeart/2018/5/layout/IconCircleLabelList"/>
    <dgm:cxn modelId="{9EA72B6F-E8E3-4AB5-BE29-FD7B1B721613}" type="presParOf" srcId="{472A479C-A00F-4402-AE81-FE80E93D7BBB}" destId="{8380F3F1-E4B3-4B3F-819F-F28BBFDB99A1}" srcOrd="2" destOrd="0" presId="urn:microsoft.com/office/officeart/2018/5/layout/IconCircleLabelList"/>
    <dgm:cxn modelId="{BF35CF6A-CEC4-4C0E-919E-15D33AB5C54F}" type="presParOf" srcId="{472A479C-A00F-4402-AE81-FE80E93D7BBB}" destId="{DE68D678-FB45-4B77-89AD-632EEC54C601}" srcOrd="3" destOrd="0" presId="urn:microsoft.com/office/officeart/2018/5/layout/IconCircleLabelList"/>
    <dgm:cxn modelId="{F6396600-5379-43F4-B4F7-6C8F0655D9CF}" type="presParOf" srcId="{A3D58C8E-8AC1-41FB-BE69-0CC216BC8B98}" destId="{B4616316-82CC-40F7-931A-EB27444E8D29}" srcOrd="7" destOrd="0" presId="urn:microsoft.com/office/officeart/2018/5/layout/IconCircleLabelList"/>
    <dgm:cxn modelId="{96E06C30-295C-4832-9B85-F97521ECA56F}" type="presParOf" srcId="{A3D58C8E-8AC1-41FB-BE69-0CC216BC8B98}" destId="{C086EA75-1D65-4429-90AD-B74EB530788F}" srcOrd="8" destOrd="0" presId="urn:microsoft.com/office/officeart/2018/5/layout/IconCircleLabelList"/>
    <dgm:cxn modelId="{D3378BDA-C357-4665-82B0-F40EDE81F7B1}" type="presParOf" srcId="{C086EA75-1D65-4429-90AD-B74EB530788F}" destId="{8AF03E0D-F194-4AC1-BE2A-E19AA40A595B}" srcOrd="0" destOrd="0" presId="urn:microsoft.com/office/officeart/2018/5/layout/IconCircleLabelList"/>
    <dgm:cxn modelId="{2DEE0D3B-6686-4115-8A42-7A4E6204ACA1}" type="presParOf" srcId="{C086EA75-1D65-4429-90AD-B74EB530788F}" destId="{C5A2A747-9BC2-416A-9052-27BDECACCC5B}" srcOrd="1" destOrd="0" presId="urn:microsoft.com/office/officeart/2018/5/layout/IconCircleLabelList"/>
    <dgm:cxn modelId="{1997C3D1-5C81-45BE-A5DD-F820296FA4EB}" type="presParOf" srcId="{C086EA75-1D65-4429-90AD-B74EB530788F}" destId="{EFF597EC-E116-4C4E-823B-CF66F339D045}" srcOrd="2" destOrd="0" presId="urn:microsoft.com/office/officeart/2018/5/layout/IconCircleLabelList"/>
    <dgm:cxn modelId="{C58CC2EE-3E81-4755-B124-028C176DFA72}" type="presParOf" srcId="{C086EA75-1D65-4429-90AD-B74EB530788F}" destId="{0AA28F08-70F3-46B9-986A-93E38BD817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0C692-0CEE-4EAA-AE92-814C0B98D72A}"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26BF525D-1F63-4B10-B543-9F0F852A04C4}">
      <dgm:prSet phldrT="[Text]"/>
      <dgm:spPr/>
      <dgm:t>
        <a:bodyPr/>
        <a:lstStyle/>
        <a:p>
          <a:r>
            <a:rPr lang="en-US" dirty="0"/>
            <a:t>Cyber Security</a:t>
          </a:r>
        </a:p>
      </dgm:t>
    </dgm:pt>
    <dgm:pt modelId="{374DAD02-433A-4411-AE66-91D446104DDB}" type="parTrans" cxnId="{D23BE274-30E3-4C61-9693-ECEC14B6BEB9}">
      <dgm:prSet/>
      <dgm:spPr/>
      <dgm:t>
        <a:bodyPr/>
        <a:lstStyle/>
        <a:p>
          <a:endParaRPr lang="en-US"/>
        </a:p>
      </dgm:t>
    </dgm:pt>
    <dgm:pt modelId="{95C11FEE-A5B8-42A2-B1A0-6C4769A14342}" type="sibTrans" cxnId="{D23BE274-30E3-4C61-9693-ECEC14B6BEB9}">
      <dgm:prSet/>
      <dgm:spPr/>
      <dgm:t>
        <a:bodyPr/>
        <a:lstStyle/>
        <a:p>
          <a:endParaRPr lang="en-US"/>
        </a:p>
      </dgm:t>
    </dgm:pt>
    <dgm:pt modelId="{36FB2E34-5499-4A1E-9E61-A7C2D9B8D2A6}">
      <dgm:prSet phldrT="[Text]"/>
      <dgm:spPr/>
      <dgm:t>
        <a:bodyPr/>
        <a:lstStyle/>
        <a:p>
          <a:pPr marL="0" marR="0" lvl="0" indent="0" defTabSz="914400" eaLnBrk="1" fontAlgn="auto" latinLnBrk="0" hangingPunct="1">
            <a:spcBef>
              <a:spcPts val="0"/>
            </a:spcBef>
            <a:spcAft>
              <a:spcPts val="0"/>
            </a:spcAft>
            <a:buClrTx/>
            <a:buSzTx/>
            <a:buFont typeface="Arial" panose="020B0604020202020204" pitchFamily="34" charset="0"/>
            <a:buChar char="•"/>
            <a:tabLst/>
            <a:defRPr/>
          </a:pPr>
          <a:r>
            <a:rPr lang="en-US" dirty="0"/>
            <a:t>3</a:t>
          </a:r>
          <a:r>
            <a:rPr lang="en-US" baseline="30000" dirty="0"/>
            <a:t>rd</a:t>
          </a:r>
          <a:r>
            <a:rPr lang="en-US" dirty="0"/>
            <a:t> &amp; N</a:t>
          </a:r>
          <a:r>
            <a:rPr lang="en-US" baseline="30000" dirty="0"/>
            <a:t>th</a:t>
          </a:r>
          <a:r>
            <a:rPr lang="en-US" dirty="0"/>
            <a:t> Party Risk Management</a:t>
          </a:r>
        </a:p>
      </dgm:t>
    </dgm:pt>
    <dgm:pt modelId="{F2A4562E-1545-4822-A246-73D49214AE2B}" type="parTrans" cxnId="{73AD432C-262F-4F5D-BE55-F9A0041B888A}">
      <dgm:prSet/>
      <dgm:spPr/>
      <dgm:t>
        <a:bodyPr/>
        <a:lstStyle/>
        <a:p>
          <a:endParaRPr lang="en-US"/>
        </a:p>
      </dgm:t>
    </dgm:pt>
    <dgm:pt modelId="{11EA8EB6-3CF0-406E-B539-3A366CB89A69}" type="sibTrans" cxnId="{73AD432C-262F-4F5D-BE55-F9A0041B888A}">
      <dgm:prSet/>
      <dgm:spPr/>
      <dgm:t>
        <a:bodyPr/>
        <a:lstStyle/>
        <a:p>
          <a:endParaRPr lang="en-US"/>
        </a:p>
      </dgm:t>
    </dgm:pt>
    <dgm:pt modelId="{8D215347-3977-4B9C-AB13-BF0305BED330}">
      <dgm:prSet phldrT="[Text]"/>
      <dgm:spPr/>
      <dgm:t>
        <a:bodyPr/>
        <a:lstStyle/>
        <a:p>
          <a:pPr marL="0" marR="0" lvl="0" indent="0" defTabSz="914400" eaLnBrk="1" fontAlgn="auto" latinLnBrk="0" hangingPunct="1">
            <a:spcBef>
              <a:spcPts val="0"/>
            </a:spcBef>
            <a:spcAft>
              <a:spcPts val="0"/>
            </a:spcAft>
            <a:buClrTx/>
            <a:buSzTx/>
            <a:buFont typeface="Arial" panose="020B0604020202020204" pitchFamily="34" charset="0"/>
            <a:buChar char="•"/>
            <a:tabLst/>
            <a:defRPr/>
          </a:pPr>
          <a:r>
            <a:rPr lang="en-US" dirty="0"/>
            <a:t>Network Egress Points</a:t>
          </a:r>
        </a:p>
      </dgm:t>
    </dgm:pt>
    <dgm:pt modelId="{A212309B-2BB2-4628-BEB6-6435A8CE398D}" type="parTrans" cxnId="{34A11590-65BB-4CC6-A58A-28C801D71DA2}">
      <dgm:prSet/>
      <dgm:spPr/>
      <dgm:t>
        <a:bodyPr/>
        <a:lstStyle/>
        <a:p>
          <a:endParaRPr lang="en-US"/>
        </a:p>
      </dgm:t>
    </dgm:pt>
    <dgm:pt modelId="{D56CDFC6-5760-432B-A929-0744C6D9C5B7}" type="sibTrans" cxnId="{34A11590-65BB-4CC6-A58A-28C801D71DA2}">
      <dgm:prSet/>
      <dgm:spPr/>
      <dgm:t>
        <a:bodyPr/>
        <a:lstStyle/>
        <a:p>
          <a:endParaRPr lang="en-US"/>
        </a:p>
      </dgm:t>
    </dgm:pt>
    <dgm:pt modelId="{A13CAA53-1AF7-4078-A45C-FAFE00ECE567}">
      <dgm:prSet phldrT="[Text]"/>
      <dgm:spPr/>
      <dgm:t>
        <a:bodyPr/>
        <a:lstStyle/>
        <a:p>
          <a:pPr marL="0" marR="0" lvl="0" indent="0" defTabSz="914400" eaLnBrk="1" fontAlgn="auto" latinLnBrk="0" hangingPunct="1">
            <a:spcBef>
              <a:spcPts val="0"/>
            </a:spcBef>
            <a:spcAft>
              <a:spcPts val="0"/>
            </a:spcAft>
            <a:buClrTx/>
            <a:buSzTx/>
            <a:buFont typeface="Arial" panose="020B0604020202020204" pitchFamily="34" charset="0"/>
            <a:buChar char="•"/>
            <a:tabLst/>
            <a:defRPr/>
          </a:pPr>
          <a:r>
            <a:rPr lang="en-US" dirty="0"/>
            <a:t>Application &amp; System Logging</a:t>
          </a:r>
        </a:p>
      </dgm:t>
    </dgm:pt>
    <dgm:pt modelId="{52C3AE21-5356-44E8-BE2A-AFE5B24CE63A}" type="parTrans" cxnId="{EC815F7A-A42C-4CF1-BBA5-A2886FE73E3F}">
      <dgm:prSet/>
      <dgm:spPr/>
      <dgm:t>
        <a:bodyPr/>
        <a:lstStyle/>
        <a:p>
          <a:endParaRPr lang="en-US"/>
        </a:p>
      </dgm:t>
    </dgm:pt>
    <dgm:pt modelId="{4D9A1868-8706-445E-8F0B-C6FB2A0DB5F6}" type="sibTrans" cxnId="{EC815F7A-A42C-4CF1-BBA5-A2886FE73E3F}">
      <dgm:prSet/>
      <dgm:spPr/>
      <dgm:t>
        <a:bodyPr/>
        <a:lstStyle/>
        <a:p>
          <a:endParaRPr lang="en-US"/>
        </a:p>
      </dgm:t>
    </dgm:pt>
    <dgm:pt modelId="{E0128101-4067-41C7-ADAC-5B5C31EA1801}">
      <dgm:prSet phldrT="[Text]"/>
      <dgm:spPr/>
      <dgm:t>
        <a:bodyPr/>
        <a:lstStyle/>
        <a:p>
          <a:pPr marL="0" marR="0" lvl="0" indent="0" defTabSz="914400" eaLnBrk="1" fontAlgn="auto" latinLnBrk="0" hangingPunct="1">
            <a:spcBef>
              <a:spcPts val="0"/>
            </a:spcBef>
            <a:spcAft>
              <a:spcPts val="0"/>
            </a:spcAft>
            <a:buClrTx/>
            <a:buSzTx/>
            <a:buFont typeface="Arial" panose="020B0604020202020204" pitchFamily="34" charset="0"/>
            <a:buChar char="•"/>
            <a:tabLst/>
            <a:defRPr/>
          </a:pPr>
          <a:r>
            <a:rPr lang="en-US" dirty="0"/>
            <a:t>Cloud Governance &amp; Security</a:t>
          </a:r>
        </a:p>
      </dgm:t>
    </dgm:pt>
    <dgm:pt modelId="{F92D0F9A-B715-4AA8-B294-02421763FF8C}" type="parTrans" cxnId="{331BBAA6-F639-4BB1-A57D-EDA429A27C2E}">
      <dgm:prSet/>
      <dgm:spPr/>
      <dgm:t>
        <a:bodyPr/>
        <a:lstStyle/>
        <a:p>
          <a:endParaRPr lang="en-US"/>
        </a:p>
      </dgm:t>
    </dgm:pt>
    <dgm:pt modelId="{BF868AE6-894F-4532-B0F9-96C4D0B4C8EC}" type="sibTrans" cxnId="{331BBAA6-F639-4BB1-A57D-EDA429A27C2E}">
      <dgm:prSet/>
      <dgm:spPr/>
      <dgm:t>
        <a:bodyPr/>
        <a:lstStyle/>
        <a:p>
          <a:endParaRPr lang="en-US"/>
        </a:p>
      </dgm:t>
    </dgm:pt>
    <dgm:pt modelId="{182082A6-D1C5-46BC-8AEA-97A914319C54}">
      <dgm:prSet phldrT="[Text]"/>
      <dgm:spPr/>
      <dgm:t>
        <a:bodyPr/>
        <a:lstStyle/>
        <a:p>
          <a:pPr marL="0" marR="0" lvl="0" indent="0" defTabSz="914400" eaLnBrk="1" fontAlgn="auto" latinLnBrk="0" hangingPunct="1">
            <a:spcBef>
              <a:spcPts val="0"/>
            </a:spcBef>
            <a:spcAft>
              <a:spcPts val="0"/>
            </a:spcAft>
            <a:buClrTx/>
            <a:buSzTx/>
            <a:buFont typeface="Arial" panose="020B0604020202020204" pitchFamily="34" charset="0"/>
            <a:buChar char="•"/>
            <a:tabLst/>
            <a:defRPr/>
          </a:pPr>
          <a:r>
            <a:rPr lang="en-US" dirty="0"/>
            <a:t>Ransomware</a:t>
          </a:r>
        </a:p>
      </dgm:t>
    </dgm:pt>
    <dgm:pt modelId="{6BBBF4BD-5C13-451C-81E3-0DC38E9A0BB1}" type="parTrans" cxnId="{3222496B-EC52-463B-8628-3F11163E8A42}">
      <dgm:prSet/>
      <dgm:spPr/>
      <dgm:t>
        <a:bodyPr/>
        <a:lstStyle/>
        <a:p>
          <a:endParaRPr lang="en-US"/>
        </a:p>
      </dgm:t>
    </dgm:pt>
    <dgm:pt modelId="{20E2D5E4-1925-42AC-8EE6-6737A072E196}" type="sibTrans" cxnId="{3222496B-EC52-463B-8628-3F11163E8A42}">
      <dgm:prSet/>
      <dgm:spPr/>
      <dgm:t>
        <a:bodyPr/>
        <a:lstStyle/>
        <a:p>
          <a:endParaRPr lang="en-US"/>
        </a:p>
      </dgm:t>
    </dgm:pt>
    <dgm:pt modelId="{A5495579-1FF9-4267-8B79-48AD99AFDBE9}">
      <dgm:prSet phldrT="[Text]"/>
      <dgm:spPr/>
      <dgm:t>
        <a:bodyPr/>
        <a:lstStyle/>
        <a:p>
          <a:pPr marL="0" marR="0" lvl="0" indent="0" defTabSz="914400" eaLnBrk="1" fontAlgn="auto" latinLnBrk="0" hangingPunct="1">
            <a:spcBef>
              <a:spcPts val="0"/>
            </a:spcBef>
            <a:spcAft>
              <a:spcPts val="0"/>
            </a:spcAft>
            <a:buClrTx/>
            <a:buSzTx/>
            <a:buFont typeface="Arial" panose="020B0604020202020204" pitchFamily="34" charset="0"/>
            <a:buChar char="•"/>
            <a:tabLst/>
            <a:defRPr/>
          </a:pPr>
          <a:r>
            <a:rPr lang="en-US"/>
            <a:t>Identity &amp; Access Management</a:t>
          </a:r>
        </a:p>
      </dgm:t>
    </dgm:pt>
    <dgm:pt modelId="{8DDCDD1E-869D-4D00-90C2-145F64535CFA}" type="parTrans" cxnId="{038D68D3-A8A4-4009-95CE-31BD8DFBB5E9}">
      <dgm:prSet/>
      <dgm:spPr/>
      <dgm:t>
        <a:bodyPr/>
        <a:lstStyle/>
        <a:p>
          <a:endParaRPr lang="en-US"/>
        </a:p>
      </dgm:t>
    </dgm:pt>
    <dgm:pt modelId="{0D9B3D1C-BE16-471B-B2E9-3E518E10C2D5}" type="sibTrans" cxnId="{038D68D3-A8A4-4009-95CE-31BD8DFBB5E9}">
      <dgm:prSet/>
      <dgm:spPr/>
      <dgm:t>
        <a:bodyPr/>
        <a:lstStyle/>
        <a:p>
          <a:endParaRPr lang="en-US"/>
        </a:p>
      </dgm:t>
    </dgm:pt>
    <dgm:pt modelId="{47E25F7E-5ADC-4D64-ADD8-555DD23390C5}">
      <dgm:prSet phldrT="[Text]"/>
      <dgm:spPr/>
      <dgm:t>
        <a:bodyPr/>
        <a:lstStyle/>
        <a:p>
          <a:r>
            <a:rPr lang="en-US" dirty="0"/>
            <a:t>IT Governance</a:t>
          </a:r>
        </a:p>
      </dgm:t>
    </dgm:pt>
    <dgm:pt modelId="{3F046A18-6BEC-4DBB-9D78-CB81D62A503F}" type="parTrans" cxnId="{1B29BCF6-931B-4A0B-94CB-FCD65B8BFD8A}">
      <dgm:prSet/>
      <dgm:spPr/>
      <dgm:t>
        <a:bodyPr/>
        <a:lstStyle/>
        <a:p>
          <a:endParaRPr lang="en-US"/>
        </a:p>
      </dgm:t>
    </dgm:pt>
    <dgm:pt modelId="{2662F0BF-9296-4308-AFCE-7853F08B2DCD}" type="sibTrans" cxnId="{1B29BCF6-931B-4A0B-94CB-FCD65B8BFD8A}">
      <dgm:prSet/>
      <dgm:spPr/>
      <dgm:t>
        <a:bodyPr/>
        <a:lstStyle/>
        <a:p>
          <a:endParaRPr lang="en-US"/>
        </a:p>
      </dgm:t>
    </dgm:pt>
    <dgm:pt modelId="{B010CA0B-2BF8-4F85-BD6D-579357254743}">
      <dgm:prSet phldrT="[Text]"/>
      <dgm:spPr/>
      <dgm:t>
        <a:bodyPr/>
        <a:lstStyle/>
        <a:p>
          <a:pPr marR="0" eaLnBrk="1" fontAlgn="auto" latinLnBrk="0" hangingPunct="1">
            <a:buClrTx/>
            <a:buSzTx/>
            <a:buFont typeface="Arial" panose="020B0604020202020204" pitchFamily="34" charset="0"/>
            <a:buChar char="•"/>
            <a:tabLst/>
            <a:defRPr/>
          </a:pPr>
          <a:r>
            <a:rPr lang="en-US" dirty="0"/>
            <a:t>Technical Debt</a:t>
          </a:r>
        </a:p>
      </dgm:t>
    </dgm:pt>
    <dgm:pt modelId="{CD940E7B-8EE8-49F7-93B1-981B54D0B2D2}" type="parTrans" cxnId="{9216EE40-D724-44D3-8983-35E156F6F3B7}">
      <dgm:prSet/>
      <dgm:spPr/>
      <dgm:t>
        <a:bodyPr/>
        <a:lstStyle/>
        <a:p>
          <a:endParaRPr lang="en-US"/>
        </a:p>
      </dgm:t>
    </dgm:pt>
    <dgm:pt modelId="{1C47AB2D-DEBF-44B1-A16C-150FDB19A9D5}" type="sibTrans" cxnId="{9216EE40-D724-44D3-8983-35E156F6F3B7}">
      <dgm:prSet/>
      <dgm:spPr/>
      <dgm:t>
        <a:bodyPr/>
        <a:lstStyle/>
        <a:p>
          <a:endParaRPr lang="en-US"/>
        </a:p>
      </dgm:t>
    </dgm:pt>
    <dgm:pt modelId="{3F98192F-B7F0-4B99-AE1F-2406CA63B4F9}" type="pres">
      <dgm:prSet presAssocID="{F5F0C692-0CEE-4EAA-AE92-814C0B98D72A}" presName="linear" presStyleCnt="0">
        <dgm:presLayoutVars>
          <dgm:dir/>
          <dgm:animLvl val="lvl"/>
          <dgm:resizeHandles val="exact"/>
        </dgm:presLayoutVars>
      </dgm:prSet>
      <dgm:spPr/>
    </dgm:pt>
    <dgm:pt modelId="{A698249A-CD20-4077-9714-8857F01A6AC1}" type="pres">
      <dgm:prSet presAssocID="{26BF525D-1F63-4B10-B543-9F0F852A04C4}" presName="parentLin" presStyleCnt="0"/>
      <dgm:spPr/>
    </dgm:pt>
    <dgm:pt modelId="{C8B072F7-B39B-48A9-B0BF-2941AB487480}" type="pres">
      <dgm:prSet presAssocID="{26BF525D-1F63-4B10-B543-9F0F852A04C4}" presName="parentLeftMargin" presStyleLbl="node1" presStyleIdx="0" presStyleCnt="2"/>
      <dgm:spPr/>
    </dgm:pt>
    <dgm:pt modelId="{5B8F7676-3C2D-4C11-8728-1CED60BA3428}" type="pres">
      <dgm:prSet presAssocID="{26BF525D-1F63-4B10-B543-9F0F852A04C4}" presName="parentText" presStyleLbl="node1" presStyleIdx="0" presStyleCnt="2">
        <dgm:presLayoutVars>
          <dgm:chMax val="0"/>
          <dgm:bulletEnabled val="1"/>
        </dgm:presLayoutVars>
      </dgm:prSet>
      <dgm:spPr/>
    </dgm:pt>
    <dgm:pt modelId="{4EBB01B6-1DFA-4193-A903-480318759161}" type="pres">
      <dgm:prSet presAssocID="{26BF525D-1F63-4B10-B543-9F0F852A04C4}" presName="negativeSpace" presStyleCnt="0"/>
      <dgm:spPr/>
    </dgm:pt>
    <dgm:pt modelId="{F33F9C38-5079-4C9E-A1DF-7C5FB16639ED}" type="pres">
      <dgm:prSet presAssocID="{26BF525D-1F63-4B10-B543-9F0F852A04C4}" presName="childText" presStyleLbl="conFgAcc1" presStyleIdx="0" presStyleCnt="2">
        <dgm:presLayoutVars>
          <dgm:bulletEnabled val="1"/>
        </dgm:presLayoutVars>
      </dgm:prSet>
      <dgm:spPr/>
    </dgm:pt>
    <dgm:pt modelId="{4E71EE99-7BDF-4822-ACB5-9D42E2000324}" type="pres">
      <dgm:prSet presAssocID="{95C11FEE-A5B8-42A2-B1A0-6C4769A14342}" presName="spaceBetweenRectangles" presStyleCnt="0"/>
      <dgm:spPr/>
    </dgm:pt>
    <dgm:pt modelId="{FE74DD0D-E9DF-4113-82BA-72D1710A2D8A}" type="pres">
      <dgm:prSet presAssocID="{47E25F7E-5ADC-4D64-ADD8-555DD23390C5}" presName="parentLin" presStyleCnt="0"/>
      <dgm:spPr/>
    </dgm:pt>
    <dgm:pt modelId="{AFBA5B36-6C49-4BC2-ADDB-0DBD26161058}" type="pres">
      <dgm:prSet presAssocID="{47E25F7E-5ADC-4D64-ADD8-555DD23390C5}" presName="parentLeftMargin" presStyleLbl="node1" presStyleIdx="0" presStyleCnt="2"/>
      <dgm:spPr/>
    </dgm:pt>
    <dgm:pt modelId="{242B5CC7-DA90-4314-8A81-F5AEB92A2911}" type="pres">
      <dgm:prSet presAssocID="{47E25F7E-5ADC-4D64-ADD8-555DD23390C5}" presName="parentText" presStyleLbl="node1" presStyleIdx="1" presStyleCnt="2">
        <dgm:presLayoutVars>
          <dgm:chMax val="0"/>
          <dgm:bulletEnabled val="1"/>
        </dgm:presLayoutVars>
      </dgm:prSet>
      <dgm:spPr/>
    </dgm:pt>
    <dgm:pt modelId="{4C4960AB-A8CF-4B2D-96EF-E94870F0BF4A}" type="pres">
      <dgm:prSet presAssocID="{47E25F7E-5ADC-4D64-ADD8-555DD23390C5}" presName="negativeSpace" presStyleCnt="0"/>
      <dgm:spPr/>
    </dgm:pt>
    <dgm:pt modelId="{4F5913A4-10E7-4CCE-8D00-BD28CEE8CC0C}" type="pres">
      <dgm:prSet presAssocID="{47E25F7E-5ADC-4D64-ADD8-555DD23390C5}" presName="childText" presStyleLbl="conFgAcc1" presStyleIdx="1" presStyleCnt="2">
        <dgm:presLayoutVars>
          <dgm:bulletEnabled val="1"/>
        </dgm:presLayoutVars>
      </dgm:prSet>
      <dgm:spPr/>
    </dgm:pt>
  </dgm:ptLst>
  <dgm:cxnLst>
    <dgm:cxn modelId="{D014B00F-E147-4D08-BDEE-6E0D7003F460}" type="presOf" srcId="{A13CAA53-1AF7-4078-A45C-FAFE00ECE567}" destId="{F33F9C38-5079-4C9E-A1DF-7C5FB16639ED}" srcOrd="0" destOrd="3" presId="urn:microsoft.com/office/officeart/2005/8/layout/list1"/>
    <dgm:cxn modelId="{A054F71D-CA82-41A9-A953-DE79F1F6732F}" type="presOf" srcId="{26BF525D-1F63-4B10-B543-9F0F852A04C4}" destId="{C8B072F7-B39B-48A9-B0BF-2941AB487480}" srcOrd="0" destOrd="0" presId="urn:microsoft.com/office/officeart/2005/8/layout/list1"/>
    <dgm:cxn modelId="{6D6A7328-315F-412A-8A0F-05657E377530}" type="presOf" srcId="{47E25F7E-5ADC-4D64-ADD8-555DD23390C5}" destId="{242B5CC7-DA90-4314-8A81-F5AEB92A2911}" srcOrd="1" destOrd="0" presId="urn:microsoft.com/office/officeart/2005/8/layout/list1"/>
    <dgm:cxn modelId="{73AD432C-262F-4F5D-BE55-F9A0041B888A}" srcId="{26BF525D-1F63-4B10-B543-9F0F852A04C4}" destId="{36FB2E34-5499-4A1E-9E61-A7C2D9B8D2A6}" srcOrd="0" destOrd="0" parTransId="{F2A4562E-1545-4822-A246-73D49214AE2B}" sibTransId="{11EA8EB6-3CF0-406E-B539-3A366CB89A69}"/>
    <dgm:cxn modelId="{9216EE40-D724-44D3-8983-35E156F6F3B7}" srcId="{47E25F7E-5ADC-4D64-ADD8-555DD23390C5}" destId="{B010CA0B-2BF8-4F85-BD6D-579357254743}" srcOrd="0" destOrd="0" parTransId="{CD940E7B-8EE8-49F7-93B1-981B54D0B2D2}" sibTransId="{1C47AB2D-DEBF-44B1-A16C-150FDB19A9D5}"/>
    <dgm:cxn modelId="{7792CB42-BB6F-4658-BF36-0FB5E2C3DC9D}" type="presOf" srcId="{36FB2E34-5499-4A1E-9E61-A7C2D9B8D2A6}" destId="{F33F9C38-5079-4C9E-A1DF-7C5FB16639ED}" srcOrd="0" destOrd="0" presId="urn:microsoft.com/office/officeart/2005/8/layout/list1"/>
    <dgm:cxn modelId="{3222496B-EC52-463B-8628-3F11163E8A42}" srcId="{26BF525D-1F63-4B10-B543-9F0F852A04C4}" destId="{182082A6-D1C5-46BC-8AEA-97A914319C54}" srcOrd="5" destOrd="0" parTransId="{6BBBF4BD-5C13-451C-81E3-0DC38E9A0BB1}" sibTransId="{20E2D5E4-1925-42AC-8EE6-6737A072E196}"/>
    <dgm:cxn modelId="{CF979771-B3EC-4971-BF3B-7EA4B94D550A}" type="presOf" srcId="{8D215347-3977-4B9C-AB13-BF0305BED330}" destId="{F33F9C38-5079-4C9E-A1DF-7C5FB16639ED}" srcOrd="0" destOrd="1" presId="urn:microsoft.com/office/officeart/2005/8/layout/list1"/>
    <dgm:cxn modelId="{D23BE274-30E3-4C61-9693-ECEC14B6BEB9}" srcId="{F5F0C692-0CEE-4EAA-AE92-814C0B98D72A}" destId="{26BF525D-1F63-4B10-B543-9F0F852A04C4}" srcOrd="0" destOrd="0" parTransId="{374DAD02-433A-4411-AE66-91D446104DDB}" sibTransId="{95C11FEE-A5B8-42A2-B1A0-6C4769A14342}"/>
    <dgm:cxn modelId="{5ED6D255-5A5F-4D19-988A-E4389C14E0CD}" type="presOf" srcId="{26BF525D-1F63-4B10-B543-9F0F852A04C4}" destId="{5B8F7676-3C2D-4C11-8728-1CED60BA3428}" srcOrd="1" destOrd="0" presId="urn:microsoft.com/office/officeart/2005/8/layout/list1"/>
    <dgm:cxn modelId="{64687659-A0A7-4EE5-8CB8-568C21AF3CC6}" type="presOf" srcId="{F5F0C692-0CEE-4EAA-AE92-814C0B98D72A}" destId="{3F98192F-B7F0-4B99-AE1F-2406CA63B4F9}" srcOrd="0" destOrd="0" presId="urn:microsoft.com/office/officeart/2005/8/layout/list1"/>
    <dgm:cxn modelId="{72948479-BCC3-44F7-BE76-13E82EF92574}" type="presOf" srcId="{E0128101-4067-41C7-ADAC-5B5C31EA1801}" destId="{F33F9C38-5079-4C9E-A1DF-7C5FB16639ED}" srcOrd="0" destOrd="4" presId="urn:microsoft.com/office/officeart/2005/8/layout/list1"/>
    <dgm:cxn modelId="{EC815F7A-A42C-4CF1-BBA5-A2886FE73E3F}" srcId="{26BF525D-1F63-4B10-B543-9F0F852A04C4}" destId="{A13CAA53-1AF7-4078-A45C-FAFE00ECE567}" srcOrd="3" destOrd="0" parTransId="{52C3AE21-5356-44E8-BE2A-AFE5B24CE63A}" sibTransId="{4D9A1868-8706-445E-8F0B-C6FB2A0DB5F6}"/>
    <dgm:cxn modelId="{34A11590-65BB-4CC6-A58A-28C801D71DA2}" srcId="{26BF525D-1F63-4B10-B543-9F0F852A04C4}" destId="{8D215347-3977-4B9C-AB13-BF0305BED330}" srcOrd="1" destOrd="0" parTransId="{A212309B-2BB2-4628-BEB6-6435A8CE398D}" sibTransId="{D56CDFC6-5760-432B-A929-0744C6D9C5B7}"/>
    <dgm:cxn modelId="{DE510192-C4AB-4B4A-9027-9D4E2175D05B}" type="presOf" srcId="{B010CA0B-2BF8-4F85-BD6D-579357254743}" destId="{4F5913A4-10E7-4CCE-8D00-BD28CEE8CC0C}" srcOrd="0" destOrd="0" presId="urn:microsoft.com/office/officeart/2005/8/layout/list1"/>
    <dgm:cxn modelId="{82D76B9B-1333-427B-8B1D-568737AEBD5F}" type="presOf" srcId="{A5495579-1FF9-4267-8B79-48AD99AFDBE9}" destId="{F33F9C38-5079-4C9E-A1DF-7C5FB16639ED}" srcOrd="0" destOrd="2" presId="urn:microsoft.com/office/officeart/2005/8/layout/list1"/>
    <dgm:cxn modelId="{331BBAA6-F639-4BB1-A57D-EDA429A27C2E}" srcId="{26BF525D-1F63-4B10-B543-9F0F852A04C4}" destId="{E0128101-4067-41C7-ADAC-5B5C31EA1801}" srcOrd="4" destOrd="0" parTransId="{F92D0F9A-B715-4AA8-B294-02421763FF8C}" sibTransId="{BF868AE6-894F-4532-B0F9-96C4D0B4C8EC}"/>
    <dgm:cxn modelId="{038D68D3-A8A4-4009-95CE-31BD8DFBB5E9}" srcId="{26BF525D-1F63-4B10-B543-9F0F852A04C4}" destId="{A5495579-1FF9-4267-8B79-48AD99AFDBE9}" srcOrd="2" destOrd="0" parTransId="{8DDCDD1E-869D-4D00-90C2-145F64535CFA}" sibTransId="{0D9B3D1C-BE16-471B-B2E9-3E518E10C2D5}"/>
    <dgm:cxn modelId="{970D77E8-C5EF-4844-A048-51558F4C0E57}" type="presOf" srcId="{47E25F7E-5ADC-4D64-ADD8-555DD23390C5}" destId="{AFBA5B36-6C49-4BC2-ADDB-0DBD26161058}" srcOrd="0" destOrd="0" presId="urn:microsoft.com/office/officeart/2005/8/layout/list1"/>
    <dgm:cxn modelId="{6EBD6AEC-970B-4BC1-BA79-EC0E6883D661}" type="presOf" srcId="{182082A6-D1C5-46BC-8AEA-97A914319C54}" destId="{F33F9C38-5079-4C9E-A1DF-7C5FB16639ED}" srcOrd="0" destOrd="5" presId="urn:microsoft.com/office/officeart/2005/8/layout/list1"/>
    <dgm:cxn modelId="{1B29BCF6-931B-4A0B-94CB-FCD65B8BFD8A}" srcId="{F5F0C692-0CEE-4EAA-AE92-814C0B98D72A}" destId="{47E25F7E-5ADC-4D64-ADD8-555DD23390C5}" srcOrd="1" destOrd="0" parTransId="{3F046A18-6BEC-4DBB-9D78-CB81D62A503F}" sibTransId="{2662F0BF-9296-4308-AFCE-7853F08B2DCD}"/>
    <dgm:cxn modelId="{962597D4-DCF2-4717-A151-3DE781246ECC}" type="presParOf" srcId="{3F98192F-B7F0-4B99-AE1F-2406CA63B4F9}" destId="{A698249A-CD20-4077-9714-8857F01A6AC1}" srcOrd="0" destOrd="0" presId="urn:microsoft.com/office/officeart/2005/8/layout/list1"/>
    <dgm:cxn modelId="{9B31E6E4-493E-41F6-A97E-CAF88F225C0C}" type="presParOf" srcId="{A698249A-CD20-4077-9714-8857F01A6AC1}" destId="{C8B072F7-B39B-48A9-B0BF-2941AB487480}" srcOrd="0" destOrd="0" presId="urn:microsoft.com/office/officeart/2005/8/layout/list1"/>
    <dgm:cxn modelId="{4B9CB4A3-DE78-4D3E-A208-23AB72C7FF3A}" type="presParOf" srcId="{A698249A-CD20-4077-9714-8857F01A6AC1}" destId="{5B8F7676-3C2D-4C11-8728-1CED60BA3428}" srcOrd="1" destOrd="0" presId="urn:microsoft.com/office/officeart/2005/8/layout/list1"/>
    <dgm:cxn modelId="{69D28601-DDFC-40E1-86C5-6719694664FA}" type="presParOf" srcId="{3F98192F-B7F0-4B99-AE1F-2406CA63B4F9}" destId="{4EBB01B6-1DFA-4193-A903-480318759161}" srcOrd="1" destOrd="0" presId="urn:microsoft.com/office/officeart/2005/8/layout/list1"/>
    <dgm:cxn modelId="{20C8B8E7-88D4-4C3E-8F4F-E1931250D866}" type="presParOf" srcId="{3F98192F-B7F0-4B99-AE1F-2406CA63B4F9}" destId="{F33F9C38-5079-4C9E-A1DF-7C5FB16639ED}" srcOrd="2" destOrd="0" presId="urn:microsoft.com/office/officeart/2005/8/layout/list1"/>
    <dgm:cxn modelId="{AB0A0A54-3697-44FB-8C96-0835E541B419}" type="presParOf" srcId="{3F98192F-B7F0-4B99-AE1F-2406CA63B4F9}" destId="{4E71EE99-7BDF-4822-ACB5-9D42E2000324}" srcOrd="3" destOrd="0" presId="urn:microsoft.com/office/officeart/2005/8/layout/list1"/>
    <dgm:cxn modelId="{C5DC0586-D07D-4DFB-B401-37C8AFC78F75}" type="presParOf" srcId="{3F98192F-B7F0-4B99-AE1F-2406CA63B4F9}" destId="{FE74DD0D-E9DF-4113-82BA-72D1710A2D8A}" srcOrd="4" destOrd="0" presId="urn:microsoft.com/office/officeart/2005/8/layout/list1"/>
    <dgm:cxn modelId="{759AC234-8F5D-42C8-9A96-9E6C909ECF3B}" type="presParOf" srcId="{FE74DD0D-E9DF-4113-82BA-72D1710A2D8A}" destId="{AFBA5B36-6C49-4BC2-ADDB-0DBD26161058}" srcOrd="0" destOrd="0" presId="urn:microsoft.com/office/officeart/2005/8/layout/list1"/>
    <dgm:cxn modelId="{1A1D13FA-62DB-48DC-8CC9-FA4EF21683A8}" type="presParOf" srcId="{FE74DD0D-E9DF-4113-82BA-72D1710A2D8A}" destId="{242B5CC7-DA90-4314-8A81-F5AEB92A2911}" srcOrd="1" destOrd="0" presId="urn:microsoft.com/office/officeart/2005/8/layout/list1"/>
    <dgm:cxn modelId="{F4EAAA03-891E-4922-963B-4517F53CD854}" type="presParOf" srcId="{3F98192F-B7F0-4B99-AE1F-2406CA63B4F9}" destId="{4C4960AB-A8CF-4B2D-96EF-E94870F0BF4A}" srcOrd="5" destOrd="0" presId="urn:microsoft.com/office/officeart/2005/8/layout/list1"/>
    <dgm:cxn modelId="{02D424BE-C781-43DB-A74D-910F492FB7F7}" type="presParOf" srcId="{3F98192F-B7F0-4B99-AE1F-2406CA63B4F9}" destId="{4F5913A4-10E7-4CCE-8D00-BD28CEE8CC0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87649-4240-4674-8B38-1C9DCA2F5EB6}" type="doc">
      <dgm:prSet loTypeId="urn:microsoft.com/office/officeart/2017/3/layout/DropPinTimeline" loCatId="process" qsTypeId="urn:microsoft.com/office/officeart/2005/8/quickstyle/simple1" qsCatId="simple" csTypeId="urn:microsoft.com/office/officeart/2005/8/colors/accent1_2" csCatId="accent1" phldr="1"/>
      <dgm:spPr/>
      <dgm:t>
        <a:bodyPr/>
        <a:lstStyle/>
        <a:p>
          <a:endParaRPr lang="en-US"/>
        </a:p>
      </dgm:t>
    </dgm:pt>
    <dgm:pt modelId="{DC68C6BC-8BDF-49E5-8CA0-62959FB982D9}">
      <dgm:prSet/>
      <dgm:spPr/>
      <dgm:t>
        <a:bodyPr/>
        <a:lstStyle/>
        <a:p>
          <a:pPr>
            <a:defRPr b="1"/>
          </a:pPr>
          <a:r>
            <a:rPr lang="en-US"/>
            <a:t>October</a:t>
          </a:r>
        </a:p>
      </dgm:t>
    </dgm:pt>
    <dgm:pt modelId="{6645DB3C-E77C-481E-B2E6-536DC0C5428A}" type="parTrans" cxnId="{45AEF0AD-00C4-4EB6-9539-919EA7A31F1C}">
      <dgm:prSet/>
      <dgm:spPr/>
      <dgm:t>
        <a:bodyPr/>
        <a:lstStyle/>
        <a:p>
          <a:endParaRPr lang="en-US"/>
        </a:p>
      </dgm:t>
    </dgm:pt>
    <dgm:pt modelId="{80BD0D47-1728-4F75-8930-06A6C21EFBB2}" type="sibTrans" cxnId="{45AEF0AD-00C4-4EB6-9539-919EA7A31F1C}">
      <dgm:prSet/>
      <dgm:spPr/>
      <dgm:t>
        <a:bodyPr/>
        <a:lstStyle/>
        <a:p>
          <a:endParaRPr lang="en-US"/>
        </a:p>
      </dgm:t>
    </dgm:pt>
    <dgm:pt modelId="{7E4F0ED2-E8C0-480D-8B7D-1736146DD398}">
      <dgm:prSet/>
      <dgm:spPr/>
      <dgm:t>
        <a:bodyPr/>
        <a:lstStyle/>
        <a:p>
          <a:r>
            <a:rPr lang="en-US"/>
            <a:t>Information Technology Risk Survey</a:t>
          </a:r>
        </a:p>
      </dgm:t>
    </dgm:pt>
    <dgm:pt modelId="{13A122EB-8824-4467-AE80-F5A8687608CE}" type="parTrans" cxnId="{F8BA677A-E02D-4BC6-B22E-A4DD4181A4D3}">
      <dgm:prSet/>
      <dgm:spPr/>
      <dgm:t>
        <a:bodyPr/>
        <a:lstStyle/>
        <a:p>
          <a:endParaRPr lang="en-US"/>
        </a:p>
      </dgm:t>
    </dgm:pt>
    <dgm:pt modelId="{A82D5462-84EF-497C-8E51-63C4CD170DA8}" type="sibTrans" cxnId="{F8BA677A-E02D-4BC6-B22E-A4DD4181A4D3}">
      <dgm:prSet/>
      <dgm:spPr/>
      <dgm:t>
        <a:bodyPr/>
        <a:lstStyle/>
        <a:p>
          <a:endParaRPr lang="en-US"/>
        </a:p>
      </dgm:t>
    </dgm:pt>
    <dgm:pt modelId="{1FD73247-D20A-490C-9C3F-F62D83302A4C}">
      <dgm:prSet/>
      <dgm:spPr/>
      <dgm:t>
        <a:bodyPr/>
        <a:lstStyle/>
        <a:p>
          <a:pPr>
            <a:defRPr b="1"/>
          </a:pPr>
          <a:r>
            <a:rPr lang="en-US"/>
            <a:t>November</a:t>
          </a:r>
        </a:p>
      </dgm:t>
    </dgm:pt>
    <dgm:pt modelId="{AA9D0716-2937-4037-B437-788C3EEF3C3B}" type="parTrans" cxnId="{F92C9A1C-F2EF-458B-B357-58C46363C9A7}">
      <dgm:prSet/>
      <dgm:spPr/>
      <dgm:t>
        <a:bodyPr/>
        <a:lstStyle/>
        <a:p>
          <a:endParaRPr lang="en-US"/>
        </a:p>
      </dgm:t>
    </dgm:pt>
    <dgm:pt modelId="{FFBE4029-9DD3-4E55-8EF0-62297195FFB9}" type="sibTrans" cxnId="{F92C9A1C-F2EF-458B-B357-58C46363C9A7}">
      <dgm:prSet/>
      <dgm:spPr/>
      <dgm:t>
        <a:bodyPr/>
        <a:lstStyle/>
        <a:p>
          <a:endParaRPr lang="en-US"/>
        </a:p>
      </dgm:t>
    </dgm:pt>
    <dgm:pt modelId="{B39463A0-B9B1-4441-A4F0-AB6FA150AB9E}">
      <dgm:prSet/>
      <dgm:spPr/>
      <dgm:t>
        <a:bodyPr/>
        <a:lstStyle/>
        <a:p>
          <a:r>
            <a:rPr lang="en-US"/>
            <a:t>Risk Assessment Meetings – Key Leaders</a:t>
          </a:r>
        </a:p>
      </dgm:t>
    </dgm:pt>
    <dgm:pt modelId="{29BE95F8-E047-4E38-AF7D-49E9E6CD0229}" type="parTrans" cxnId="{0AC969CD-1368-403E-ABD4-77BF36B08633}">
      <dgm:prSet/>
      <dgm:spPr/>
      <dgm:t>
        <a:bodyPr/>
        <a:lstStyle/>
        <a:p>
          <a:endParaRPr lang="en-US"/>
        </a:p>
      </dgm:t>
    </dgm:pt>
    <dgm:pt modelId="{4BBA6D5A-5523-4DB8-B0A1-E84E59FAE689}" type="sibTrans" cxnId="{0AC969CD-1368-403E-ABD4-77BF36B08633}">
      <dgm:prSet/>
      <dgm:spPr/>
      <dgm:t>
        <a:bodyPr/>
        <a:lstStyle/>
        <a:p>
          <a:endParaRPr lang="en-US"/>
        </a:p>
      </dgm:t>
    </dgm:pt>
    <dgm:pt modelId="{802F92E8-221A-4D5B-9966-8DC5DD35F5FC}">
      <dgm:prSet/>
      <dgm:spPr/>
      <dgm:t>
        <a:bodyPr/>
        <a:lstStyle/>
        <a:p>
          <a:r>
            <a:rPr lang="en-US"/>
            <a:t>Senior Audit Director Reviews IT Audit Plan</a:t>
          </a:r>
        </a:p>
      </dgm:t>
    </dgm:pt>
    <dgm:pt modelId="{441103B9-99D0-4C68-976F-A10EE525EAE2}" type="parTrans" cxnId="{81C51257-B777-448E-B9E2-70C1990F811B}">
      <dgm:prSet/>
      <dgm:spPr/>
      <dgm:t>
        <a:bodyPr/>
        <a:lstStyle/>
        <a:p>
          <a:endParaRPr lang="en-US"/>
        </a:p>
      </dgm:t>
    </dgm:pt>
    <dgm:pt modelId="{1EA36C14-5E17-4E04-B68A-30B1BA144F8C}" type="sibTrans" cxnId="{81C51257-B777-448E-B9E2-70C1990F811B}">
      <dgm:prSet/>
      <dgm:spPr/>
      <dgm:t>
        <a:bodyPr/>
        <a:lstStyle/>
        <a:p>
          <a:endParaRPr lang="en-US"/>
        </a:p>
      </dgm:t>
    </dgm:pt>
    <dgm:pt modelId="{DD899193-FB2B-4DD2-8FCE-25BCD767829B}">
      <dgm:prSet/>
      <dgm:spPr/>
      <dgm:t>
        <a:bodyPr/>
        <a:lstStyle/>
        <a:p>
          <a:pPr>
            <a:defRPr b="1"/>
          </a:pPr>
          <a:r>
            <a:rPr lang="en-US"/>
            <a:t>December</a:t>
          </a:r>
        </a:p>
      </dgm:t>
    </dgm:pt>
    <dgm:pt modelId="{A38B1349-032A-4D6F-A2B4-2FB9B04FB407}" type="parTrans" cxnId="{CEB16722-D252-4BF6-9AE7-87D1A24BE9D9}">
      <dgm:prSet/>
      <dgm:spPr/>
      <dgm:t>
        <a:bodyPr/>
        <a:lstStyle/>
        <a:p>
          <a:endParaRPr lang="en-US"/>
        </a:p>
      </dgm:t>
    </dgm:pt>
    <dgm:pt modelId="{C76DB4A4-9BA0-4EC0-820A-665556604FB3}" type="sibTrans" cxnId="{CEB16722-D252-4BF6-9AE7-87D1A24BE9D9}">
      <dgm:prSet/>
      <dgm:spPr/>
      <dgm:t>
        <a:bodyPr/>
        <a:lstStyle/>
        <a:p>
          <a:endParaRPr lang="en-US"/>
        </a:p>
      </dgm:t>
    </dgm:pt>
    <dgm:pt modelId="{68D3494C-96EC-4827-B8A0-C72A63EE34B0}">
      <dgm:prSet/>
      <dgm:spPr/>
      <dgm:t>
        <a:bodyPr/>
        <a:lstStyle/>
        <a:p>
          <a:r>
            <a:rPr lang="en-US"/>
            <a:t>Draft Plan to Chief Audit Executive</a:t>
          </a:r>
        </a:p>
      </dgm:t>
    </dgm:pt>
    <dgm:pt modelId="{8A691683-B1DB-4BFC-9A3C-35FA44DD07CB}" type="parTrans" cxnId="{320178E9-7239-4250-8D76-49896C3BC820}">
      <dgm:prSet/>
      <dgm:spPr/>
      <dgm:t>
        <a:bodyPr/>
        <a:lstStyle/>
        <a:p>
          <a:endParaRPr lang="en-US"/>
        </a:p>
      </dgm:t>
    </dgm:pt>
    <dgm:pt modelId="{14688B5F-FF11-44AB-A306-B11E2B061866}" type="sibTrans" cxnId="{320178E9-7239-4250-8D76-49896C3BC820}">
      <dgm:prSet/>
      <dgm:spPr/>
      <dgm:t>
        <a:bodyPr/>
        <a:lstStyle/>
        <a:p>
          <a:endParaRPr lang="en-US"/>
        </a:p>
      </dgm:t>
    </dgm:pt>
    <dgm:pt modelId="{B41D4152-96FA-45E7-BD4B-1E9C22BDC3FE}">
      <dgm:prSet/>
      <dgm:spPr/>
      <dgm:t>
        <a:bodyPr/>
        <a:lstStyle/>
        <a:p>
          <a:r>
            <a:rPr lang="en-US"/>
            <a:t>Internal Audit Reviews All Portfolio Plans</a:t>
          </a:r>
        </a:p>
      </dgm:t>
    </dgm:pt>
    <dgm:pt modelId="{4E73C775-3968-4A09-9AEE-CB71C310CEB5}" type="parTrans" cxnId="{2BFC3B85-FA9A-4883-8EBA-FA23C75DFC29}">
      <dgm:prSet/>
      <dgm:spPr/>
      <dgm:t>
        <a:bodyPr/>
        <a:lstStyle/>
        <a:p>
          <a:endParaRPr lang="en-US"/>
        </a:p>
      </dgm:t>
    </dgm:pt>
    <dgm:pt modelId="{45F1892E-A1D1-4412-8474-CF27E98B9BD9}" type="sibTrans" cxnId="{2BFC3B85-FA9A-4883-8EBA-FA23C75DFC29}">
      <dgm:prSet/>
      <dgm:spPr/>
      <dgm:t>
        <a:bodyPr/>
        <a:lstStyle/>
        <a:p>
          <a:endParaRPr lang="en-US"/>
        </a:p>
      </dgm:t>
    </dgm:pt>
    <dgm:pt modelId="{A898C13C-F284-4C6B-8D77-856F19F988D8}">
      <dgm:prSet/>
      <dgm:spPr/>
      <dgm:t>
        <a:bodyPr/>
        <a:lstStyle/>
        <a:p>
          <a:pPr>
            <a:defRPr b="1"/>
          </a:pPr>
          <a:r>
            <a:rPr lang="en-US"/>
            <a:t>January</a:t>
          </a:r>
        </a:p>
      </dgm:t>
    </dgm:pt>
    <dgm:pt modelId="{EA3B2E6D-D145-4626-AC7D-CFE6F2981374}" type="parTrans" cxnId="{75CC53AD-64F0-4771-92F0-2D5B9E10FBD3}">
      <dgm:prSet/>
      <dgm:spPr/>
      <dgm:t>
        <a:bodyPr/>
        <a:lstStyle/>
        <a:p>
          <a:endParaRPr lang="en-US"/>
        </a:p>
      </dgm:t>
    </dgm:pt>
    <dgm:pt modelId="{CE355244-44B7-4F7F-8AA5-13D6137B0E27}" type="sibTrans" cxnId="{75CC53AD-64F0-4771-92F0-2D5B9E10FBD3}">
      <dgm:prSet/>
      <dgm:spPr/>
      <dgm:t>
        <a:bodyPr/>
        <a:lstStyle/>
        <a:p>
          <a:endParaRPr lang="en-US"/>
        </a:p>
      </dgm:t>
    </dgm:pt>
    <dgm:pt modelId="{DE3DF53E-2B89-40B2-A5F8-239E2643292C}">
      <dgm:prSet/>
      <dgm:spPr/>
      <dgm:t>
        <a:bodyPr/>
        <a:lstStyle/>
        <a:p>
          <a:r>
            <a:rPr lang="en-US"/>
            <a:t>Audit Plan Socialization - Exec Management</a:t>
          </a:r>
        </a:p>
      </dgm:t>
    </dgm:pt>
    <dgm:pt modelId="{6AA122FF-8CDD-42B1-B2C0-56F8F0363D73}" type="parTrans" cxnId="{CB7BB839-C04E-4CCD-992E-2060EBF3F458}">
      <dgm:prSet/>
      <dgm:spPr/>
      <dgm:t>
        <a:bodyPr/>
        <a:lstStyle/>
        <a:p>
          <a:endParaRPr lang="en-US"/>
        </a:p>
      </dgm:t>
    </dgm:pt>
    <dgm:pt modelId="{5C0853D2-0D22-484B-B5FA-7B272661889E}" type="sibTrans" cxnId="{CB7BB839-C04E-4CCD-992E-2060EBF3F458}">
      <dgm:prSet/>
      <dgm:spPr/>
      <dgm:t>
        <a:bodyPr/>
        <a:lstStyle/>
        <a:p>
          <a:endParaRPr lang="en-US"/>
        </a:p>
      </dgm:t>
    </dgm:pt>
    <dgm:pt modelId="{ABBB2209-6534-4437-8F2F-A0A3105C12BF}">
      <dgm:prSet/>
      <dgm:spPr/>
      <dgm:t>
        <a:bodyPr/>
        <a:lstStyle/>
        <a:p>
          <a:r>
            <a:rPr lang="en-US"/>
            <a:t>Audit Plan Finalization</a:t>
          </a:r>
        </a:p>
      </dgm:t>
    </dgm:pt>
    <dgm:pt modelId="{0C0F4FA9-500C-402C-A121-DA80F768CFFE}" type="parTrans" cxnId="{2AC2A1DA-BE4B-4815-842D-02F27B8AB658}">
      <dgm:prSet/>
      <dgm:spPr/>
      <dgm:t>
        <a:bodyPr/>
        <a:lstStyle/>
        <a:p>
          <a:endParaRPr lang="en-US"/>
        </a:p>
      </dgm:t>
    </dgm:pt>
    <dgm:pt modelId="{292B5607-31D7-4A7D-AD6C-08CB5240A090}" type="sibTrans" cxnId="{2AC2A1DA-BE4B-4815-842D-02F27B8AB658}">
      <dgm:prSet/>
      <dgm:spPr/>
      <dgm:t>
        <a:bodyPr/>
        <a:lstStyle/>
        <a:p>
          <a:endParaRPr lang="en-US"/>
        </a:p>
      </dgm:t>
    </dgm:pt>
    <dgm:pt modelId="{DF3FE4E7-EF8E-4F52-A090-6EFB2338BC74}">
      <dgm:prSet/>
      <dgm:spPr/>
      <dgm:t>
        <a:bodyPr/>
        <a:lstStyle/>
        <a:p>
          <a:pPr>
            <a:defRPr b="1"/>
          </a:pPr>
          <a:r>
            <a:rPr lang="en-US"/>
            <a:t>February</a:t>
          </a:r>
        </a:p>
      </dgm:t>
    </dgm:pt>
    <dgm:pt modelId="{F1031536-078B-4EDD-947E-84C73B41DF35}" type="parTrans" cxnId="{17788CE2-E330-4E55-A4E1-A7ABB9B1FADF}">
      <dgm:prSet/>
      <dgm:spPr/>
      <dgm:t>
        <a:bodyPr/>
        <a:lstStyle/>
        <a:p>
          <a:endParaRPr lang="en-US"/>
        </a:p>
      </dgm:t>
    </dgm:pt>
    <dgm:pt modelId="{151BD8D4-5EAF-4EB4-B64D-F9B2507A1DEC}" type="sibTrans" cxnId="{17788CE2-E330-4E55-A4E1-A7ABB9B1FADF}">
      <dgm:prSet/>
      <dgm:spPr/>
      <dgm:t>
        <a:bodyPr/>
        <a:lstStyle/>
        <a:p>
          <a:endParaRPr lang="en-US"/>
        </a:p>
      </dgm:t>
    </dgm:pt>
    <dgm:pt modelId="{5AC1A897-98C1-4CE3-9DDC-C6A07848123E}">
      <dgm:prSet/>
      <dgm:spPr/>
      <dgm:t>
        <a:bodyPr/>
        <a:lstStyle/>
        <a:p>
          <a:r>
            <a:rPr lang="en-US"/>
            <a:t>Complete Socialization with Executive Leaders</a:t>
          </a:r>
        </a:p>
      </dgm:t>
    </dgm:pt>
    <dgm:pt modelId="{A71B3E00-2E07-4BE2-8584-B27E99F224E7}" type="parTrans" cxnId="{D14D31FD-CCA8-49B4-A5F2-D89CBE67CBCA}">
      <dgm:prSet/>
      <dgm:spPr/>
      <dgm:t>
        <a:bodyPr/>
        <a:lstStyle/>
        <a:p>
          <a:endParaRPr lang="en-US"/>
        </a:p>
      </dgm:t>
    </dgm:pt>
    <dgm:pt modelId="{617D87AA-1E21-4121-8557-CB7C06A0774C}" type="sibTrans" cxnId="{D14D31FD-CCA8-49B4-A5F2-D89CBE67CBCA}">
      <dgm:prSet/>
      <dgm:spPr/>
      <dgm:t>
        <a:bodyPr/>
        <a:lstStyle/>
        <a:p>
          <a:endParaRPr lang="en-US"/>
        </a:p>
      </dgm:t>
    </dgm:pt>
    <dgm:pt modelId="{A18AB61E-4856-46AE-817E-3CFB44D6BDE3}">
      <dgm:prSet/>
      <dgm:spPr/>
      <dgm:t>
        <a:bodyPr/>
        <a:lstStyle/>
        <a:p>
          <a:pPr>
            <a:defRPr b="1"/>
          </a:pPr>
          <a:r>
            <a:rPr lang="en-US"/>
            <a:t>March</a:t>
          </a:r>
        </a:p>
      </dgm:t>
    </dgm:pt>
    <dgm:pt modelId="{B1042E33-7D64-45C6-A3CB-112DB7B2AA40}" type="parTrans" cxnId="{3C74ED9E-432C-442A-9551-65E466671E50}">
      <dgm:prSet/>
      <dgm:spPr/>
      <dgm:t>
        <a:bodyPr/>
        <a:lstStyle/>
        <a:p>
          <a:endParaRPr lang="en-US"/>
        </a:p>
      </dgm:t>
    </dgm:pt>
    <dgm:pt modelId="{FB10DD41-17E6-410E-915F-68EEED56BE4F}" type="sibTrans" cxnId="{3C74ED9E-432C-442A-9551-65E466671E50}">
      <dgm:prSet/>
      <dgm:spPr/>
      <dgm:t>
        <a:bodyPr/>
        <a:lstStyle/>
        <a:p>
          <a:endParaRPr lang="en-US"/>
        </a:p>
      </dgm:t>
    </dgm:pt>
    <dgm:pt modelId="{E47D93FD-4A01-456F-9774-B863B40091E4}">
      <dgm:prSet/>
      <dgm:spPr/>
      <dgm:t>
        <a:bodyPr/>
        <a:lstStyle/>
        <a:p>
          <a:r>
            <a:rPr lang="en-US"/>
            <a:t>Audit Committee Approves 2022 Audit Plan</a:t>
          </a:r>
        </a:p>
      </dgm:t>
    </dgm:pt>
    <dgm:pt modelId="{0F7706AA-00CD-468F-9494-E9D58E003FC5}" type="parTrans" cxnId="{D8D99E4A-77A0-49E8-B713-B2DA2A5DFD2E}">
      <dgm:prSet/>
      <dgm:spPr/>
      <dgm:t>
        <a:bodyPr/>
        <a:lstStyle/>
        <a:p>
          <a:endParaRPr lang="en-US"/>
        </a:p>
      </dgm:t>
    </dgm:pt>
    <dgm:pt modelId="{69917360-65D5-46F9-A6F3-3CCEFDD584E3}" type="sibTrans" cxnId="{D8D99E4A-77A0-49E8-B713-B2DA2A5DFD2E}">
      <dgm:prSet/>
      <dgm:spPr/>
      <dgm:t>
        <a:bodyPr/>
        <a:lstStyle/>
        <a:p>
          <a:endParaRPr lang="en-US"/>
        </a:p>
      </dgm:t>
    </dgm:pt>
    <dgm:pt modelId="{D28187CA-7195-44E9-82D8-F7F4B63A75CC}">
      <dgm:prSet/>
      <dgm:spPr/>
      <dgm:t>
        <a:bodyPr/>
        <a:lstStyle/>
        <a:p>
          <a:r>
            <a:rPr lang="en-US"/>
            <a:t>2022 Internal Audit Plan Year Begins</a:t>
          </a:r>
        </a:p>
      </dgm:t>
    </dgm:pt>
    <dgm:pt modelId="{42B3C28B-B71D-4570-A727-70077DD66D5E}" type="parTrans" cxnId="{DA622CC5-9137-43E1-B3C6-BE6029408831}">
      <dgm:prSet/>
      <dgm:spPr/>
      <dgm:t>
        <a:bodyPr/>
        <a:lstStyle/>
        <a:p>
          <a:endParaRPr lang="en-US"/>
        </a:p>
      </dgm:t>
    </dgm:pt>
    <dgm:pt modelId="{F3882758-7193-4DBB-A7F9-C448D0C97F89}" type="sibTrans" cxnId="{DA622CC5-9137-43E1-B3C6-BE6029408831}">
      <dgm:prSet/>
      <dgm:spPr/>
      <dgm:t>
        <a:bodyPr/>
        <a:lstStyle/>
        <a:p>
          <a:endParaRPr lang="en-US"/>
        </a:p>
      </dgm:t>
    </dgm:pt>
    <dgm:pt modelId="{EA814BA5-37EF-4BC2-912A-8207ED4C5BEE}" type="pres">
      <dgm:prSet presAssocID="{15A87649-4240-4674-8B38-1C9DCA2F5EB6}" presName="root" presStyleCnt="0">
        <dgm:presLayoutVars>
          <dgm:chMax/>
          <dgm:chPref/>
          <dgm:animLvl val="lvl"/>
        </dgm:presLayoutVars>
      </dgm:prSet>
      <dgm:spPr/>
    </dgm:pt>
    <dgm:pt modelId="{08071E6B-0601-4561-B5E3-7F2A30E43BC8}" type="pres">
      <dgm:prSet presAssocID="{15A87649-4240-4674-8B38-1C9DCA2F5EB6}" presName="divider" presStyleLbl="fgAcc1" presStyleIdx="0" presStyleCnt="7"/>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ACEE71E5-B63C-4AF9-8C86-A14716788D25}" type="pres">
      <dgm:prSet presAssocID="{15A87649-4240-4674-8B38-1C9DCA2F5EB6}" presName="nodes" presStyleCnt="0">
        <dgm:presLayoutVars>
          <dgm:chMax/>
          <dgm:chPref/>
          <dgm:animLvl val="lvl"/>
        </dgm:presLayoutVars>
      </dgm:prSet>
      <dgm:spPr/>
    </dgm:pt>
    <dgm:pt modelId="{5150BB5C-8E74-466F-A2A2-1CB1CE380B0D}" type="pres">
      <dgm:prSet presAssocID="{DC68C6BC-8BDF-49E5-8CA0-62959FB982D9}" presName="composite" presStyleCnt="0"/>
      <dgm:spPr/>
    </dgm:pt>
    <dgm:pt modelId="{428F5050-58F0-46ED-8EDA-6D750818CF76}" type="pres">
      <dgm:prSet presAssocID="{DC68C6BC-8BDF-49E5-8CA0-62959FB982D9}"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18E7513-9AC8-430F-9436-28F939A71D02}" type="pres">
      <dgm:prSet presAssocID="{DC68C6BC-8BDF-49E5-8CA0-62959FB982D9}" presName="DropPinPlaceHolder" presStyleCnt="0"/>
      <dgm:spPr/>
    </dgm:pt>
    <dgm:pt modelId="{8AC0447F-550F-4E08-ADE6-8820BD7287E3}" type="pres">
      <dgm:prSet presAssocID="{DC68C6BC-8BDF-49E5-8CA0-62959FB982D9}" presName="DropPin" presStyleLbl="alignNode1" presStyleIdx="0" presStyleCnt="6"/>
      <dgm:spPr/>
    </dgm:pt>
    <dgm:pt modelId="{E2D1A8BD-3E34-4AFF-A2DC-4DC8B5FE4322}" type="pres">
      <dgm:prSet presAssocID="{DC68C6BC-8BDF-49E5-8CA0-62959FB982D9}" presName="Ellipse" presStyleLbl="fgAcc1" presStyleIdx="1" presStyleCnt="7"/>
      <dgm:spPr>
        <a:solidFill>
          <a:schemeClr val="lt1">
            <a:alpha val="90000"/>
            <a:hueOff val="0"/>
            <a:satOff val="0"/>
            <a:lumOff val="0"/>
            <a:alphaOff val="0"/>
          </a:schemeClr>
        </a:solidFill>
        <a:ln w="25400" cap="flat" cmpd="sng" algn="ctr">
          <a:noFill/>
          <a:prstDash val="solid"/>
        </a:ln>
        <a:effectLst/>
      </dgm:spPr>
    </dgm:pt>
    <dgm:pt modelId="{EDC8C33D-D9D2-4DC8-B00A-C3C3FBF8BE2D}" type="pres">
      <dgm:prSet presAssocID="{DC68C6BC-8BDF-49E5-8CA0-62959FB982D9}" presName="L2TextContainer" presStyleLbl="revTx" presStyleIdx="0" presStyleCnt="12">
        <dgm:presLayoutVars>
          <dgm:bulletEnabled val="1"/>
        </dgm:presLayoutVars>
      </dgm:prSet>
      <dgm:spPr/>
    </dgm:pt>
    <dgm:pt modelId="{54638B91-05D9-4AC6-9A5E-25FCC68A8A4B}" type="pres">
      <dgm:prSet presAssocID="{DC68C6BC-8BDF-49E5-8CA0-62959FB982D9}" presName="L1TextContainer" presStyleLbl="revTx" presStyleIdx="1" presStyleCnt="12">
        <dgm:presLayoutVars>
          <dgm:chMax val="1"/>
          <dgm:chPref val="1"/>
          <dgm:bulletEnabled val="1"/>
        </dgm:presLayoutVars>
      </dgm:prSet>
      <dgm:spPr/>
    </dgm:pt>
    <dgm:pt modelId="{CAC0FA1F-D7CF-4216-BBC7-A759179FBF74}" type="pres">
      <dgm:prSet presAssocID="{DC68C6BC-8BDF-49E5-8CA0-62959FB982D9}"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C56A3E8-8962-4523-AB3A-D2DEDDA375AA}" type="pres">
      <dgm:prSet presAssocID="{DC68C6BC-8BDF-49E5-8CA0-62959FB982D9}" presName="EmptyPlaceHolder" presStyleCnt="0"/>
      <dgm:spPr/>
    </dgm:pt>
    <dgm:pt modelId="{CA946E5D-73B2-4831-AC85-EA3DD2845735}" type="pres">
      <dgm:prSet presAssocID="{80BD0D47-1728-4F75-8930-06A6C21EFBB2}" presName="spaceBetweenRectangles" presStyleCnt="0"/>
      <dgm:spPr/>
    </dgm:pt>
    <dgm:pt modelId="{367DB17C-9A42-496F-90BF-DF9FC641EB04}" type="pres">
      <dgm:prSet presAssocID="{1FD73247-D20A-490C-9C3F-F62D83302A4C}" presName="composite" presStyleCnt="0"/>
      <dgm:spPr/>
    </dgm:pt>
    <dgm:pt modelId="{853F4FDA-4D73-4A10-BADC-28F45D9A8E80}" type="pres">
      <dgm:prSet presAssocID="{1FD73247-D20A-490C-9C3F-F62D83302A4C}"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F59E67D-DA07-41F3-A992-6F005B9FA4D0}" type="pres">
      <dgm:prSet presAssocID="{1FD73247-D20A-490C-9C3F-F62D83302A4C}" presName="DropPinPlaceHolder" presStyleCnt="0"/>
      <dgm:spPr/>
    </dgm:pt>
    <dgm:pt modelId="{B953EC33-74CF-4B02-A1DC-F274D1DD9B57}" type="pres">
      <dgm:prSet presAssocID="{1FD73247-D20A-490C-9C3F-F62D83302A4C}" presName="DropPin" presStyleLbl="alignNode1" presStyleIdx="1" presStyleCnt="6"/>
      <dgm:spPr/>
    </dgm:pt>
    <dgm:pt modelId="{CFE8E4D9-E3D1-40A0-B633-BF5921DF6D1C}" type="pres">
      <dgm:prSet presAssocID="{1FD73247-D20A-490C-9C3F-F62D83302A4C}" presName="Ellipse" presStyleLbl="fgAcc1" presStyleIdx="2" presStyleCnt="7"/>
      <dgm:spPr>
        <a:solidFill>
          <a:schemeClr val="lt1">
            <a:alpha val="90000"/>
            <a:hueOff val="0"/>
            <a:satOff val="0"/>
            <a:lumOff val="0"/>
            <a:alphaOff val="0"/>
          </a:schemeClr>
        </a:solidFill>
        <a:ln w="25400" cap="flat" cmpd="sng" algn="ctr">
          <a:noFill/>
          <a:prstDash val="solid"/>
        </a:ln>
        <a:effectLst/>
      </dgm:spPr>
    </dgm:pt>
    <dgm:pt modelId="{C8A7C863-11C6-40D9-8282-4DC9E3D098D4}" type="pres">
      <dgm:prSet presAssocID="{1FD73247-D20A-490C-9C3F-F62D83302A4C}" presName="L2TextContainer" presStyleLbl="revTx" presStyleIdx="2" presStyleCnt="12">
        <dgm:presLayoutVars>
          <dgm:bulletEnabled val="1"/>
        </dgm:presLayoutVars>
      </dgm:prSet>
      <dgm:spPr/>
    </dgm:pt>
    <dgm:pt modelId="{E9D07260-B49B-4369-8073-3EF8D6AA52B7}" type="pres">
      <dgm:prSet presAssocID="{1FD73247-D20A-490C-9C3F-F62D83302A4C}" presName="L1TextContainer" presStyleLbl="revTx" presStyleIdx="3" presStyleCnt="12">
        <dgm:presLayoutVars>
          <dgm:chMax val="1"/>
          <dgm:chPref val="1"/>
          <dgm:bulletEnabled val="1"/>
        </dgm:presLayoutVars>
      </dgm:prSet>
      <dgm:spPr/>
    </dgm:pt>
    <dgm:pt modelId="{CE1E29A6-627E-4171-8189-2E2D61603CCE}" type="pres">
      <dgm:prSet presAssocID="{1FD73247-D20A-490C-9C3F-F62D83302A4C}" presName="ConnectLine" presStyleLbl="sibTrans1D1" presStyleIdx="1" presStyleCnt="6"/>
      <dgm:spPr>
        <a:noFill/>
        <a:ln w="12700" cap="flat" cmpd="sng" algn="ctr">
          <a:solidFill>
            <a:schemeClr val="accent1">
              <a:hueOff val="0"/>
              <a:satOff val="0"/>
              <a:lumOff val="0"/>
              <a:alphaOff val="0"/>
            </a:schemeClr>
          </a:solidFill>
          <a:prstDash val="dash"/>
        </a:ln>
        <a:effectLst/>
      </dgm:spPr>
    </dgm:pt>
    <dgm:pt modelId="{9144D748-38E6-457C-AABF-078ACA5A44A9}" type="pres">
      <dgm:prSet presAssocID="{1FD73247-D20A-490C-9C3F-F62D83302A4C}" presName="EmptyPlaceHolder" presStyleCnt="0"/>
      <dgm:spPr/>
    </dgm:pt>
    <dgm:pt modelId="{4871C88A-DFF8-4DD4-8F86-225C076B9524}" type="pres">
      <dgm:prSet presAssocID="{FFBE4029-9DD3-4E55-8EF0-62297195FFB9}" presName="spaceBetweenRectangles" presStyleCnt="0"/>
      <dgm:spPr/>
    </dgm:pt>
    <dgm:pt modelId="{4E4DEC0E-9387-4481-BC65-056B288F945E}" type="pres">
      <dgm:prSet presAssocID="{DD899193-FB2B-4DD2-8FCE-25BCD767829B}" presName="composite" presStyleCnt="0"/>
      <dgm:spPr/>
    </dgm:pt>
    <dgm:pt modelId="{A2794FF7-8DE7-4754-81B3-619B934D2FCD}" type="pres">
      <dgm:prSet presAssocID="{DD899193-FB2B-4DD2-8FCE-25BCD767829B}"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3514FC5-3E96-408D-8768-FE135EB056E4}" type="pres">
      <dgm:prSet presAssocID="{DD899193-FB2B-4DD2-8FCE-25BCD767829B}" presName="DropPinPlaceHolder" presStyleCnt="0"/>
      <dgm:spPr/>
    </dgm:pt>
    <dgm:pt modelId="{DF947B71-0B07-4494-A9FA-88EA51D8662C}" type="pres">
      <dgm:prSet presAssocID="{DD899193-FB2B-4DD2-8FCE-25BCD767829B}" presName="DropPin" presStyleLbl="alignNode1" presStyleIdx="2" presStyleCnt="6"/>
      <dgm:spPr/>
    </dgm:pt>
    <dgm:pt modelId="{7A2B13FA-3F0B-4CDF-9C60-0D3218E447E2}" type="pres">
      <dgm:prSet presAssocID="{DD899193-FB2B-4DD2-8FCE-25BCD767829B}" presName="Ellipse" presStyleLbl="fgAcc1" presStyleIdx="3" presStyleCnt="7"/>
      <dgm:spPr>
        <a:solidFill>
          <a:schemeClr val="lt1">
            <a:alpha val="90000"/>
            <a:hueOff val="0"/>
            <a:satOff val="0"/>
            <a:lumOff val="0"/>
            <a:alphaOff val="0"/>
          </a:schemeClr>
        </a:solidFill>
        <a:ln w="25400" cap="flat" cmpd="sng" algn="ctr">
          <a:noFill/>
          <a:prstDash val="solid"/>
        </a:ln>
        <a:effectLst/>
      </dgm:spPr>
    </dgm:pt>
    <dgm:pt modelId="{0B6594D0-B6D3-45EF-A993-CD7869848B6F}" type="pres">
      <dgm:prSet presAssocID="{DD899193-FB2B-4DD2-8FCE-25BCD767829B}" presName="L2TextContainer" presStyleLbl="revTx" presStyleIdx="4" presStyleCnt="12">
        <dgm:presLayoutVars>
          <dgm:bulletEnabled val="1"/>
        </dgm:presLayoutVars>
      </dgm:prSet>
      <dgm:spPr/>
    </dgm:pt>
    <dgm:pt modelId="{158A3C2E-29AD-48AE-B36D-35D7E69C32C9}" type="pres">
      <dgm:prSet presAssocID="{DD899193-FB2B-4DD2-8FCE-25BCD767829B}" presName="L1TextContainer" presStyleLbl="revTx" presStyleIdx="5" presStyleCnt="12">
        <dgm:presLayoutVars>
          <dgm:chMax val="1"/>
          <dgm:chPref val="1"/>
          <dgm:bulletEnabled val="1"/>
        </dgm:presLayoutVars>
      </dgm:prSet>
      <dgm:spPr/>
    </dgm:pt>
    <dgm:pt modelId="{4C585D28-76D2-4797-82A0-51917D0BEF76}" type="pres">
      <dgm:prSet presAssocID="{DD899193-FB2B-4DD2-8FCE-25BCD767829B}"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B0A69C8A-D5A1-4B72-9C19-27C02EDEB4DD}" type="pres">
      <dgm:prSet presAssocID="{DD899193-FB2B-4DD2-8FCE-25BCD767829B}" presName="EmptyPlaceHolder" presStyleCnt="0"/>
      <dgm:spPr/>
    </dgm:pt>
    <dgm:pt modelId="{4F722E11-481A-4C4B-9896-2F7C2340A0B6}" type="pres">
      <dgm:prSet presAssocID="{C76DB4A4-9BA0-4EC0-820A-665556604FB3}" presName="spaceBetweenRectangles" presStyleCnt="0"/>
      <dgm:spPr/>
    </dgm:pt>
    <dgm:pt modelId="{F321B5BD-C418-4305-9EEE-ACD2850B2567}" type="pres">
      <dgm:prSet presAssocID="{A898C13C-F284-4C6B-8D77-856F19F988D8}" presName="composite" presStyleCnt="0"/>
      <dgm:spPr/>
    </dgm:pt>
    <dgm:pt modelId="{DC750FE4-F177-4725-B41E-3CCE10383E0D}" type="pres">
      <dgm:prSet presAssocID="{A898C13C-F284-4C6B-8D77-856F19F988D8}"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F4D00C3E-A4F7-4B59-A794-B93DD4C94BD5}" type="pres">
      <dgm:prSet presAssocID="{A898C13C-F284-4C6B-8D77-856F19F988D8}" presName="DropPinPlaceHolder" presStyleCnt="0"/>
      <dgm:spPr/>
    </dgm:pt>
    <dgm:pt modelId="{FA53FC7E-17A2-4763-B2A2-6EFCF35F6D3D}" type="pres">
      <dgm:prSet presAssocID="{A898C13C-F284-4C6B-8D77-856F19F988D8}" presName="DropPin" presStyleLbl="alignNode1" presStyleIdx="3" presStyleCnt="6"/>
      <dgm:spPr/>
    </dgm:pt>
    <dgm:pt modelId="{EC500019-F626-4B89-B530-656B097B77F3}" type="pres">
      <dgm:prSet presAssocID="{A898C13C-F284-4C6B-8D77-856F19F988D8}" presName="Ellipse" presStyleLbl="fgAcc1" presStyleIdx="4" presStyleCnt="7"/>
      <dgm:spPr>
        <a:solidFill>
          <a:schemeClr val="lt1">
            <a:alpha val="90000"/>
            <a:hueOff val="0"/>
            <a:satOff val="0"/>
            <a:lumOff val="0"/>
            <a:alphaOff val="0"/>
          </a:schemeClr>
        </a:solidFill>
        <a:ln w="25400" cap="flat" cmpd="sng" algn="ctr">
          <a:noFill/>
          <a:prstDash val="solid"/>
        </a:ln>
        <a:effectLst/>
      </dgm:spPr>
    </dgm:pt>
    <dgm:pt modelId="{2D445196-E246-42B5-B8C0-2CFE0911F5D3}" type="pres">
      <dgm:prSet presAssocID="{A898C13C-F284-4C6B-8D77-856F19F988D8}" presName="L2TextContainer" presStyleLbl="revTx" presStyleIdx="6" presStyleCnt="12">
        <dgm:presLayoutVars>
          <dgm:bulletEnabled val="1"/>
        </dgm:presLayoutVars>
      </dgm:prSet>
      <dgm:spPr/>
    </dgm:pt>
    <dgm:pt modelId="{BE300665-A427-4968-B74A-59C90F1736C8}" type="pres">
      <dgm:prSet presAssocID="{A898C13C-F284-4C6B-8D77-856F19F988D8}" presName="L1TextContainer" presStyleLbl="revTx" presStyleIdx="7" presStyleCnt="12">
        <dgm:presLayoutVars>
          <dgm:chMax val="1"/>
          <dgm:chPref val="1"/>
          <dgm:bulletEnabled val="1"/>
        </dgm:presLayoutVars>
      </dgm:prSet>
      <dgm:spPr/>
    </dgm:pt>
    <dgm:pt modelId="{B0FE64DE-B2CB-4B00-8AEF-7B83C39C7C4D}" type="pres">
      <dgm:prSet presAssocID="{A898C13C-F284-4C6B-8D77-856F19F988D8}" presName="ConnectLine" presStyleLbl="sibTrans1D1" presStyleIdx="3" presStyleCnt="6"/>
      <dgm:spPr>
        <a:noFill/>
        <a:ln w="12700" cap="flat" cmpd="sng" algn="ctr">
          <a:solidFill>
            <a:schemeClr val="accent1">
              <a:hueOff val="0"/>
              <a:satOff val="0"/>
              <a:lumOff val="0"/>
              <a:alphaOff val="0"/>
            </a:schemeClr>
          </a:solidFill>
          <a:prstDash val="dash"/>
        </a:ln>
        <a:effectLst/>
      </dgm:spPr>
    </dgm:pt>
    <dgm:pt modelId="{3B14151B-AE57-4C11-85B8-05AE17CD4E2C}" type="pres">
      <dgm:prSet presAssocID="{A898C13C-F284-4C6B-8D77-856F19F988D8}" presName="EmptyPlaceHolder" presStyleCnt="0"/>
      <dgm:spPr/>
    </dgm:pt>
    <dgm:pt modelId="{0A25E49A-AEA8-4C27-BD40-8EA7424315EA}" type="pres">
      <dgm:prSet presAssocID="{CE355244-44B7-4F7F-8AA5-13D6137B0E27}" presName="spaceBetweenRectangles" presStyleCnt="0"/>
      <dgm:spPr/>
    </dgm:pt>
    <dgm:pt modelId="{981ACCCB-56B8-44B5-9D90-37F3536B324B}" type="pres">
      <dgm:prSet presAssocID="{DF3FE4E7-EF8E-4F52-A090-6EFB2338BC74}" presName="composite" presStyleCnt="0"/>
      <dgm:spPr/>
    </dgm:pt>
    <dgm:pt modelId="{5BF5942C-F03C-4C4B-AC94-54CB93998B6F}" type="pres">
      <dgm:prSet presAssocID="{DF3FE4E7-EF8E-4F52-A090-6EFB2338BC7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80C60B3-EDD0-4CAA-A09B-A713DD21DC0D}" type="pres">
      <dgm:prSet presAssocID="{DF3FE4E7-EF8E-4F52-A090-6EFB2338BC74}" presName="DropPinPlaceHolder" presStyleCnt="0"/>
      <dgm:spPr/>
    </dgm:pt>
    <dgm:pt modelId="{93B6A93C-3E45-40EF-8C79-76D88862390B}" type="pres">
      <dgm:prSet presAssocID="{DF3FE4E7-EF8E-4F52-A090-6EFB2338BC74}" presName="DropPin" presStyleLbl="alignNode1" presStyleIdx="4" presStyleCnt="6"/>
      <dgm:spPr/>
    </dgm:pt>
    <dgm:pt modelId="{03DC65D0-3303-4A45-8F70-5265B12E2243}" type="pres">
      <dgm:prSet presAssocID="{DF3FE4E7-EF8E-4F52-A090-6EFB2338BC74}" presName="Ellipse" presStyleLbl="fgAcc1" presStyleIdx="5" presStyleCnt="7"/>
      <dgm:spPr>
        <a:solidFill>
          <a:schemeClr val="lt1">
            <a:alpha val="90000"/>
            <a:hueOff val="0"/>
            <a:satOff val="0"/>
            <a:lumOff val="0"/>
            <a:alphaOff val="0"/>
          </a:schemeClr>
        </a:solidFill>
        <a:ln w="25400" cap="flat" cmpd="sng" algn="ctr">
          <a:noFill/>
          <a:prstDash val="solid"/>
        </a:ln>
        <a:effectLst/>
      </dgm:spPr>
    </dgm:pt>
    <dgm:pt modelId="{BA12A728-5074-4AD8-8D85-81D7CF347269}" type="pres">
      <dgm:prSet presAssocID="{DF3FE4E7-EF8E-4F52-A090-6EFB2338BC74}" presName="L2TextContainer" presStyleLbl="revTx" presStyleIdx="8" presStyleCnt="12">
        <dgm:presLayoutVars>
          <dgm:bulletEnabled val="1"/>
        </dgm:presLayoutVars>
      </dgm:prSet>
      <dgm:spPr/>
    </dgm:pt>
    <dgm:pt modelId="{2FA470DC-BF73-4B7F-A64F-87E70A4A2BC7}" type="pres">
      <dgm:prSet presAssocID="{DF3FE4E7-EF8E-4F52-A090-6EFB2338BC74}" presName="L1TextContainer" presStyleLbl="revTx" presStyleIdx="9" presStyleCnt="12">
        <dgm:presLayoutVars>
          <dgm:chMax val="1"/>
          <dgm:chPref val="1"/>
          <dgm:bulletEnabled val="1"/>
        </dgm:presLayoutVars>
      </dgm:prSet>
      <dgm:spPr/>
    </dgm:pt>
    <dgm:pt modelId="{D813E8AF-542F-42AE-9F49-A88BEB4DAAD7}" type="pres">
      <dgm:prSet presAssocID="{DF3FE4E7-EF8E-4F52-A090-6EFB2338BC74}" presName="ConnectLine" presStyleLbl="sibTrans1D1" presStyleIdx="4" presStyleCnt="6"/>
      <dgm:spPr>
        <a:noFill/>
        <a:ln w="12700" cap="flat" cmpd="sng" algn="ctr">
          <a:solidFill>
            <a:schemeClr val="accent1">
              <a:hueOff val="0"/>
              <a:satOff val="0"/>
              <a:lumOff val="0"/>
              <a:alphaOff val="0"/>
            </a:schemeClr>
          </a:solidFill>
          <a:prstDash val="dash"/>
        </a:ln>
        <a:effectLst/>
      </dgm:spPr>
    </dgm:pt>
    <dgm:pt modelId="{A5345B95-5F9D-4289-BA97-53934CC5118A}" type="pres">
      <dgm:prSet presAssocID="{DF3FE4E7-EF8E-4F52-A090-6EFB2338BC74}" presName="EmptyPlaceHolder" presStyleCnt="0"/>
      <dgm:spPr/>
    </dgm:pt>
    <dgm:pt modelId="{824DE207-F082-48A8-B7FC-FF1B25CD3F06}" type="pres">
      <dgm:prSet presAssocID="{151BD8D4-5EAF-4EB4-B64D-F9B2507A1DEC}" presName="spaceBetweenRectangles" presStyleCnt="0"/>
      <dgm:spPr/>
    </dgm:pt>
    <dgm:pt modelId="{3945B31E-7514-4173-A292-BE68D7E0B86D}" type="pres">
      <dgm:prSet presAssocID="{A18AB61E-4856-46AE-817E-3CFB44D6BDE3}" presName="composite" presStyleCnt="0"/>
      <dgm:spPr/>
    </dgm:pt>
    <dgm:pt modelId="{6222B21A-527B-4F8F-8F87-23DF95234AFC}" type="pres">
      <dgm:prSet presAssocID="{A18AB61E-4856-46AE-817E-3CFB44D6BDE3}"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EE5F79DB-6E6F-4332-B68E-E285687A2CB0}" type="pres">
      <dgm:prSet presAssocID="{A18AB61E-4856-46AE-817E-3CFB44D6BDE3}" presName="DropPinPlaceHolder" presStyleCnt="0"/>
      <dgm:spPr/>
    </dgm:pt>
    <dgm:pt modelId="{118A11A4-C4CE-43E1-B163-FA8FECFD725C}" type="pres">
      <dgm:prSet presAssocID="{A18AB61E-4856-46AE-817E-3CFB44D6BDE3}" presName="DropPin" presStyleLbl="alignNode1" presStyleIdx="5" presStyleCnt="6"/>
      <dgm:spPr/>
    </dgm:pt>
    <dgm:pt modelId="{1CE0FBBF-4BEC-4BA3-AE62-410F4A10F044}" type="pres">
      <dgm:prSet presAssocID="{A18AB61E-4856-46AE-817E-3CFB44D6BDE3}" presName="Ellipse" presStyleLbl="fgAcc1" presStyleIdx="6" presStyleCnt="7"/>
      <dgm:spPr>
        <a:solidFill>
          <a:schemeClr val="lt1">
            <a:alpha val="90000"/>
            <a:hueOff val="0"/>
            <a:satOff val="0"/>
            <a:lumOff val="0"/>
            <a:alphaOff val="0"/>
          </a:schemeClr>
        </a:solidFill>
        <a:ln w="25400" cap="flat" cmpd="sng" algn="ctr">
          <a:noFill/>
          <a:prstDash val="solid"/>
        </a:ln>
        <a:effectLst/>
      </dgm:spPr>
    </dgm:pt>
    <dgm:pt modelId="{5104864E-73D3-4BA2-B9E0-E6345B950E0C}" type="pres">
      <dgm:prSet presAssocID="{A18AB61E-4856-46AE-817E-3CFB44D6BDE3}" presName="L2TextContainer" presStyleLbl="revTx" presStyleIdx="10" presStyleCnt="12">
        <dgm:presLayoutVars>
          <dgm:bulletEnabled val="1"/>
        </dgm:presLayoutVars>
      </dgm:prSet>
      <dgm:spPr/>
    </dgm:pt>
    <dgm:pt modelId="{54863211-D4F4-447A-9764-21E0091CDB20}" type="pres">
      <dgm:prSet presAssocID="{A18AB61E-4856-46AE-817E-3CFB44D6BDE3}" presName="L1TextContainer" presStyleLbl="revTx" presStyleIdx="11" presStyleCnt="12">
        <dgm:presLayoutVars>
          <dgm:chMax val="1"/>
          <dgm:chPref val="1"/>
          <dgm:bulletEnabled val="1"/>
        </dgm:presLayoutVars>
      </dgm:prSet>
      <dgm:spPr/>
    </dgm:pt>
    <dgm:pt modelId="{36A4CCFF-6447-4F6A-94F4-681B6D29CA31}" type="pres">
      <dgm:prSet presAssocID="{A18AB61E-4856-46AE-817E-3CFB44D6BDE3}" presName="ConnectLine" presStyleLbl="sibTrans1D1" presStyleIdx="5" presStyleCnt="6"/>
      <dgm:spPr>
        <a:noFill/>
        <a:ln w="12700" cap="flat" cmpd="sng" algn="ctr">
          <a:solidFill>
            <a:schemeClr val="accent1">
              <a:hueOff val="0"/>
              <a:satOff val="0"/>
              <a:lumOff val="0"/>
              <a:alphaOff val="0"/>
            </a:schemeClr>
          </a:solidFill>
          <a:prstDash val="dash"/>
        </a:ln>
        <a:effectLst/>
      </dgm:spPr>
    </dgm:pt>
    <dgm:pt modelId="{1E59C1B6-1610-4AE5-A32E-54CB46A736E5}" type="pres">
      <dgm:prSet presAssocID="{A18AB61E-4856-46AE-817E-3CFB44D6BDE3}" presName="EmptyPlaceHolder" presStyleCnt="0"/>
      <dgm:spPr/>
    </dgm:pt>
  </dgm:ptLst>
  <dgm:cxnLst>
    <dgm:cxn modelId="{D53F3D12-C8E8-4FAE-A528-74268C70921F}" type="presOf" srcId="{E47D93FD-4A01-456F-9774-B863B40091E4}" destId="{5104864E-73D3-4BA2-B9E0-E6345B950E0C}" srcOrd="0" destOrd="0" presId="urn:microsoft.com/office/officeart/2017/3/layout/DropPinTimeline"/>
    <dgm:cxn modelId="{50C67F12-4DEE-43AE-AAA1-BBCA6FEB872E}" type="presOf" srcId="{ABBB2209-6534-4437-8F2F-A0A3105C12BF}" destId="{2D445196-E246-42B5-B8C0-2CFE0911F5D3}" srcOrd="0" destOrd="1" presId="urn:microsoft.com/office/officeart/2017/3/layout/DropPinTimeline"/>
    <dgm:cxn modelId="{1E81F913-FF85-4D38-BB00-50BCF696D454}" type="presOf" srcId="{DF3FE4E7-EF8E-4F52-A090-6EFB2338BC74}" destId="{2FA470DC-BF73-4B7F-A64F-87E70A4A2BC7}" srcOrd="0" destOrd="0" presId="urn:microsoft.com/office/officeart/2017/3/layout/DropPinTimeline"/>
    <dgm:cxn modelId="{F92C9A1C-F2EF-458B-B357-58C46363C9A7}" srcId="{15A87649-4240-4674-8B38-1C9DCA2F5EB6}" destId="{1FD73247-D20A-490C-9C3F-F62D83302A4C}" srcOrd="1" destOrd="0" parTransId="{AA9D0716-2937-4037-B437-788C3EEF3C3B}" sibTransId="{FFBE4029-9DD3-4E55-8EF0-62297195FFB9}"/>
    <dgm:cxn modelId="{971C111E-15E8-46B1-AC46-F20C4C433775}" type="presOf" srcId="{DE3DF53E-2B89-40B2-A5F8-239E2643292C}" destId="{2D445196-E246-42B5-B8C0-2CFE0911F5D3}" srcOrd="0" destOrd="0" presId="urn:microsoft.com/office/officeart/2017/3/layout/DropPinTimeline"/>
    <dgm:cxn modelId="{CEB16722-D252-4BF6-9AE7-87D1A24BE9D9}" srcId="{15A87649-4240-4674-8B38-1C9DCA2F5EB6}" destId="{DD899193-FB2B-4DD2-8FCE-25BCD767829B}" srcOrd="2" destOrd="0" parTransId="{A38B1349-032A-4D6F-A2B4-2FB9B04FB407}" sibTransId="{C76DB4A4-9BA0-4EC0-820A-665556604FB3}"/>
    <dgm:cxn modelId="{CB7BB839-C04E-4CCD-992E-2060EBF3F458}" srcId="{A898C13C-F284-4C6B-8D77-856F19F988D8}" destId="{DE3DF53E-2B89-40B2-A5F8-239E2643292C}" srcOrd="0" destOrd="0" parTransId="{6AA122FF-8CDD-42B1-B2C0-56F8F0363D73}" sibTransId="{5C0853D2-0D22-484B-B5FA-7B272661889E}"/>
    <dgm:cxn modelId="{CD0DDE5D-5172-4A91-9542-704BA5338AB4}" type="presOf" srcId="{68D3494C-96EC-4827-B8A0-C72A63EE34B0}" destId="{0B6594D0-B6D3-45EF-A993-CD7869848B6F}" srcOrd="0" destOrd="0" presId="urn:microsoft.com/office/officeart/2017/3/layout/DropPinTimeline"/>
    <dgm:cxn modelId="{5B22A742-FC59-4556-9292-F37A1EBB70CF}" type="presOf" srcId="{A18AB61E-4856-46AE-817E-3CFB44D6BDE3}" destId="{54863211-D4F4-447A-9764-21E0091CDB20}" srcOrd="0" destOrd="0" presId="urn:microsoft.com/office/officeart/2017/3/layout/DropPinTimeline"/>
    <dgm:cxn modelId="{D8D99E4A-77A0-49E8-B713-B2DA2A5DFD2E}" srcId="{A18AB61E-4856-46AE-817E-3CFB44D6BDE3}" destId="{E47D93FD-4A01-456F-9774-B863B40091E4}" srcOrd="0" destOrd="0" parTransId="{0F7706AA-00CD-468F-9494-E9D58E003FC5}" sibTransId="{69917360-65D5-46F9-A6F3-3CCEFDD584E3}"/>
    <dgm:cxn modelId="{DFCBB06C-8190-4B56-9B73-F3F0831B5C33}" type="presOf" srcId="{7E4F0ED2-E8C0-480D-8B7D-1736146DD398}" destId="{EDC8C33D-D9D2-4DC8-B00A-C3C3FBF8BE2D}" srcOrd="0" destOrd="0" presId="urn:microsoft.com/office/officeart/2017/3/layout/DropPinTimeline"/>
    <dgm:cxn modelId="{9E562F6F-011F-475C-8BC5-110238AFE9C6}" type="presOf" srcId="{D28187CA-7195-44E9-82D8-F7F4B63A75CC}" destId="{5104864E-73D3-4BA2-B9E0-E6345B950E0C}" srcOrd="0" destOrd="1" presId="urn:microsoft.com/office/officeart/2017/3/layout/DropPinTimeline"/>
    <dgm:cxn modelId="{F1735755-92DB-4503-87F3-5F0BF2F36D1F}" type="presOf" srcId="{802F92E8-221A-4D5B-9966-8DC5DD35F5FC}" destId="{C8A7C863-11C6-40D9-8282-4DC9E3D098D4}" srcOrd="0" destOrd="1" presId="urn:microsoft.com/office/officeart/2017/3/layout/DropPinTimeline"/>
    <dgm:cxn modelId="{81C51257-B777-448E-B9E2-70C1990F811B}" srcId="{1FD73247-D20A-490C-9C3F-F62D83302A4C}" destId="{802F92E8-221A-4D5B-9966-8DC5DD35F5FC}" srcOrd="1" destOrd="0" parTransId="{441103B9-99D0-4C68-976F-A10EE525EAE2}" sibTransId="{1EA36C14-5E17-4E04-B68A-30B1BA144F8C}"/>
    <dgm:cxn modelId="{3699B878-6CC5-43A5-A2E1-528AD7ED4B2F}" type="presOf" srcId="{5AC1A897-98C1-4CE3-9DDC-C6A07848123E}" destId="{BA12A728-5074-4AD8-8D85-81D7CF347269}" srcOrd="0" destOrd="0" presId="urn:microsoft.com/office/officeart/2017/3/layout/DropPinTimeline"/>
    <dgm:cxn modelId="{F8BA677A-E02D-4BC6-B22E-A4DD4181A4D3}" srcId="{DC68C6BC-8BDF-49E5-8CA0-62959FB982D9}" destId="{7E4F0ED2-E8C0-480D-8B7D-1736146DD398}" srcOrd="0" destOrd="0" parTransId="{13A122EB-8824-4467-AE80-F5A8687608CE}" sibTransId="{A82D5462-84EF-497C-8E51-63C4CD170DA8}"/>
    <dgm:cxn modelId="{2BFC3B85-FA9A-4883-8EBA-FA23C75DFC29}" srcId="{DD899193-FB2B-4DD2-8FCE-25BCD767829B}" destId="{B41D4152-96FA-45E7-BD4B-1E9C22BDC3FE}" srcOrd="1" destOrd="0" parTransId="{4E73C775-3968-4A09-9AEE-CB71C310CEB5}" sibTransId="{45F1892E-A1D1-4412-8474-CF27E98B9BD9}"/>
    <dgm:cxn modelId="{438C7C98-4715-458C-A42B-68BF40296FFB}" type="presOf" srcId="{15A87649-4240-4674-8B38-1C9DCA2F5EB6}" destId="{EA814BA5-37EF-4BC2-912A-8207ED4C5BEE}" srcOrd="0" destOrd="0" presId="urn:microsoft.com/office/officeart/2017/3/layout/DropPinTimeline"/>
    <dgm:cxn modelId="{3C74ED9E-432C-442A-9551-65E466671E50}" srcId="{15A87649-4240-4674-8B38-1C9DCA2F5EB6}" destId="{A18AB61E-4856-46AE-817E-3CFB44D6BDE3}" srcOrd="5" destOrd="0" parTransId="{B1042E33-7D64-45C6-A3CB-112DB7B2AA40}" sibTransId="{FB10DD41-17E6-410E-915F-68EEED56BE4F}"/>
    <dgm:cxn modelId="{F98ACEA7-2E74-43B8-910F-450B32FB63EC}" type="presOf" srcId="{B39463A0-B9B1-4441-A4F0-AB6FA150AB9E}" destId="{C8A7C863-11C6-40D9-8282-4DC9E3D098D4}" srcOrd="0" destOrd="0" presId="urn:microsoft.com/office/officeart/2017/3/layout/DropPinTimeline"/>
    <dgm:cxn modelId="{75CC53AD-64F0-4771-92F0-2D5B9E10FBD3}" srcId="{15A87649-4240-4674-8B38-1C9DCA2F5EB6}" destId="{A898C13C-F284-4C6B-8D77-856F19F988D8}" srcOrd="3" destOrd="0" parTransId="{EA3B2E6D-D145-4626-AC7D-CFE6F2981374}" sibTransId="{CE355244-44B7-4F7F-8AA5-13D6137B0E27}"/>
    <dgm:cxn modelId="{45AEF0AD-00C4-4EB6-9539-919EA7A31F1C}" srcId="{15A87649-4240-4674-8B38-1C9DCA2F5EB6}" destId="{DC68C6BC-8BDF-49E5-8CA0-62959FB982D9}" srcOrd="0" destOrd="0" parTransId="{6645DB3C-E77C-481E-B2E6-536DC0C5428A}" sibTransId="{80BD0D47-1728-4F75-8930-06A6C21EFBB2}"/>
    <dgm:cxn modelId="{593E86AF-4920-4774-B43C-034CC910796A}" type="presOf" srcId="{A898C13C-F284-4C6B-8D77-856F19F988D8}" destId="{BE300665-A427-4968-B74A-59C90F1736C8}" srcOrd="0" destOrd="0" presId="urn:microsoft.com/office/officeart/2017/3/layout/DropPinTimeline"/>
    <dgm:cxn modelId="{2B2C6FB3-242F-4811-83E1-694AD16C8CD6}" type="presOf" srcId="{1FD73247-D20A-490C-9C3F-F62D83302A4C}" destId="{E9D07260-B49B-4369-8073-3EF8D6AA52B7}" srcOrd="0" destOrd="0" presId="urn:microsoft.com/office/officeart/2017/3/layout/DropPinTimeline"/>
    <dgm:cxn modelId="{6CFF35BC-258B-4033-8C61-8DF2EEE3D3FE}" type="presOf" srcId="{DC68C6BC-8BDF-49E5-8CA0-62959FB982D9}" destId="{54638B91-05D9-4AC6-9A5E-25FCC68A8A4B}" srcOrd="0" destOrd="0" presId="urn:microsoft.com/office/officeart/2017/3/layout/DropPinTimeline"/>
    <dgm:cxn modelId="{DA622CC5-9137-43E1-B3C6-BE6029408831}" srcId="{A18AB61E-4856-46AE-817E-3CFB44D6BDE3}" destId="{D28187CA-7195-44E9-82D8-F7F4B63A75CC}" srcOrd="1" destOrd="0" parTransId="{42B3C28B-B71D-4570-A727-70077DD66D5E}" sibTransId="{F3882758-7193-4DBB-A7F9-C448D0C97F89}"/>
    <dgm:cxn modelId="{0AC969CD-1368-403E-ABD4-77BF36B08633}" srcId="{1FD73247-D20A-490C-9C3F-F62D83302A4C}" destId="{B39463A0-B9B1-4441-A4F0-AB6FA150AB9E}" srcOrd="0" destOrd="0" parTransId="{29BE95F8-E047-4E38-AF7D-49E9E6CD0229}" sibTransId="{4BBA6D5A-5523-4DB8-B0A1-E84E59FAE689}"/>
    <dgm:cxn modelId="{2AC2A1DA-BE4B-4815-842D-02F27B8AB658}" srcId="{A898C13C-F284-4C6B-8D77-856F19F988D8}" destId="{ABBB2209-6534-4437-8F2F-A0A3105C12BF}" srcOrd="1" destOrd="0" parTransId="{0C0F4FA9-500C-402C-A121-DA80F768CFFE}" sibTransId="{292B5607-31D7-4A7D-AD6C-08CB5240A090}"/>
    <dgm:cxn modelId="{0E162DE0-0A98-4BBF-87C3-4247FB6C6F08}" type="presOf" srcId="{DD899193-FB2B-4DD2-8FCE-25BCD767829B}" destId="{158A3C2E-29AD-48AE-B36D-35D7E69C32C9}" srcOrd="0" destOrd="0" presId="urn:microsoft.com/office/officeart/2017/3/layout/DropPinTimeline"/>
    <dgm:cxn modelId="{17788CE2-E330-4E55-A4E1-A7ABB9B1FADF}" srcId="{15A87649-4240-4674-8B38-1C9DCA2F5EB6}" destId="{DF3FE4E7-EF8E-4F52-A090-6EFB2338BC74}" srcOrd="4" destOrd="0" parTransId="{F1031536-078B-4EDD-947E-84C73B41DF35}" sibTransId="{151BD8D4-5EAF-4EB4-B64D-F9B2507A1DEC}"/>
    <dgm:cxn modelId="{320178E9-7239-4250-8D76-49896C3BC820}" srcId="{DD899193-FB2B-4DD2-8FCE-25BCD767829B}" destId="{68D3494C-96EC-4827-B8A0-C72A63EE34B0}" srcOrd="0" destOrd="0" parTransId="{8A691683-B1DB-4BFC-9A3C-35FA44DD07CB}" sibTransId="{14688B5F-FF11-44AB-A306-B11E2B061866}"/>
    <dgm:cxn modelId="{2B6577FC-D47A-4522-8DF0-4CA7426ECC67}" type="presOf" srcId="{B41D4152-96FA-45E7-BD4B-1E9C22BDC3FE}" destId="{0B6594D0-B6D3-45EF-A993-CD7869848B6F}" srcOrd="0" destOrd="1" presId="urn:microsoft.com/office/officeart/2017/3/layout/DropPinTimeline"/>
    <dgm:cxn modelId="{D14D31FD-CCA8-49B4-A5F2-D89CBE67CBCA}" srcId="{DF3FE4E7-EF8E-4F52-A090-6EFB2338BC74}" destId="{5AC1A897-98C1-4CE3-9DDC-C6A07848123E}" srcOrd="0" destOrd="0" parTransId="{A71B3E00-2E07-4BE2-8584-B27E99F224E7}" sibTransId="{617D87AA-1E21-4121-8557-CB7C06A0774C}"/>
    <dgm:cxn modelId="{3F1CF4FC-518F-4FC0-B209-FACB9BAFB0D8}" type="presParOf" srcId="{EA814BA5-37EF-4BC2-912A-8207ED4C5BEE}" destId="{08071E6B-0601-4561-B5E3-7F2A30E43BC8}" srcOrd="0" destOrd="0" presId="urn:microsoft.com/office/officeart/2017/3/layout/DropPinTimeline"/>
    <dgm:cxn modelId="{8AF5BF4E-FA59-48EB-A907-306578B219A8}" type="presParOf" srcId="{EA814BA5-37EF-4BC2-912A-8207ED4C5BEE}" destId="{ACEE71E5-B63C-4AF9-8C86-A14716788D25}" srcOrd="1" destOrd="0" presId="urn:microsoft.com/office/officeart/2017/3/layout/DropPinTimeline"/>
    <dgm:cxn modelId="{FE956FB8-ECD0-4BA8-B984-4E0A4CB74AF2}" type="presParOf" srcId="{ACEE71E5-B63C-4AF9-8C86-A14716788D25}" destId="{5150BB5C-8E74-466F-A2A2-1CB1CE380B0D}" srcOrd="0" destOrd="0" presId="urn:microsoft.com/office/officeart/2017/3/layout/DropPinTimeline"/>
    <dgm:cxn modelId="{B7A082D9-E152-4EC3-AB87-756367E90ADB}" type="presParOf" srcId="{5150BB5C-8E74-466F-A2A2-1CB1CE380B0D}" destId="{428F5050-58F0-46ED-8EDA-6D750818CF76}" srcOrd="0" destOrd="0" presId="urn:microsoft.com/office/officeart/2017/3/layout/DropPinTimeline"/>
    <dgm:cxn modelId="{19302FEC-BDCD-4FA4-A206-319206D08646}" type="presParOf" srcId="{5150BB5C-8E74-466F-A2A2-1CB1CE380B0D}" destId="{818E7513-9AC8-430F-9436-28F939A71D02}" srcOrd="1" destOrd="0" presId="urn:microsoft.com/office/officeart/2017/3/layout/DropPinTimeline"/>
    <dgm:cxn modelId="{E1CC2F51-38A1-45AC-857D-9124264A9A6D}" type="presParOf" srcId="{818E7513-9AC8-430F-9436-28F939A71D02}" destId="{8AC0447F-550F-4E08-ADE6-8820BD7287E3}" srcOrd="0" destOrd="0" presId="urn:microsoft.com/office/officeart/2017/3/layout/DropPinTimeline"/>
    <dgm:cxn modelId="{3A4517B8-AFC8-46AF-8B9F-AFD3D2E5C51A}" type="presParOf" srcId="{818E7513-9AC8-430F-9436-28F939A71D02}" destId="{E2D1A8BD-3E34-4AFF-A2DC-4DC8B5FE4322}" srcOrd="1" destOrd="0" presId="urn:microsoft.com/office/officeart/2017/3/layout/DropPinTimeline"/>
    <dgm:cxn modelId="{40ACA9C6-3818-47F7-8B16-633A16BB9010}" type="presParOf" srcId="{5150BB5C-8E74-466F-A2A2-1CB1CE380B0D}" destId="{EDC8C33D-D9D2-4DC8-B00A-C3C3FBF8BE2D}" srcOrd="2" destOrd="0" presId="urn:microsoft.com/office/officeart/2017/3/layout/DropPinTimeline"/>
    <dgm:cxn modelId="{38A385D0-85BB-4CF1-866C-1E2FC6AA44F7}" type="presParOf" srcId="{5150BB5C-8E74-466F-A2A2-1CB1CE380B0D}" destId="{54638B91-05D9-4AC6-9A5E-25FCC68A8A4B}" srcOrd="3" destOrd="0" presId="urn:microsoft.com/office/officeart/2017/3/layout/DropPinTimeline"/>
    <dgm:cxn modelId="{A9FD0A86-D944-4508-A707-7CB662CFAE8D}" type="presParOf" srcId="{5150BB5C-8E74-466F-A2A2-1CB1CE380B0D}" destId="{CAC0FA1F-D7CF-4216-BBC7-A759179FBF74}" srcOrd="4" destOrd="0" presId="urn:microsoft.com/office/officeart/2017/3/layout/DropPinTimeline"/>
    <dgm:cxn modelId="{C6B16FD4-2230-4DF6-9537-4B84CF3BD3C8}" type="presParOf" srcId="{5150BB5C-8E74-466F-A2A2-1CB1CE380B0D}" destId="{9C56A3E8-8962-4523-AB3A-D2DEDDA375AA}" srcOrd="5" destOrd="0" presId="urn:microsoft.com/office/officeart/2017/3/layout/DropPinTimeline"/>
    <dgm:cxn modelId="{F0C94853-5EB6-41BE-AC80-47E2929DEF06}" type="presParOf" srcId="{ACEE71E5-B63C-4AF9-8C86-A14716788D25}" destId="{CA946E5D-73B2-4831-AC85-EA3DD2845735}" srcOrd="1" destOrd="0" presId="urn:microsoft.com/office/officeart/2017/3/layout/DropPinTimeline"/>
    <dgm:cxn modelId="{FE7A4415-F69E-4BBC-AD0E-CB1F259E8E08}" type="presParOf" srcId="{ACEE71E5-B63C-4AF9-8C86-A14716788D25}" destId="{367DB17C-9A42-496F-90BF-DF9FC641EB04}" srcOrd="2" destOrd="0" presId="urn:microsoft.com/office/officeart/2017/3/layout/DropPinTimeline"/>
    <dgm:cxn modelId="{971E93CF-E5DE-4C06-916B-E8468E65C798}" type="presParOf" srcId="{367DB17C-9A42-496F-90BF-DF9FC641EB04}" destId="{853F4FDA-4D73-4A10-BADC-28F45D9A8E80}" srcOrd="0" destOrd="0" presId="urn:microsoft.com/office/officeart/2017/3/layout/DropPinTimeline"/>
    <dgm:cxn modelId="{6E084F9E-60EC-4EF4-820F-A258429C2687}" type="presParOf" srcId="{367DB17C-9A42-496F-90BF-DF9FC641EB04}" destId="{8F59E67D-DA07-41F3-A992-6F005B9FA4D0}" srcOrd="1" destOrd="0" presId="urn:microsoft.com/office/officeart/2017/3/layout/DropPinTimeline"/>
    <dgm:cxn modelId="{A0FD8812-768F-42EA-AB0C-E8900A175AF2}" type="presParOf" srcId="{8F59E67D-DA07-41F3-A992-6F005B9FA4D0}" destId="{B953EC33-74CF-4B02-A1DC-F274D1DD9B57}" srcOrd="0" destOrd="0" presId="urn:microsoft.com/office/officeart/2017/3/layout/DropPinTimeline"/>
    <dgm:cxn modelId="{703B2DA2-B906-4513-BDB2-A3B6AB2D7260}" type="presParOf" srcId="{8F59E67D-DA07-41F3-A992-6F005B9FA4D0}" destId="{CFE8E4D9-E3D1-40A0-B633-BF5921DF6D1C}" srcOrd="1" destOrd="0" presId="urn:microsoft.com/office/officeart/2017/3/layout/DropPinTimeline"/>
    <dgm:cxn modelId="{56EFFF03-8B45-476E-9BE8-09DE4F262010}" type="presParOf" srcId="{367DB17C-9A42-496F-90BF-DF9FC641EB04}" destId="{C8A7C863-11C6-40D9-8282-4DC9E3D098D4}" srcOrd="2" destOrd="0" presId="urn:microsoft.com/office/officeart/2017/3/layout/DropPinTimeline"/>
    <dgm:cxn modelId="{16112A36-AFFC-44E3-AB5E-1DDA23FC5850}" type="presParOf" srcId="{367DB17C-9A42-496F-90BF-DF9FC641EB04}" destId="{E9D07260-B49B-4369-8073-3EF8D6AA52B7}" srcOrd="3" destOrd="0" presId="urn:microsoft.com/office/officeart/2017/3/layout/DropPinTimeline"/>
    <dgm:cxn modelId="{3995DB55-A0EA-4EF2-939E-90E82968B7E5}" type="presParOf" srcId="{367DB17C-9A42-496F-90BF-DF9FC641EB04}" destId="{CE1E29A6-627E-4171-8189-2E2D61603CCE}" srcOrd="4" destOrd="0" presId="urn:microsoft.com/office/officeart/2017/3/layout/DropPinTimeline"/>
    <dgm:cxn modelId="{71016923-B764-451D-A9BE-E85593AD740D}" type="presParOf" srcId="{367DB17C-9A42-496F-90BF-DF9FC641EB04}" destId="{9144D748-38E6-457C-AABF-078ACA5A44A9}" srcOrd="5" destOrd="0" presId="urn:microsoft.com/office/officeart/2017/3/layout/DropPinTimeline"/>
    <dgm:cxn modelId="{D3C6A614-351D-44F1-B03E-1AF4CE185F95}" type="presParOf" srcId="{ACEE71E5-B63C-4AF9-8C86-A14716788D25}" destId="{4871C88A-DFF8-4DD4-8F86-225C076B9524}" srcOrd="3" destOrd="0" presId="urn:microsoft.com/office/officeart/2017/3/layout/DropPinTimeline"/>
    <dgm:cxn modelId="{4EFFAAEA-0F5C-45F2-8886-D93F3337C82A}" type="presParOf" srcId="{ACEE71E5-B63C-4AF9-8C86-A14716788D25}" destId="{4E4DEC0E-9387-4481-BC65-056B288F945E}" srcOrd="4" destOrd="0" presId="urn:microsoft.com/office/officeart/2017/3/layout/DropPinTimeline"/>
    <dgm:cxn modelId="{1D4313BC-5AC9-4109-8F34-8E02B1C8FC48}" type="presParOf" srcId="{4E4DEC0E-9387-4481-BC65-056B288F945E}" destId="{A2794FF7-8DE7-4754-81B3-619B934D2FCD}" srcOrd="0" destOrd="0" presId="urn:microsoft.com/office/officeart/2017/3/layout/DropPinTimeline"/>
    <dgm:cxn modelId="{75B77EF2-9FDC-4926-9C39-9CA86F337AAD}" type="presParOf" srcId="{4E4DEC0E-9387-4481-BC65-056B288F945E}" destId="{73514FC5-3E96-408D-8768-FE135EB056E4}" srcOrd="1" destOrd="0" presId="urn:microsoft.com/office/officeart/2017/3/layout/DropPinTimeline"/>
    <dgm:cxn modelId="{D065D918-53A0-49E1-8B96-2006F38CF5FC}" type="presParOf" srcId="{73514FC5-3E96-408D-8768-FE135EB056E4}" destId="{DF947B71-0B07-4494-A9FA-88EA51D8662C}" srcOrd="0" destOrd="0" presId="urn:microsoft.com/office/officeart/2017/3/layout/DropPinTimeline"/>
    <dgm:cxn modelId="{AB69A1D7-48A0-4AB3-9A5D-5F0F17C075DC}" type="presParOf" srcId="{73514FC5-3E96-408D-8768-FE135EB056E4}" destId="{7A2B13FA-3F0B-4CDF-9C60-0D3218E447E2}" srcOrd="1" destOrd="0" presId="urn:microsoft.com/office/officeart/2017/3/layout/DropPinTimeline"/>
    <dgm:cxn modelId="{35DE0814-2CC0-4675-8FED-2D6BFB6191CC}" type="presParOf" srcId="{4E4DEC0E-9387-4481-BC65-056B288F945E}" destId="{0B6594D0-B6D3-45EF-A993-CD7869848B6F}" srcOrd="2" destOrd="0" presId="urn:microsoft.com/office/officeart/2017/3/layout/DropPinTimeline"/>
    <dgm:cxn modelId="{2ECB0F73-1E24-4984-9440-67A441DEF83C}" type="presParOf" srcId="{4E4DEC0E-9387-4481-BC65-056B288F945E}" destId="{158A3C2E-29AD-48AE-B36D-35D7E69C32C9}" srcOrd="3" destOrd="0" presId="urn:microsoft.com/office/officeart/2017/3/layout/DropPinTimeline"/>
    <dgm:cxn modelId="{F6556A15-D8E2-4C57-B9B2-1F2F52EA200F}" type="presParOf" srcId="{4E4DEC0E-9387-4481-BC65-056B288F945E}" destId="{4C585D28-76D2-4797-82A0-51917D0BEF76}" srcOrd="4" destOrd="0" presId="urn:microsoft.com/office/officeart/2017/3/layout/DropPinTimeline"/>
    <dgm:cxn modelId="{A8724983-F43D-489E-9743-BAF820820CFC}" type="presParOf" srcId="{4E4DEC0E-9387-4481-BC65-056B288F945E}" destId="{B0A69C8A-D5A1-4B72-9C19-27C02EDEB4DD}" srcOrd="5" destOrd="0" presId="urn:microsoft.com/office/officeart/2017/3/layout/DropPinTimeline"/>
    <dgm:cxn modelId="{CD5FDBBE-BD8A-409A-8B46-16E4A6D7A85A}" type="presParOf" srcId="{ACEE71E5-B63C-4AF9-8C86-A14716788D25}" destId="{4F722E11-481A-4C4B-9896-2F7C2340A0B6}" srcOrd="5" destOrd="0" presId="urn:microsoft.com/office/officeart/2017/3/layout/DropPinTimeline"/>
    <dgm:cxn modelId="{E13144D5-188C-46A6-A680-8A50FC50CA8D}" type="presParOf" srcId="{ACEE71E5-B63C-4AF9-8C86-A14716788D25}" destId="{F321B5BD-C418-4305-9EEE-ACD2850B2567}" srcOrd="6" destOrd="0" presId="urn:microsoft.com/office/officeart/2017/3/layout/DropPinTimeline"/>
    <dgm:cxn modelId="{39AA048E-8915-4E39-B2F7-3D2E39F2B6FF}" type="presParOf" srcId="{F321B5BD-C418-4305-9EEE-ACD2850B2567}" destId="{DC750FE4-F177-4725-B41E-3CCE10383E0D}" srcOrd="0" destOrd="0" presId="urn:microsoft.com/office/officeart/2017/3/layout/DropPinTimeline"/>
    <dgm:cxn modelId="{83B7E146-792E-4953-84F2-E78E0421DC88}" type="presParOf" srcId="{F321B5BD-C418-4305-9EEE-ACD2850B2567}" destId="{F4D00C3E-A4F7-4B59-A794-B93DD4C94BD5}" srcOrd="1" destOrd="0" presId="urn:microsoft.com/office/officeart/2017/3/layout/DropPinTimeline"/>
    <dgm:cxn modelId="{28783B84-7D8E-4015-B15F-ED196C483FC8}" type="presParOf" srcId="{F4D00C3E-A4F7-4B59-A794-B93DD4C94BD5}" destId="{FA53FC7E-17A2-4763-B2A2-6EFCF35F6D3D}" srcOrd="0" destOrd="0" presId="urn:microsoft.com/office/officeart/2017/3/layout/DropPinTimeline"/>
    <dgm:cxn modelId="{ABD9474C-F01A-4DA6-8F34-9A04421E48C2}" type="presParOf" srcId="{F4D00C3E-A4F7-4B59-A794-B93DD4C94BD5}" destId="{EC500019-F626-4B89-B530-656B097B77F3}" srcOrd="1" destOrd="0" presId="urn:microsoft.com/office/officeart/2017/3/layout/DropPinTimeline"/>
    <dgm:cxn modelId="{DA92A768-2099-4A93-82AC-2F0CCAE127C0}" type="presParOf" srcId="{F321B5BD-C418-4305-9EEE-ACD2850B2567}" destId="{2D445196-E246-42B5-B8C0-2CFE0911F5D3}" srcOrd="2" destOrd="0" presId="urn:microsoft.com/office/officeart/2017/3/layout/DropPinTimeline"/>
    <dgm:cxn modelId="{9B55FF70-15E4-461B-B0EC-3C7A229DEE2B}" type="presParOf" srcId="{F321B5BD-C418-4305-9EEE-ACD2850B2567}" destId="{BE300665-A427-4968-B74A-59C90F1736C8}" srcOrd="3" destOrd="0" presId="urn:microsoft.com/office/officeart/2017/3/layout/DropPinTimeline"/>
    <dgm:cxn modelId="{04DB46CC-576B-4FB8-B95C-E84D757DA504}" type="presParOf" srcId="{F321B5BD-C418-4305-9EEE-ACD2850B2567}" destId="{B0FE64DE-B2CB-4B00-8AEF-7B83C39C7C4D}" srcOrd="4" destOrd="0" presId="urn:microsoft.com/office/officeart/2017/3/layout/DropPinTimeline"/>
    <dgm:cxn modelId="{F26505B6-DAFC-4F31-8632-0B4B0A41023D}" type="presParOf" srcId="{F321B5BD-C418-4305-9EEE-ACD2850B2567}" destId="{3B14151B-AE57-4C11-85B8-05AE17CD4E2C}" srcOrd="5" destOrd="0" presId="urn:microsoft.com/office/officeart/2017/3/layout/DropPinTimeline"/>
    <dgm:cxn modelId="{F7390F0E-6ABE-4600-882F-D7AFDE6CD602}" type="presParOf" srcId="{ACEE71E5-B63C-4AF9-8C86-A14716788D25}" destId="{0A25E49A-AEA8-4C27-BD40-8EA7424315EA}" srcOrd="7" destOrd="0" presId="urn:microsoft.com/office/officeart/2017/3/layout/DropPinTimeline"/>
    <dgm:cxn modelId="{38405B93-5365-49EA-9B7D-E20FD7AC934E}" type="presParOf" srcId="{ACEE71E5-B63C-4AF9-8C86-A14716788D25}" destId="{981ACCCB-56B8-44B5-9D90-37F3536B324B}" srcOrd="8" destOrd="0" presId="urn:microsoft.com/office/officeart/2017/3/layout/DropPinTimeline"/>
    <dgm:cxn modelId="{D4512A58-49DC-486C-AC99-6ED159F97F44}" type="presParOf" srcId="{981ACCCB-56B8-44B5-9D90-37F3536B324B}" destId="{5BF5942C-F03C-4C4B-AC94-54CB93998B6F}" srcOrd="0" destOrd="0" presId="urn:microsoft.com/office/officeart/2017/3/layout/DropPinTimeline"/>
    <dgm:cxn modelId="{09A919B3-5A78-4639-957A-BBB32457DAA5}" type="presParOf" srcId="{981ACCCB-56B8-44B5-9D90-37F3536B324B}" destId="{780C60B3-EDD0-4CAA-A09B-A713DD21DC0D}" srcOrd="1" destOrd="0" presId="urn:microsoft.com/office/officeart/2017/3/layout/DropPinTimeline"/>
    <dgm:cxn modelId="{12D9451C-2548-406E-8750-91075E32D1E3}" type="presParOf" srcId="{780C60B3-EDD0-4CAA-A09B-A713DD21DC0D}" destId="{93B6A93C-3E45-40EF-8C79-76D88862390B}" srcOrd="0" destOrd="0" presId="urn:microsoft.com/office/officeart/2017/3/layout/DropPinTimeline"/>
    <dgm:cxn modelId="{5AE23026-99FE-4C17-95CC-6898B5DF6287}" type="presParOf" srcId="{780C60B3-EDD0-4CAA-A09B-A713DD21DC0D}" destId="{03DC65D0-3303-4A45-8F70-5265B12E2243}" srcOrd="1" destOrd="0" presId="urn:microsoft.com/office/officeart/2017/3/layout/DropPinTimeline"/>
    <dgm:cxn modelId="{616DFED1-B0E8-4481-ABDD-7BC164E086F3}" type="presParOf" srcId="{981ACCCB-56B8-44B5-9D90-37F3536B324B}" destId="{BA12A728-5074-4AD8-8D85-81D7CF347269}" srcOrd="2" destOrd="0" presId="urn:microsoft.com/office/officeart/2017/3/layout/DropPinTimeline"/>
    <dgm:cxn modelId="{406064AB-EC90-4F24-9FC5-C28FF9AFAA1B}" type="presParOf" srcId="{981ACCCB-56B8-44B5-9D90-37F3536B324B}" destId="{2FA470DC-BF73-4B7F-A64F-87E70A4A2BC7}" srcOrd="3" destOrd="0" presId="urn:microsoft.com/office/officeart/2017/3/layout/DropPinTimeline"/>
    <dgm:cxn modelId="{8C9CE9A6-F4BF-4C33-9DCC-6C1B5E6C4C40}" type="presParOf" srcId="{981ACCCB-56B8-44B5-9D90-37F3536B324B}" destId="{D813E8AF-542F-42AE-9F49-A88BEB4DAAD7}" srcOrd="4" destOrd="0" presId="urn:microsoft.com/office/officeart/2017/3/layout/DropPinTimeline"/>
    <dgm:cxn modelId="{CF6FD2CD-0DBB-4A02-85A9-0F73A5C4E287}" type="presParOf" srcId="{981ACCCB-56B8-44B5-9D90-37F3536B324B}" destId="{A5345B95-5F9D-4289-BA97-53934CC5118A}" srcOrd="5" destOrd="0" presId="urn:microsoft.com/office/officeart/2017/3/layout/DropPinTimeline"/>
    <dgm:cxn modelId="{8B883D88-71E3-4793-93A4-A92B1FE86F3D}" type="presParOf" srcId="{ACEE71E5-B63C-4AF9-8C86-A14716788D25}" destId="{824DE207-F082-48A8-B7FC-FF1B25CD3F06}" srcOrd="9" destOrd="0" presId="urn:microsoft.com/office/officeart/2017/3/layout/DropPinTimeline"/>
    <dgm:cxn modelId="{D086742D-94E0-433B-A01C-A4D0AFE3EC4A}" type="presParOf" srcId="{ACEE71E5-B63C-4AF9-8C86-A14716788D25}" destId="{3945B31E-7514-4173-A292-BE68D7E0B86D}" srcOrd="10" destOrd="0" presId="urn:microsoft.com/office/officeart/2017/3/layout/DropPinTimeline"/>
    <dgm:cxn modelId="{EE00ADB5-BE15-4AB6-A046-147262C48F71}" type="presParOf" srcId="{3945B31E-7514-4173-A292-BE68D7E0B86D}" destId="{6222B21A-527B-4F8F-8F87-23DF95234AFC}" srcOrd="0" destOrd="0" presId="urn:microsoft.com/office/officeart/2017/3/layout/DropPinTimeline"/>
    <dgm:cxn modelId="{C840A844-45B4-4AE7-8AC1-B11C9B51004A}" type="presParOf" srcId="{3945B31E-7514-4173-A292-BE68D7E0B86D}" destId="{EE5F79DB-6E6F-4332-B68E-E285687A2CB0}" srcOrd="1" destOrd="0" presId="urn:microsoft.com/office/officeart/2017/3/layout/DropPinTimeline"/>
    <dgm:cxn modelId="{68F323DB-9D80-4863-858D-364C9776ECE2}" type="presParOf" srcId="{EE5F79DB-6E6F-4332-B68E-E285687A2CB0}" destId="{118A11A4-C4CE-43E1-B163-FA8FECFD725C}" srcOrd="0" destOrd="0" presId="urn:microsoft.com/office/officeart/2017/3/layout/DropPinTimeline"/>
    <dgm:cxn modelId="{8820CEA2-FF5B-4352-800B-BE9BBE3BD88E}" type="presParOf" srcId="{EE5F79DB-6E6F-4332-B68E-E285687A2CB0}" destId="{1CE0FBBF-4BEC-4BA3-AE62-410F4A10F044}" srcOrd="1" destOrd="0" presId="urn:microsoft.com/office/officeart/2017/3/layout/DropPinTimeline"/>
    <dgm:cxn modelId="{2BFF9212-706C-4E46-A2DC-CBBFDF6F824D}" type="presParOf" srcId="{3945B31E-7514-4173-A292-BE68D7E0B86D}" destId="{5104864E-73D3-4BA2-B9E0-E6345B950E0C}" srcOrd="2" destOrd="0" presId="urn:microsoft.com/office/officeart/2017/3/layout/DropPinTimeline"/>
    <dgm:cxn modelId="{B5038D08-08CC-47F4-A749-FE7878B7C842}" type="presParOf" srcId="{3945B31E-7514-4173-A292-BE68D7E0B86D}" destId="{54863211-D4F4-447A-9764-21E0091CDB20}" srcOrd="3" destOrd="0" presId="urn:microsoft.com/office/officeart/2017/3/layout/DropPinTimeline"/>
    <dgm:cxn modelId="{7AC86414-07F6-4F78-8286-3C44474F9A23}" type="presParOf" srcId="{3945B31E-7514-4173-A292-BE68D7E0B86D}" destId="{36A4CCFF-6447-4F6A-94F4-681B6D29CA31}" srcOrd="4" destOrd="0" presId="urn:microsoft.com/office/officeart/2017/3/layout/DropPinTimeline"/>
    <dgm:cxn modelId="{6640E003-7FD3-4B06-BDE5-BED213379FD1}" type="presParOf" srcId="{3945B31E-7514-4173-A292-BE68D7E0B86D}" destId="{1E59C1B6-1610-4AE5-A32E-54CB46A736E5}"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85622-7D68-4DA7-93B6-D8E869C6F440}">
      <dsp:nvSpPr>
        <dsp:cNvPr id="0" name=""/>
        <dsp:cNvSpPr/>
      </dsp:nvSpPr>
      <dsp:spPr>
        <a:xfrm>
          <a:off x="504621" y="908819"/>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387ED-343C-4651-8CEF-0A53E785656B}">
      <dsp:nvSpPr>
        <dsp:cNvPr id="0" name=""/>
        <dsp:cNvSpPr/>
      </dsp:nvSpPr>
      <dsp:spPr>
        <a:xfrm>
          <a:off x="738621" y="114282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140186-AEAD-4798-B888-66E8D61CA5F6}">
      <dsp:nvSpPr>
        <dsp:cNvPr id="0" name=""/>
        <dsp:cNvSpPr/>
      </dsp:nvSpPr>
      <dsp:spPr>
        <a:xfrm>
          <a:off x="153621" y="23488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Survey Results</a:t>
          </a:r>
        </a:p>
      </dsp:txBody>
      <dsp:txXfrm>
        <a:off x="153621" y="2348820"/>
        <a:ext cx="1800000" cy="720000"/>
      </dsp:txXfrm>
    </dsp:sp>
    <dsp:sp modelId="{8B56DEEF-8664-4A01-822E-94E0C9D68740}">
      <dsp:nvSpPr>
        <dsp:cNvPr id="0" name=""/>
        <dsp:cNvSpPr/>
      </dsp:nvSpPr>
      <dsp:spPr>
        <a:xfrm>
          <a:off x="2619621" y="908819"/>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9C53B-B2DB-49BF-B356-226A3ECC92E9}">
      <dsp:nvSpPr>
        <dsp:cNvPr id="0" name=""/>
        <dsp:cNvSpPr/>
      </dsp:nvSpPr>
      <dsp:spPr>
        <a:xfrm>
          <a:off x="2853621" y="1142820"/>
          <a:ext cx="630000" cy="630000"/>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D62A74-5023-486D-9A14-201B2FABED58}">
      <dsp:nvSpPr>
        <dsp:cNvPr id="0" name=""/>
        <dsp:cNvSpPr/>
      </dsp:nvSpPr>
      <dsp:spPr>
        <a:xfrm>
          <a:off x="2268621" y="23488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RISK Exposures</a:t>
          </a:r>
        </a:p>
      </dsp:txBody>
      <dsp:txXfrm>
        <a:off x="2268621" y="2348820"/>
        <a:ext cx="1800000" cy="720000"/>
      </dsp:txXfrm>
    </dsp:sp>
    <dsp:sp modelId="{1C07F0E9-3C80-48B9-AD00-55EA931C5DAF}">
      <dsp:nvSpPr>
        <dsp:cNvPr id="0" name=""/>
        <dsp:cNvSpPr/>
      </dsp:nvSpPr>
      <dsp:spPr>
        <a:xfrm>
          <a:off x="4734621" y="908819"/>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AFEA8-88E3-4955-8D31-A8A6B233CE4E}">
      <dsp:nvSpPr>
        <dsp:cNvPr id="0" name=""/>
        <dsp:cNvSpPr/>
      </dsp:nvSpPr>
      <dsp:spPr>
        <a:xfrm>
          <a:off x="4968621" y="114282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03475E-A183-4F86-A0B5-16269A4E95FD}">
      <dsp:nvSpPr>
        <dsp:cNvPr id="0" name=""/>
        <dsp:cNvSpPr/>
      </dsp:nvSpPr>
      <dsp:spPr>
        <a:xfrm>
          <a:off x="4383621" y="23488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CVS Health Sans"/>
            </a:rPr>
            <a:t>Planned 2022</a:t>
          </a:r>
          <a:r>
            <a:rPr lang="en-US" sz="1800" kern="1200" dirty="0"/>
            <a:t> IT </a:t>
          </a:r>
          <a:r>
            <a:rPr lang="en-US" sz="1800" kern="1200" dirty="0">
              <a:latin typeface="CVS Health Sans"/>
            </a:rPr>
            <a:t>Audits</a:t>
          </a:r>
          <a:r>
            <a:rPr lang="en-US" sz="1800" kern="1200" dirty="0"/>
            <a:t> </a:t>
          </a:r>
        </a:p>
      </dsp:txBody>
      <dsp:txXfrm>
        <a:off x="4383621" y="2348820"/>
        <a:ext cx="1800000" cy="720000"/>
      </dsp:txXfrm>
    </dsp:sp>
    <dsp:sp modelId="{D0CA0B0B-0EA5-49C1-92D7-BFB389794E93}">
      <dsp:nvSpPr>
        <dsp:cNvPr id="0" name=""/>
        <dsp:cNvSpPr/>
      </dsp:nvSpPr>
      <dsp:spPr>
        <a:xfrm>
          <a:off x="6849621" y="908819"/>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5326C-749A-4E73-812C-1873FBB17694}">
      <dsp:nvSpPr>
        <dsp:cNvPr id="0" name=""/>
        <dsp:cNvSpPr/>
      </dsp:nvSpPr>
      <dsp:spPr>
        <a:xfrm>
          <a:off x="7083621" y="114282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68D678-FB45-4B77-89AD-632EEC54C601}">
      <dsp:nvSpPr>
        <dsp:cNvPr id="0" name=""/>
        <dsp:cNvSpPr/>
      </dsp:nvSpPr>
      <dsp:spPr>
        <a:xfrm>
          <a:off x="6498621" y="23488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Potential 2022 IT Audits</a:t>
          </a:r>
          <a:r>
            <a:rPr lang="en-US" sz="1800" kern="1200" dirty="0">
              <a:latin typeface="CVS Health Sans"/>
            </a:rPr>
            <a:t> </a:t>
          </a:r>
          <a:endParaRPr lang="en-US" sz="1800" kern="1200" dirty="0"/>
        </a:p>
      </dsp:txBody>
      <dsp:txXfrm>
        <a:off x="6498621" y="2348820"/>
        <a:ext cx="1800000" cy="720000"/>
      </dsp:txXfrm>
    </dsp:sp>
    <dsp:sp modelId="{8AF03E0D-F194-4AC1-BE2A-E19AA40A595B}">
      <dsp:nvSpPr>
        <dsp:cNvPr id="0" name=""/>
        <dsp:cNvSpPr/>
      </dsp:nvSpPr>
      <dsp:spPr>
        <a:xfrm>
          <a:off x="8964621" y="908819"/>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2A747-9BC2-416A-9052-27BDECACCC5B}">
      <dsp:nvSpPr>
        <dsp:cNvPr id="0" name=""/>
        <dsp:cNvSpPr/>
      </dsp:nvSpPr>
      <dsp:spPr>
        <a:xfrm>
          <a:off x="9198621" y="114282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A28F08-70F3-46B9-986A-93E38BD8175E}">
      <dsp:nvSpPr>
        <dsp:cNvPr id="0" name=""/>
        <dsp:cNvSpPr/>
      </dsp:nvSpPr>
      <dsp:spPr>
        <a:xfrm>
          <a:off x="8613621" y="23488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2022 Audit Plan Timeline</a:t>
          </a:r>
        </a:p>
      </dsp:txBody>
      <dsp:txXfrm>
        <a:off x="8613621" y="234882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F9C38-5079-4C9E-A1DF-7C5FB16639ED}">
      <dsp:nvSpPr>
        <dsp:cNvPr id="0" name=""/>
        <dsp:cNvSpPr/>
      </dsp:nvSpPr>
      <dsp:spPr>
        <a:xfrm>
          <a:off x="0" y="336194"/>
          <a:ext cx="8586216" cy="2331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66386" tIns="416560" rIns="666386" bIns="142240" numCol="1" spcCol="1270" anchor="t" anchorCtr="0">
          <a:noAutofit/>
        </a:bodyPr>
        <a:lstStyle/>
        <a:p>
          <a:pPr marL="0" marR="0" lvl="0" indent="0" algn="l" defTabSz="91440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2000" kern="1200" dirty="0"/>
            <a:t>3</a:t>
          </a:r>
          <a:r>
            <a:rPr lang="en-US" sz="2000" kern="1200" baseline="30000" dirty="0"/>
            <a:t>rd</a:t>
          </a:r>
          <a:r>
            <a:rPr lang="en-US" sz="2000" kern="1200" dirty="0"/>
            <a:t> &amp; N</a:t>
          </a:r>
          <a:r>
            <a:rPr lang="en-US" sz="2000" kern="1200" baseline="30000" dirty="0"/>
            <a:t>th</a:t>
          </a:r>
          <a:r>
            <a:rPr lang="en-US" sz="2000" kern="1200" dirty="0"/>
            <a:t> Party Risk Management</a:t>
          </a:r>
        </a:p>
        <a:p>
          <a:pPr marL="0" marR="0" lvl="0" indent="0" algn="l" defTabSz="91440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2000" kern="1200" dirty="0"/>
            <a:t>Network Egress Points</a:t>
          </a:r>
        </a:p>
        <a:p>
          <a:pPr marL="0" marR="0" lvl="0" indent="0" algn="l" defTabSz="91440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2000" kern="1200"/>
            <a:t>Identity &amp; Access Management</a:t>
          </a:r>
        </a:p>
        <a:p>
          <a:pPr marL="0" marR="0" lvl="0" indent="0" algn="l" defTabSz="91440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2000" kern="1200" dirty="0"/>
            <a:t>Application &amp; System Logging</a:t>
          </a:r>
        </a:p>
        <a:p>
          <a:pPr marL="0" marR="0" lvl="0" indent="0" algn="l" defTabSz="91440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2000" kern="1200" dirty="0"/>
            <a:t>Cloud Governance &amp; Security</a:t>
          </a:r>
        </a:p>
        <a:p>
          <a:pPr marL="0" marR="0" lvl="0" indent="0" algn="l" defTabSz="91440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2000" kern="1200" dirty="0"/>
            <a:t>Ransomware</a:t>
          </a:r>
        </a:p>
      </dsp:txBody>
      <dsp:txXfrm>
        <a:off x="0" y="336194"/>
        <a:ext cx="8586216" cy="2331000"/>
      </dsp:txXfrm>
    </dsp:sp>
    <dsp:sp modelId="{5B8F7676-3C2D-4C11-8728-1CED60BA3428}">
      <dsp:nvSpPr>
        <dsp:cNvPr id="0" name=""/>
        <dsp:cNvSpPr/>
      </dsp:nvSpPr>
      <dsp:spPr>
        <a:xfrm>
          <a:off x="429310" y="40994"/>
          <a:ext cx="6010351" cy="590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177" tIns="0" rIns="227177" bIns="0" numCol="1" spcCol="1270" anchor="ctr" anchorCtr="0">
          <a:noAutofit/>
        </a:bodyPr>
        <a:lstStyle/>
        <a:p>
          <a:pPr marL="0" lvl="0" indent="0" algn="l" defTabSz="889000">
            <a:lnSpc>
              <a:spcPct val="90000"/>
            </a:lnSpc>
            <a:spcBef>
              <a:spcPct val="0"/>
            </a:spcBef>
            <a:spcAft>
              <a:spcPct val="35000"/>
            </a:spcAft>
            <a:buNone/>
          </a:pPr>
          <a:r>
            <a:rPr lang="en-US" sz="2000" kern="1200" dirty="0"/>
            <a:t>Cyber Security</a:t>
          </a:r>
        </a:p>
      </dsp:txBody>
      <dsp:txXfrm>
        <a:off x="458131" y="69815"/>
        <a:ext cx="5952709" cy="532758"/>
      </dsp:txXfrm>
    </dsp:sp>
    <dsp:sp modelId="{4F5913A4-10E7-4CCE-8D00-BD28CEE8CC0C}">
      <dsp:nvSpPr>
        <dsp:cNvPr id="0" name=""/>
        <dsp:cNvSpPr/>
      </dsp:nvSpPr>
      <dsp:spPr>
        <a:xfrm>
          <a:off x="0" y="3070395"/>
          <a:ext cx="8586216" cy="866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66386" tIns="416560" rIns="666386" bIns="142240" numCol="1" spcCol="1270" anchor="t" anchorCtr="0">
          <a:noAutofit/>
        </a:bodyPr>
        <a:lstStyle/>
        <a:p>
          <a:pPr marL="228600" marR="0" lvl="1" indent="-228600" algn="l" defTabSz="8890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000" kern="1200" dirty="0"/>
            <a:t>Technical Debt</a:t>
          </a:r>
        </a:p>
      </dsp:txBody>
      <dsp:txXfrm>
        <a:off x="0" y="3070395"/>
        <a:ext cx="8586216" cy="866250"/>
      </dsp:txXfrm>
    </dsp:sp>
    <dsp:sp modelId="{242B5CC7-DA90-4314-8A81-F5AEB92A2911}">
      <dsp:nvSpPr>
        <dsp:cNvPr id="0" name=""/>
        <dsp:cNvSpPr/>
      </dsp:nvSpPr>
      <dsp:spPr>
        <a:xfrm>
          <a:off x="429310" y="2775195"/>
          <a:ext cx="6010351" cy="590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177" tIns="0" rIns="227177" bIns="0" numCol="1" spcCol="1270" anchor="ctr" anchorCtr="0">
          <a:noAutofit/>
        </a:bodyPr>
        <a:lstStyle/>
        <a:p>
          <a:pPr marL="0" lvl="0" indent="0" algn="l" defTabSz="889000">
            <a:lnSpc>
              <a:spcPct val="90000"/>
            </a:lnSpc>
            <a:spcBef>
              <a:spcPct val="0"/>
            </a:spcBef>
            <a:spcAft>
              <a:spcPct val="35000"/>
            </a:spcAft>
            <a:buNone/>
          </a:pPr>
          <a:r>
            <a:rPr lang="en-US" sz="2000" kern="1200" dirty="0"/>
            <a:t>IT Governance</a:t>
          </a:r>
        </a:p>
      </dsp:txBody>
      <dsp:txXfrm>
        <a:off x="458131" y="2804016"/>
        <a:ext cx="5952709"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71E6B-0601-4561-B5E3-7F2A30E43BC8}">
      <dsp:nvSpPr>
        <dsp:cNvPr id="0" name=""/>
        <dsp:cNvSpPr/>
      </dsp:nvSpPr>
      <dsp:spPr>
        <a:xfrm>
          <a:off x="0" y="2113282"/>
          <a:ext cx="10291491"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8AC0447F-550F-4E08-ADE6-8820BD7287E3}">
      <dsp:nvSpPr>
        <dsp:cNvPr id="0" name=""/>
        <dsp:cNvSpPr/>
      </dsp:nvSpPr>
      <dsp:spPr>
        <a:xfrm rot="8100000">
          <a:off x="64454" y="487028"/>
          <a:ext cx="310817" cy="310817"/>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1A8BD-3E34-4AFF-A2DC-4DC8B5FE4322}">
      <dsp:nvSpPr>
        <dsp:cNvPr id="0" name=""/>
        <dsp:cNvSpPr/>
      </dsp:nvSpPr>
      <dsp:spPr>
        <a:xfrm>
          <a:off x="98983" y="521558"/>
          <a:ext cx="241759" cy="241759"/>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EDC8C33D-D9D2-4DC8-B00A-C3C3FBF8BE2D}">
      <dsp:nvSpPr>
        <dsp:cNvPr id="0" name=""/>
        <dsp:cNvSpPr/>
      </dsp:nvSpPr>
      <dsp:spPr>
        <a:xfrm>
          <a:off x="439644" y="862219"/>
          <a:ext cx="2447234" cy="125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Information Technology Risk Survey</a:t>
          </a:r>
        </a:p>
      </dsp:txBody>
      <dsp:txXfrm>
        <a:off x="439644" y="862219"/>
        <a:ext cx="2447234" cy="1251063"/>
      </dsp:txXfrm>
    </dsp:sp>
    <dsp:sp modelId="{54638B91-05D9-4AC6-9A5E-25FCC68A8A4B}">
      <dsp:nvSpPr>
        <dsp:cNvPr id="0" name=""/>
        <dsp:cNvSpPr/>
      </dsp:nvSpPr>
      <dsp:spPr>
        <a:xfrm>
          <a:off x="439644" y="422656"/>
          <a:ext cx="2447234" cy="43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October</a:t>
          </a:r>
        </a:p>
      </dsp:txBody>
      <dsp:txXfrm>
        <a:off x="439644" y="422656"/>
        <a:ext cx="2447234" cy="439562"/>
      </dsp:txXfrm>
    </dsp:sp>
    <dsp:sp modelId="{CAC0FA1F-D7CF-4216-BBC7-A759179FBF74}">
      <dsp:nvSpPr>
        <dsp:cNvPr id="0" name=""/>
        <dsp:cNvSpPr/>
      </dsp:nvSpPr>
      <dsp:spPr>
        <a:xfrm>
          <a:off x="219863" y="862219"/>
          <a:ext cx="0" cy="12510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8F5050-58F0-46ED-8EDA-6D750818CF76}">
      <dsp:nvSpPr>
        <dsp:cNvPr id="0" name=""/>
        <dsp:cNvSpPr/>
      </dsp:nvSpPr>
      <dsp:spPr>
        <a:xfrm>
          <a:off x="179461" y="2073721"/>
          <a:ext cx="79121" cy="7912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3EC33-74CF-4B02-A1DC-F274D1DD9B57}">
      <dsp:nvSpPr>
        <dsp:cNvPr id="0" name=""/>
        <dsp:cNvSpPr/>
      </dsp:nvSpPr>
      <dsp:spPr>
        <a:xfrm rot="18900000">
          <a:off x="1533025" y="3428718"/>
          <a:ext cx="310817" cy="310817"/>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8E4D9-E3D1-40A0-B633-BF5921DF6D1C}">
      <dsp:nvSpPr>
        <dsp:cNvPr id="0" name=""/>
        <dsp:cNvSpPr/>
      </dsp:nvSpPr>
      <dsp:spPr>
        <a:xfrm>
          <a:off x="1567554" y="3463247"/>
          <a:ext cx="241759" cy="241759"/>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8A7C863-11C6-40D9-8282-4DC9E3D098D4}">
      <dsp:nvSpPr>
        <dsp:cNvPr id="0" name=""/>
        <dsp:cNvSpPr/>
      </dsp:nvSpPr>
      <dsp:spPr>
        <a:xfrm>
          <a:off x="1908215" y="2113282"/>
          <a:ext cx="2447234" cy="125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Risk Assessment Meetings – Key Leaders</a:t>
          </a:r>
        </a:p>
        <a:p>
          <a:pPr marL="0" lvl="0" indent="0" algn="l" defTabSz="666750">
            <a:lnSpc>
              <a:spcPct val="90000"/>
            </a:lnSpc>
            <a:spcBef>
              <a:spcPct val="0"/>
            </a:spcBef>
            <a:spcAft>
              <a:spcPct val="35000"/>
            </a:spcAft>
            <a:buNone/>
          </a:pPr>
          <a:r>
            <a:rPr lang="en-US" sz="1500" kern="1200"/>
            <a:t>Senior Audit Director Reviews IT Audit Plan</a:t>
          </a:r>
        </a:p>
      </dsp:txBody>
      <dsp:txXfrm>
        <a:off x="1908215" y="2113282"/>
        <a:ext cx="2447234" cy="1251063"/>
      </dsp:txXfrm>
    </dsp:sp>
    <dsp:sp modelId="{E9D07260-B49B-4369-8073-3EF8D6AA52B7}">
      <dsp:nvSpPr>
        <dsp:cNvPr id="0" name=""/>
        <dsp:cNvSpPr/>
      </dsp:nvSpPr>
      <dsp:spPr>
        <a:xfrm>
          <a:off x="1908215" y="3364345"/>
          <a:ext cx="2447234" cy="43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November</a:t>
          </a:r>
        </a:p>
      </dsp:txBody>
      <dsp:txXfrm>
        <a:off x="1908215" y="3364345"/>
        <a:ext cx="2447234" cy="439562"/>
      </dsp:txXfrm>
    </dsp:sp>
    <dsp:sp modelId="{CE1E29A6-627E-4171-8189-2E2D61603CCE}">
      <dsp:nvSpPr>
        <dsp:cNvPr id="0" name=""/>
        <dsp:cNvSpPr/>
      </dsp:nvSpPr>
      <dsp:spPr>
        <a:xfrm>
          <a:off x="1688434" y="2113282"/>
          <a:ext cx="0" cy="12510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53F4FDA-4D73-4A10-BADC-28F45D9A8E80}">
      <dsp:nvSpPr>
        <dsp:cNvPr id="0" name=""/>
        <dsp:cNvSpPr/>
      </dsp:nvSpPr>
      <dsp:spPr>
        <a:xfrm>
          <a:off x="1648031" y="2073721"/>
          <a:ext cx="79121" cy="7912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47B71-0B07-4494-A9FA-88EA51D8662C}">
      <dsp:nvSpPr>
        <dsp:cNvPr id="0" name=""/>
        <dsp:cNvSpPr/>
      </dsp:nvSpPr>
      <dsp:spPr>
        <a:xfrm rot="8100000">
          <a:off x="3001595" y="487028"/>
          <a:ext cx="310817" cy="310817"/>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B13FA-3F0B-4CDF-9C60-0D3218E447E2}">
      <dsp:nvSpPr>
        <dsp:cNvPr id="0" name=""/>
        <dsp:cNvSpPr/>
      </dsp:nvSpPr>
      <dsp:spPr>
        <a:xfrm>
          <a:off x="3036124" y="521558"/>
          <a:ext cx="241759" cy="241759"/>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0B6594D0-B6D3-45EF-A993-CD7869848B6F}">
      <dsp:nvSpPr>
        <dsp:cNvPr id="0" name=""/>
        <dsp:cNvSpPr/>
      </dsp:nvSpPr>
      <dsp:spPr>
        <a:xfrm>
          <a:off x="3376786" y="862219"/>
          <a:ext cx="2447234" cy="125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Draft Plan to Chief Audit Executive</a:t>
          </a:r>
        </a:p>
        <a:p>
          <a:pPr marL="0" lvl="0" indent="0" algn="l" defTabSz="666750">
            <a:lnSpc>
              <a:spcPct val="90000"/>
            </a:lnSpc>
            <a:spcBef>
              <a:spcPct val="0"/>
            </a:spcBef>
            <a:spcAft>
              <a:spcPct val="35000"/>
            </a:spcAft>
            <a:buNone/>
          </a:pPr>
          <a:r>
            <a:rPr lang="en-US" sz="1500" kern="1200"/>
            <a:t>Internal Audit Reviews All Portfolio Plans</a:t>
          </a:r>
        </a:p>
      </dsp:txBody>
      <dsp:txXfrm>
        <a:off x="3376786" y="862219"/>
        <a:ext cx="2447234" cy="1251063"/>
      </dsp:txXfrm>
    </dsp:sp>
    <dsp:sp modelId="{158A3C2E-29AD-48AE-B36D-35D7E69C32C9}">
      <dsp:nvSpPr>
        <dsp:cNvPr id="0" name=""/>
        <dsp:cNvSpPr/>
      </dsp:nvSpPr>
      <dsp:spPr>
        <a:xfrm>
          <a:off x="3376786" y="422656"/>
          <a:ext cx="2447234" cy="43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December</a:t>
          </a:r>
        </a:p>
      </dsp:txBody>
      <dsp:txXfrm>
        <a:off x="3376786" y="422656"/>
        <a:ext cx="2447234" cy="439562"/>
      </dsp:txXfrm>
    </dsp:sp>
    <dsp:sp modelId="{4C585D28-76D2-4797-82A0-51917D0BEF76}">
      <dsp:nvSpPr>
        <dsp:cNvPr id="0" name=""/>
        <dsp:cNvSpPr/>
      </dsp:nvSpPr>
      <dsp:spPr>
        <a:xfrm>
          <a:off x="3157004" y="862219"/>
          <a:ext cx="0" cy="12510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2794FF7-8DE7-4754-81B3-619B934D2FCD}">
      <dsp:nvSpPr>
        <dsp:cNvPr id="0" name=""/>
        <dsp:cNvSpPr/>
      </dsp:nvSpPr>
      <dsp:spPr>
        <a:xfrm>
          <a:off x="3116602" y="2073721"/>
          <a:ext cx="79121" cy="7912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53FC7E-17A2-4763-B2A2-6EFCF35F6D3D}">
      <dsp:nvSpPr>
        <dsp:cNvPr id="0" name=""/>
        <dsp:cNvSpPr/>
      </dsp:nvSpPr>
      <dsp:spPr>
        <a:xfrm rot="18900000">
          <a:off x="4470166" y="3428718"/>
          <a:ext cx="310817" cy="310817"/>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500019-F626-4B89-B530-656B097B77F3}">
      <dsp:nvSpPr>
        <dsp:cNvPr id="0" name=""/>
        <dsp:cNvSpPr/>
      </dsp:nvSpPr>
      <dsp:spPr>
        <a:xfrm>
          <a:off x="4504695" y="3463247"/>
          <a:ext cx="241759" cy="241759"/>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D445196-E246-42B5-B8C0-2CFE0911F5D3}">
      <dsp:nvSpPr>
        <dsp:cNvPr id="0" name=""/>
        <dsp:cNvSpPr/>
      </dsp:nvSpPr>
      <dsp:spPr>
        <a:xfrm>
          <a:off x="4845356" y="2113282"/>
          <a:ext cx="2447234" cy="125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Audit Plan Socialization - Exec Management</a:t>
          </a:r>
        </a:p>
        <a:p>
          <a:pPr marL="0" lvl="0" indent="0" algn="l" defTabSz="666750">
            <a:lnSpc>
              <a:spcPct val="90000"/>
            </a:lnSpc>
            <a:spcBef>
              <a:spcPct val="0"/>
            </a:spcBef>
            <a:spcAft>
              <a:spcPct val="35000"/>
            </a:spcAft>
            <a:buNone/>
          </a:pPr>
          <a:r>
            <a:rPr lang="en-US" sz="1500" kern="1200"/>
            <a:t>Audit Plan Finalization</a:t>
          </a:r>
        </a:p>
      </dsp:txBody>
      <dsp:txXfrm>
        <a:off x="4845356" y="2113282"/>
        <a:ext cx="2447234" cy="1251063"/>
      </dsp:txXfrm>
    </dsp:sp>
    <dsp:sp modelId="{BE300665-A427-4968-B74A-59C90F1736C8}">
      <dsp:nvSpPr>
        <dsp:cNvPr id="0" name=""/>
        <dsp:cNvSpPr/>
      </dsp:nvSpPr>
      <dsp:spPr>
        <a:xfrm>
          <a:off x="4845356" y="3364345"/>
          <a:ext cx="2447234" cy="43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January</a:t>
          </a:r>
        </a:p>
      </dsp:txBody>
      <dsp:txXfrm>
        <a:off x="4845356" y="3364345"/>
        <a:ext cx="2447234" cy="439562"/>
      </dsp:txXfrm>
    </dsp:sp>
    <dsp:sp modelId="{B0FE64DE-B2CB-4B00-8AEF-7B83C39C7C4D}">
      <dsp:nvSpPr>
        <dsp:cNvPr id="0" name=""/>
        <dsp:cNvSpPr/>
      </dsp:nvSpPr>
      <dsp:spPr>
        <a:xfrm>
          <a:off x="4625575" y="2113282"/>
          <a:ext cx="0" cy="12510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C750FE4-F177-4725-B41E-3CCE10383E0D}">
      <dsp:nvSpPr>
        <dsp:cNvPr id="0" name=""/>
        <dsp:cNvSpPr/>
      </dsp:nvSpPr>
      <dsp:spPr>
        <a:xfrm>
          <a:off x="4585172" y="2073721"/>
          <a:ext cx="79121" cy="7912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B6A93C-3E45-40EF-8C79-76D88862390B}">
      <dsp:nvSpPr>
        <dsp:cNvPr id="0" name=""/>
        <dsp:cNvSpPr/>
      </dsp:nvSpPr>
      <dsp:spPr>
        <a:xfrm rot="8100000">
          <a:off x="5938736" y="487028"/>
          <a:ext cx="310817" cy="310817"/>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DC65D0-3303-4A45-8F70-5265B12E2243}">
      <dsp:nvSpPr>
        <dsp:cNvPr id="0" name=""/>
        <dsp:cNvSpPr/>
      </dsp:nvSpPr>
      <dsp:spPr>
        <a:xfrm>
          <a:off x="5973265" y="521558"/>
          <a:ext cx="241759" cy="241759"/>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A12A728-5074-4AD8-8D85-81D7CF347269}">
      <dsp:nvSpPr>
        <dsp:cNvPr id="0" name=""/>
        <dsp:cNvSpPr/>
      </dsp:nvSpPr>
      <dsp:spPr>
        <a:xfrm>
          <a:off x="6313927" y="862219"/>
          <a:ext cx="2447234" cy="125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Complete Socialization with Executive Leaders</a:t>
          </a:r>
        </a:p>
      </dsp:txBody>
      <dsp:txXfrm>
        <a:off x="6313927" y="862219"/>
        <a:ext cx="2447234" cy="1251063"/>
      </dsp:txXfrm>
    </dsp:sp>
    <dsp:sp modelId="{2FA470DC-BF73-4B7F-A64F-87E70A4A2BC7}">
      <dsp:nvSpPr>
        <dsp:cNvPr id="0" name=""/>
        <dsp:cNvSpPr/>
      </dsp:nvSpPr>
      <dsp:spPr>
        <a:xfrm>
          <a:off x="6313927" y="422656"/>
          <a:ext cx="2447234" cy="43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February</a:t>
          </a:r>
        </a:p>
      </dsp:txBody>
      <dsp:txXfrm>
        <a:off x="6313927" y="422656"/>
        <a:ext cx="2447234" cy="439562"/>
      </dsp:txXfrm>
    </dsp:sp>
    <dsp:sp modelId="{D813E8AF-542F-42AE-9F49-A88BEB4DAAD7}">
      <dsp:nvSpPr>
        <dsp:cNvPr id="0" name=""/>
        <dsp:cNvSpPr/>
      </dsp:nvSpPr>
      <dsp:spPr>
        <a:xfrm>
          <a:off x="6094145" y="862219"/>
          <a:ext cx="0" cy="12510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BF5942C-F03C-4C4B-AC94-54CB93998B6F}">
      <dsp:nvSpPr>
        <dsp:cNvPr id="0" name=""/>
        <dsp:cNvSpPr/>
      </dsp:nvSpPr>
      <dsp:spPr>
        <a:xfrm>
          <a:off x="6053743" y="2073721"/>
          <a:ext cx="79121" cy="7912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A11A4-C4CE-43E1-B163-FA8FECFD725C}">
      <dsp:nvSpPr>
        <dsp:cNvPr id="0" name=""/>
        <dsp:cNvSpPr/>
      </dsp:nvSpPr>
      <dsp:spPr>
        <a:xfrm rot="18900000">
          <a:off x="7407307" y="3428718"/>
          <a:ext cx="310817" cy="310817"/>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0FBBF-4BEC-4BA3-AE62-410F4A10F044}">
      <dsp:nvSpPr>
        <dsp:cNvPr id="0" name=""/>
        <dsp:cNvSpPr/>
      </dsp:nvSpPr>
      <dsp:spPr>
        <a:xfrm>
          <a:off x="7441836" y="3463247"/>
          <a:ext cx="241759" cy="241759"/>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104864E-73D3-4BA2-B9E0-E6345B950E0C}">
      <dsp:nvSpPr>
        <dsp:cNvPr id="0" name=""/>
        <dsp:cNvSpPr/>
      </dsp:nvSpPr>
      <dsp:spPr>
        <a:xfrm>
          <a:off x="7782497" y="2113282"/>
          <a:ext cx="2447234" cy="125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Audit Committee Approves 2022 Audit Plan</a:t>
          </a:r>
        </a:p>
        <a:p>
          <a:pPr marL="0" lvl="0" indent="0" algn="l" defTabSz="666750">
            <a:lnSpc>
              <a:spcPct val="90000"/>
            </a:lnSpc>
            <a:spcBef>
              <a:spcPct val="0"/>
            </a:spcBef>
            <a:spcAft>
              <a:spcPct val="35000"/>
            </a:spcAft>
            <a:buNone/>
          </a:pPr>
          <a:r>
            <a:rPr lang="en-US" sz="1500" kern="1200"/>
            <a:t>2022 Internal Audit Plan Year Begins</a:t>
          </a:r>
        </a:p>
      </dsp:txBody>
      <dsp:txXfrm>
        <a:off x="7782497" y="2113282"/>
        <a:ext cx="2447234" cy="1251063"/>
      </dsp:txXfrm>
    </dsp:sp>
    <dsp:sp modelId="{54863211-D4F4-447A-9764-21E0091CDB20}">
      <dsp:nvSpPr>
        <dsp:cNvPr id="0" name=""/>
        <dsp:cNvSpPr/>
      </dsp:nvSpPr>
      <dsp:spPr>
        <a:xfrm>
          <a:off x="7782497" y="3364345"/>
          <a:ext cx="2447234" cy="43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March</a:t>
          </a:r>
        </a:p>
      </dsp:txBody>
      <dsp:txXfrm>
        <a:off x="7782497" y="3364345"/>
        <a:ext cx="2447234" cy="439562"/>
      </dsp:txXfrm>
    </dsp:sp>
    <dsp:sp modelId="{36A4CCFF-6447-4F6A-94F4-681B6D29CA31}">
      <dsp:nvSpPr>
        <dsp:cNvPr id="0" name=""/>
        <dsp:cNvSpPr/>
      </dsp:nvSpPr>
      <dsp:spPr>
        <a:xfrm>
          <a:off x="7562716" y="2113282"/>
          <a:ext cx="0" cy="12510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22B21A-527B-4F8F-8F87-23DF95234AFC}">
      <dsp:nvSpPr>
        <dsp:cNvPr id="0" name=""/>
        <dsp:cNvSpPr/>
      </dsp:nvSpPr>
      <dsp:spPr>
        <a:xfrm>
          <a:off x="7522313" y="2073721"/>
          <a:ext cx="79121" cy="7912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cs typeface="Arial" panose="020B0604020202020204" pitchFamily="34" charset="0"/>
              </a:rPr>
              <a:t>10/24/2021</a:t>
            </a:fld>
            <a:endParaRPr lang="en-US" sz="1000" dirty="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cs typeface="Arial" panose="020B0604020202020204" pitchFamily="34" charset="0"/>
              </a:rPr>
              <a:t>‹#›</a:t>
            </a:fld>
            <a:endParaRPr lang="en-US" sz="1000" dirty="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10/24/2021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anose="05000000000000000000" pitchFamily="2" charset="2"/>
              <a:buNone/>
            </a:pPr>
            <a:r>
              <a:rPr lang="en-US" sz="1200" b="1" u="sng" dirty="0">
                <a:solidFill>
                  <a:schemeClr val="tx2"/>
                </a:solidFill>
                <a:latin typeface="Calibri" panose="020F0502020204030204" pitchFamily="34" charset="0"/>
                <a:cs typeface="Calibri" panose="020F0502020204030204" pitchFamily="34" charset="0"/>
              </a:rPr>
              <a:t>Gartner</a:t>
            </a:r>
          </a:p>
          <a:p>
            <a:pPr marL="171450" indent="-171450" algn="l">
              <a:buFont typeface="Wingdings" panose="05000000000000000000" pitchFamily="2" charset="2"/>
              <a:buChar char="v"/>
            </a:pPr>
            <a:r>
              <a:rPr lang="en-US" sz="1200" dirty="0">
                <a:solidFill>
                  <a:schemeClr val="tx2"/>
                </a:solidFill>
                <a:latin typeface="Calibri" panose="020F0502020204030204" pitchFamily="34" charset="0"/>
                <a:cs typeface="Calibri" panose="020F0502020204030204" pitchFamily="34" charset="0"/>
              </a:rPr>
              <a:t>Third Party</a:t>
            </a:r>
          </a:p>
          <a:p>
            <a:pPr marL="628650" marR="0" lvl="1" indent="-171450" algn="l" defTabSz="457200" rtl="0" eaLnBrk="1" latinLnBrk="0" hangingPunct="1">
              <a:lnSpc>
                <a:spcPct val="107000"/>
              </a:lnSpc>
              <a:spcBef>
                <a:spcPts val="0"/>
              </a:spcBef>
              <a:spcAft>
                <a:spcPts val="0"/>
              </a:spcAft>
              <a:buSzPts val="1000"/>
              <a:buFont typeface="Wingdings" panose="05000000000000000000" pitchFamily="2" charset="2"/>
              <a:buChar char="§"/>
              <a:tabLst>
                <a:tab pos="457200" algn="l"/>
              </a:tabLst>
            </a:pPr>
            <a:r>
              <a:rPr lang="en-US" sz="1200" kern="1200" dirty="0">
                <a:solidFill>
                  <a:schemeClr val="tx2"/>
                </a:solidFill>
                <a:latin typeface="Calibri" panose="020F0502020204030204" pitchFamily="34" charset="0"/>
                <a:ea typeface="+mn-ea"/>
                <a:cs typeface="Calibri" panose="020F0502020204030204" pitchFamily="34" charset="0"/>
              </a:rPr>
              <a:t>What processes are in place to monitor third parties and their access to our data systems as they are offboarded?</a:t>
            </a:r>
          </a:p>
          <a:p>
            <a:pPr marL="628650" marR="0" lvl="1" indent="-171450" algn="l" defTabSz="457200" rtl="0" eaLnBrk="1" latinLnBrk="0" hangingPunct="1">
              <a:lnSpc>
                <a:spcPct val="107000"/>
              </a:lnSpc>
              <a:spcBef>
                <a:spcPts val="0"/>
              </a:spcBef>
              <a:spcAft>
                <a:spcPts val="0"/>
              </a:spcAft>
              <a:buSzPts val="1000"/>
              <a:buFont typeface="Wingdings" panose="05000000000000000000" pitchFamily="2" charset="2"/>
              <a:buChar char="§"/>
              <a:tabLst>
                <a:tab pos="457200" algn="l"/>
              </a:tabLst>
            </a:pPr>
            <a:r>
              <a:rPr lang="en-US" sz="1200" kern="1200" dirty="0">
                <a:solidFill>
                  <a:schemeClr val="tx2"/>
                </a:solidFill>
                <a:latin typeface="Calibri" panose="020F0502020204030204" pitchFamily="34" charset="0"/>
                <a:ea typeface="+mn-ea"/>
                <a:cs typeface="Calibri" panose="020F0502020204030204" pitchFamily="34" charset="0"/>
              </a:rPr>
              <a:t>How are critical third parties identified and prioritized for risk assessments and monitoring?</a:t>
            </a:r>
          </a:p>
          <a:p>
            <a:pPr marL="628650" marR="0" lvl="1" indent="-171450" algn="l" defTabSz="457200" rtl="0" eaLnBrk="1" latinLnBrk="0" hangingPunct="1">
              <a:lnSpc>
                <a:spcPct val="107000"/>
              </a:lnSpc>
              <a:spcBef>
                <a:spcPts val="0"/>
              </a:spcBef>
              <a:spcAft>
                <a:spcPts val="0"/>
              </a:spcAft>
              <a:buSzPts val="1000"/>
              <a:buFont typeface="Wingdings" panose="05000000000000000000" pitchFamily="2" charset="2"/>
              <a:buChar char="§"/>
              <a:tabLst>
                <a:tab pos="457200" algn="l"/>
              </a:tabLst>
            </a:pPr>
            <a:r>
              <a:rPr lang="en-US" sz="1200" kern="1200" dirty="0">
                <a:solidFill>
                  <a:schemeClr val="tx2"/>
                </a:solidFill>
                <a:latin typeface="Calibri" panose="020F0502020204030204" pitchFamily="34" charset="0"/>
                <a:ea typeface="+mn-ea"/>
                <a:cs typeface="Calibri" panose="020F0502020204030204" pitchFamily="34" charset="0"/>
              </a:rPr>
              <a:t>How do you stay up to date on risk-relevant changes to existing third-party relationships?</a:t>
            </a:r>
            <a:endParaRPr lang="en-US" sz="1200" dirty="0">
              <a:solidFill>
                <a:schemeClr val="tx2"/>
              </a:solidFill>
              <a:latin typeface="Calibri" panose="020F0502020204030204" pitchFamily="34" charset="0"/>
              <a:cs typeface="Calibri" panose="020F0502020204030204" pitchFamily="34" charset="0"/>
            </a:endParaRPr>
          </a:p>
          <a:p>
            <a:pPr marL="171450" lvl="0" indent="-171450" algn="l">
              <a:buFont typeface="Wingdings" panose="05000000000000000000" pitchFamily="2" charset="2"/>
              <a:buChar char="v"/>
            </a:pPr>
            <a:r>
              <a:rPr lang="en-US" sz="1200" dirty="0">
                <a:solidFill>
                  <a:schemeClr val="tx2"/>
                </a:solidFill>
                <a:latin typeface="Calibri" panose="020F0502020204030204" pitchFamily="34" charset="0"/>
                <a:cs typeface="Calibri" panose="020F0502020204030204" pitchFamily="34" charset="0"/>
              </a:rPr>
              <a:t>Ransomware</a:t>
            </a:r>
          </a:p>
          <a:p>
            <a:pPr marL="628650" lvl="1" indent="-171450" algn="l">
              <a:buFont typeface="Wingdings" panose="05000000000000000000" pitchFamily="2" charset="2"/>
              <a:buChar char="§"/>
            </a:pPr>
            <a:r>
              <a:rPr lang="en-US" sz="1200" dirty="0">
                <a:solidFill>
                  <a:schemeClr val="tx2"/>
                </a:solidFill>
                <a:latin typeface="Calibri" panose="020F0502020204030204" pitchFamily="34" charset="0"/>
                <a:cs typeface="Calibri" panose="020F0502020204030204" pitchFamily="34" charset="0"/>
              </a:rPr>
              <a:t>What are the key programs or initiatives in place to manage potential Ransomware attacks?</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Calibri" panose="020F0502020204030204" pitchFamily="34" charset="0"/>
                <a:cs typeface="Calibri" panose="020F0502020204030204" pitchFamily="34" charset="0"/>
              </a:rPr>
              <a:t>How often does the organization perform ransomware tabletop exercises?</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Calibri" panose="020F0502020204030204" pitchFamily="34" charset="0"/>
                <a:cs typeface="Calibri" panose="020F0502020204030204" pitchFamily="34" charset="0"/>
              </a:rPr>
              <a:t>Have you mapped out how our members and / or customers could be impacted by a ransomware attack?</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What insight does the organization have on how critical third parties address cybersecurity and ransomware threats?</a:t>
            </a:r>
            <a:endParaRPr lang="en-US" sz="1800" kern="12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dirty="0">
                <a:solidFill>
                  <a:schemeClr val="tx2"/>
                </a:solidFill>
                <a:latin typeface="Calibri" panose="020F0502020204030204" pitchFamily="34" charset="0"/>
                <a:ea typeface="+mn-ea"/>
                <a:cs typeface="Calibri" panose="020F0502020204030204" pitchFamily="34" charset="0"/>
              </a:rPr>
              <a:t>IT Governance (Cloud)</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dirty="0">
                <a:solidFill>
                  <a:schemeClr val="tx2"/>
                </a:solidFill>
                <a:latin typeface="Calibri" panose="020F0502020204030204" pitchFamily="34" charset="0"/>
                <a:ea typeface="+mn-ea"/>
                <a:cs typeface="Calibri" panose="020F0502020204030204" pitchFamily="34" charset="0"/>
              </a:rPr>
              <a:t>What are the primary goals of the enterprise cloud strategy, and how do they align with the enterprise strategy?</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dirty="0">
                <a:solidFill>
                  <a:schemeClr val="tx2"/>
                </a:solidFill>
                <a:latin typeface="Calibri" panose="020F0502020204030204" pitchFamily="34" charset="0"/>
                <a:ea typeface="+mn-ea"/>
                <a:cs typeface="Calibri" panose="020F0502020204030204" pitchFamily="34" charset="0"/>
              </a:rPr>
              <a:t>What are the most significant IT initiatives underway to transform applications, assets and systems and modernize them for cloud?</a:t>
            </a: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What are the most significant changes in IT operating model and controls being enacted to maintain or improve IT governance in cloud?</a:t>
            </a:r>
          </a:p>
          <a:p>
            <a:pPr marL="45720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solidFill>
                <a:schemeClr val="tx2"/>
              </a:solidFill>
              <a:latin typeface="Calibri" panose="020F0502020204030204" pitchFamily="34" charset="0"/>
              <a:cs typeface="Calibri" panose="020F0502020204030204" pitchFamily="34" charset="0"/>
            </a:endParaRPr>
          </a:p>
          <a:p>
            <a:pPr algn="l"/>
            <a:r>
              <a:rPr lang="en-US" sz="1200" b="1" u="sng" dirty="0">
                <a:solidFill>
                  <a:schemeClr val="tx2"/>
                </a:solidFill>
                <a:latin typeface="Calibri" panose="020F0502020204030204" pitchFamily="34" charset="0"/>
                <a:cs typeface="Calibri" panose="020F0502020204030204" pitchFamily="34" charset="0"/>
              </a:rPr>
              <a:t>ERM</a:t>
            </a:r>
          </a:p>
          <a:p>
            <a:pPr marL="285750" indent="-285750" algn="l">
              <a:buFont typeface="Wingdings" panose="05000000000000000000" pitchFamily="2" charset="2"/>
              <a:buChar char="v"/>
            </a:pPr>
            <a:r>
              <a:rPr lang="en-US" sz="1200" dirty="0">
                <a:solidFill>
                  <a:schemeClr val="tx2"/>
                </a:solidFill>
                <a:latin typeface="Calibri" panose="020F0502020204030204" pitchFamily="34" charset="0"/>
                <a:cs typeface="Calibri" panose="020F0502020204030204" pitchFamily="34" charset="0"/>
              </a:rPr>
              <a:t>Cyber Security </a:t>
            </a:r>
          </a:p>
          <a:p>
            <a:pPr marL="742950" lvl="1" indent="-285750">
              <a:buFont typeface="Wingdings" panose="05000000000000000000" pitchFamily="2" charset="2"/>
              <a:buChar char="Ø"/>
            </a:pPr>
            <a:r>
              <a:rPr lang="en-US" sz="1200" dirty="0">
                <a:solidFill>
                  <a:schemeClr val="tx2"/>
                </a:solidFill>
                <a:latin typeface="Calibri" panose="020F0502020204030204" pitchFamily="34" charset="0"/>
                <a:cs typeface="Calibri" panose="020F0502020204030204" pitchFamily="34" charset="0"/>
              </a:rPr>
              <a:t>Impact of third-party cyber supplier security </a:t>
            </a:r>
          </a:p>
          <a:p>
            <a:pPr marL="1200150" lvl="2" indent="-285750">
              <a:buFont typeface="Wingdings" panose="05000000000000000000" pitchFamily="2" charset="2"/>
              <a:buChar char="§"/>
            </a:pPr>
            <a:r>
              <a:rPr lang="en-US" sz="1200" b="1" dirty="0">
                <a:solidFill>
                  <a:srgbClr val="000000"/>
                </a:solidFill>
                <a:latin typeface="Calibri" panose="020F0502020204030204" pitchFamily="34" charset="0"/>
                <a:cs typeface="Calibri" panose="020F0502020204030204" pitchFamily="34" charset="0"/>
              </a:rPr>
              <a:t>Why is this risk still high with the controls in place </a:t>
            </a:r>
            <a:r>
              <a:rPr lang="en-US" sz="1200" b="1" dirty="0">
                <a:solidFill>
                  <a:schemeClr val="tx2"/>
                </a:solidFill>
                <a:latin typeface="Calibri" panose="020F0502020204030204" pitchFamily="34" charset="0"/>
                <a:cs typeface="Calibri" panose="020F0502020204030204" pitchFamily="34" charset="0"/>
              </a:rPr>
              <a:t>(</a:t>
            </a:r>
            <a:r>
              <a:rPr lang="en-US" sz="1200" b="1" i="0" dirty="0">
                <a:solidFill>
                  <a:srgbClr val="000000"/>
                </a:solidFill>
                <a:effectLst/>
                <a:latin typeface="Calibri" panose="020F0502020204030204" pitchFamily="34" charset="0"/>
                <a:cs typeface="Calibri" panose="020F0502020204030204" pitchFamily="34" charset="0"/>
              </a:rPr>
              <a:t>Third-party security assessments, Proactive continuous monitoring program with Security Scorecard, Third-party penetration testing)</a:t>
            </a:r>
            <a:r>
              <a:rPr lang="en-US" sz="1200" b="1" dirty="0">
                <a:solidFill>
                  <a:srgbClr val="000000"/>
                </a:solidFill>
                <a:latin typeface="Calibri" panose="020F0502020204030204" pitchFamily="34" charset="0"/>
                <a:cs typeface="Calibri" panose="020F0502020204030204" pitchFamily="34" charset="0"/>
              </a:rPr>
              <a:t>?  </a:t>
            </a: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How is and who owns our third-party management program? Confirm Corey Epps &amp; Natily Henderson?</a:t>
            </a:r>
          </a:p>
          <a:p>
            <a:pPr marL="1200150" lvl="2" indent="-285750">
              <a:buFont typeface="Wingdings" panose="05000000000000000000" pitchFamily="2" charset="2"/>
              <a:buChar char="§"/>
            </a:pPr>
            <a:r>
              <a:rPr lang="en-US" sz="1200" b="1" dirty="0">
                <a:solidFill>
                  <a:srgbClr val="000000"/>
                </a:solidFill>
                <a:latin typeface="Calibri" panose="020F0502020204030204" pitchFamily="34" charset="0"/>
                <a:cs typeface="Calibri" panose="020F0502020204030204" pitchFamily="34" charset="0"/>
              </a:rPr>
              <a:t>What new programs or initiatives have been put in place to manage this risk to an acceptable level?  </a:t>
            </a: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Where can IA help to ensure our 3</a:t>
            </a:r>
            <a:r>
              <a:rPr lang="en-US" sz="1200" baseline="30000" dirty="0">
                <a:solidFill>
                  <a:srgbClr val="000000"/>
                </a:solidFill>
                <a:latin typeface="Calibri" panose="020F0502020204030204" pitchFamily="34" charset="0"/>
                <a:cs typeface="Calibri" panose="020F0502020204030204" pitchFamily="34" charset="0"/>
              </a:rPr>
              <a:t>rd</a:t>
            </a:r>
            <a:r>
              <a:rPr lang="en-US" sz="1200" dirty="0">
                <a:solidFill>
                  <a:srgbClr val="000000"/>
                </a:solidFill>
                <a:latin typeface="Calibri" panose="020F0502020204030204" pitchFamily="34" charset="0"/>
                <a:cs typeface="Calibri" panose="020F0502020204030204" pitchFamily="34" charset="0"/>
              </a:rPr>
              <a:t> Party Risk Governance program is operating effectively?</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dirty="0">
                <a:latin typeface="Calibri" panose="020F0502020204030204" pitchFamily="34" charset="0"/>
                <a:cs typeface="Calibri" panose="020F0502020204030204" pitchFamily="34" charset="0"/>
              </a:rPr>
              <a:t>What insight does the organization have on how critical third parties address cybersecurity and ransomware threats?</a:t>
            </a:r>
            <a:endParaRPr lang="en-US" sz="1200" b="1" dirty="0">
              <a:solidFill>
                <a:srgbClr val="000000"/>
              </a:solidFill>
              <a:latin typeface="Calibri" panose="020F0502020204030204" pitchFamily="34" charset="0"/>
              <a:cs typeface="Calibri" panose="020F0502020204030204" pitchFamily="34" charset="0"/>
            </a:endParaRPr>
          </a:p>
          <a:p>
            <a:pPr marL="1200150" lvl="2" indent="-285750" algn="l" defTabSz="457200" rtl="0" eaLnBrk="1" latinLnBrk="0" hangingPunct="1">
              <a:buFont typeface="Wingdings" panose="05000000000000000000" pitchFamily="2" charset="2"/>
              <a:buChar char="§"/>
            </a:pPr>
            <a:r>
              <a:rPr lang="en-US" sz="1200" b="1" i="1" kern="1200" dirty="0">
                <a:solidFill>
                  <a:srgbClr val="000000"/>
                </a:solidFill>
                <a:highlight>
                  <a:srgbClr val="00FF00"/>
                </a:highlight>
                <a:latin typeface="Calibri" panose="020F0502020204030204" pitchFamily="34" charset="0"/>
                <a:ea typeface="+mn-ea"/>
                <a:cs typeface="Calibri" panose="020F0502020204030204" pitchFamily="34" charset="0"/>
              </a:rPr>
              <a:t>Do we have any reputational damage and regulatory action due to increased reliance on third-parties – rephrase the question</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dirty="0">
                <a:solidFill>
                  <a:srgbClr val="000000"/>
                </a:solidFill>
                <a:latin typeface="Calibri" panose="020F0502020204030204" pitchFamily="34" charset="0"/>
                <a:cs typeface="Calibri" panose="020F0502020204030204" pitchFamily="34" charset="0"/>
              </a:rPr>
              <a:t>Can you tell us more about the initiatives for </a:t>
            </a:r>
            <a:r>
              <a:rPr lang="en-US" sz="1200" b="1" i="0" dirty="0">
                <a:solidFill>
                  <a:srgbClr val="000000"/>
                </a:solidFill>
                <a:effectLst/>
                <a:latin typeface="Calibri" panose="020F0502020204030204" pitchFamily="34" charset="0"/>
                <a:cs typeface="Calibri" panose="020F0502020204030204" pitchFamily="34" charset="0"/>
              </a:rPr>
              <a:t>expanding third party risk management process to include information governance</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solidFill>
                  <a:srgbClr val="000000"/>
                </a:solidFill>
                <a:latin typeface="Calibri" panose="020F0502020204030204" pitchFamily="34" charset="0"/>
                <a:cs typeface="Calibri" panose="020F0502020204030204" pitchFamily="34" charset="0"/>
              </a:rPr>
              <a:t>Per </a:t>
            </a:r>
            <a:r>
              <a:rPr lang="en-US" sz="900" dirty="0">
                <a:solidFill>
                  <a:prstClr val="white"/>
                </a:solidFill>
                <a:latin typeface="CVS Health Sans"/>
              </a:rPr>
              <a:t>2021 Strategic Plan </a:t>
            </a:r>
            <a:r>
              <a:rPr kumimoji="0" lang="en-US" sz="1200" b="1" i="0" u="none" strike="noStrike" kern="1200" cap="none" spc="0" normalizeH="0" baseline="0" noProof="0" dirty="0">
                <a:ln>
                  <a:noFill/>
                </a:ln>
                <a:solidFill>
                  <a:prstClr val="white"/>
                </a:solidFill>
                <a:effectLst/>
                <a:uLnTx/>
                <a:uFillTx/>
                <a:latin typeface="CVS Health Sans"/>
                <a:ea typeface="+mn-ea"/>
                <a:cs typeface="+mn-cs"/>
              </a:rPr>
              <a:t>Information Technology</a:t>
            </a:r>
          </a:p>
          <a:p>
            <a:pPr marL="1371600" marR="0" lvl="4" indent="0" algn="l" defTabSz="914135" rtl="0" eaLnBrk="1" fontAlgn="ctr" latinLnBrk="0" hangingPunct="1">
              <a:lnSpc>
                <a:spcPct val="100000"/>
              </a:lnSpc>
              <a:spcBef>
                <a:spcPts val="300"/>
              </a:spcBef>
              <a:spcAft>
                <a:spcPts val="200"/>
              </a:spcAft>
              <a:buClrTx/>
              <a:buSzPct val="100000"/>
              <a:buFont typeface="Arial" panose="020B0604020202020204" pitchFamily="34" charset="0"/>
              <a:buNone/>
              <a:tabLst>
                <a:tab pos="1371202" algn="l"/>
              </a:tabLst>
              <a:defRPr/>
            </a:pPr>
            <a:r>
              <a:rPr lang="en-US" sz="1200" b="0" i="0" dirty="0">
                <a:solidFill>
                  <a:srgbClr val="000000"/>
                </a:solidFill>
                <a:effectLst/>
                <a:latin typeface="Calibri" panose="020F0502020204030204" pitchFamily="34" charset="0"/>
                <a:cs typeface="Calibri" panose="020F0502020204030204" pitchFamily="34" charset="0"/>
              </a:rPr>
              <a:t>Mature Cyber Sec. - </a:t>
            </a:r>
            <a:r>
              <a:rPr kumimoji="0" lang="en-US" sz="1200" b="1" i="0" u="none" strike="noStrike" kern="1200" cap="none" spc="0" normalizeH="0" baseline="0" noProof="0" dirty="0">
                <a:ln>
                  <a:noFill/>
                </a:ln>
                <a:solidFill>
                  <a:schemeClr val="tx2"/>
                </a:solidFill>
                <a:effectLst/>
                <a:uLnTx/>
                <a:uFillTx/>
                <a:latin typeface="CVS Health Sans" panose="020B0504020202020204" pitchFamily="34" charset="0"/>
                <a:ea typeface="+mn-ea"/>
                <a:cs typeface="Arial" panose="020B0604020202020204" pitchFamily="34" charset="0"/>
              </a:rPr>
              <a:t>Enhance information governance with third-parties</a:t>
            </a:r>
          </a:p>
          <a:p>
            <a:pPr marL="1549349" marR="0" lvl="4" indent="-177749" algn="l" defTabSz="914135" rtl="0" eaLnBrk="1" fontAlgn="ctr" latinLnBrk="0" hangingPunct="1">
              <a:lnSpc>
                <a:spcPct val="100000"/>
              </a:lnSpc>
              <a:spcBef>
                <a:spcPts val="0"/>
              </a:spcBef>
              <a:spcAft>
                <a:spcPts val="200"/>
              </a:spcAft>
              <a:buClrTx/>
              <a:buSzPct val="100000"/>
              <a:buFont typeface="Arial" panose="020B0604020202020204" pitchFamily="34" charset="0"/>
              <a:buChar char="•"/>
              <a:tabLst>
                <a:tab pos="1371202" algn="l"/>
              </a:tabLst>
              <a:defRPr/>
            </a:pPr>
            <a:r>
              <a:rPr lang="en-US" sz="1200" dirty="0">
                <a:solidFill>
                  <a:schemeClr val="tx2"/>
                </a:solidFill>
                <a:latin typeface="CVS Health Sans"/>
                <a:cs typeface="CVS Health Sans"/>
              </a:rPr>
              <a:t>Continue maturing a robust third-party risk  information governance program that provides organizational and regulatory control assurance to facilitate risk reduction</a:t>
            </a:r>
            <a:endParaRPr lang="en-US" sz="1200" b="0" i="0" dirty="0">
              <a:solidFill>
                <a:srgbClr val="000000"/>
              </a:solidFill>
              <a:effectLst/>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sz="1200" dirty="0">
                <a:solidFill>
                  <a:srgbClr val="000000"/>
                </a:solidFill>
                <a:latin typeface="Calibri" panose="020F0502020204030204" pitchFamily="34" charset="0"/>
                <a:cs typeface="Calibri" panose="020F0502020204030204" pitchFamily="34" charset="0"/>
              </a:rPr>
              <a:t>IAM </a:t>
            </a:r>
            <a:r>
              <a:rPr lang="en-US" sz="1200" u="none" dirty="0">
                <a:solidFill>
                  <a:srgbClr val="000000"/>
                </a:solidFill>
                <a:latin typeface="Calibri" panose="020F0502020204030204" pitchFamily="34" charset="0"/>
                <a:cs typeface="Calibri" panose="020F0502020204030204" pitchFamily="34" charset="0"/>
              </a:rPr>
              <a:t>- </a:t>
            </a:r>
            <a:r>
              <a:rPr lang="en-US" sz="1200" b="0" u="none" dirty="0">
                <a:solidFill>
                  <a:srgbClr val="176DC2"/>
                </a:solidFill>
                <a:effectLst/>
                <a:latin typeface="Calibri" panose="020F0502020204030204" pitchFamily="34" charset="0"/>
                <a:cs typeface="Calibri" panose="020F0502020204030204" pitchFamily="34" charset="0"/>
              </a:rPr>
              <a:t>Lack of centralized identity and access management processes</a:t>
            </a:r>
            <a:endParaRPr lang="en-US" sz="1200" u="none" dirty="0">
              <a:solidFill>
                <a:srgbClr val="000000"/>
              </a:solidFill>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IAM is listed as there is a concern over legacy applications that do not conform to IT standards and capabilities.   I also see that c</a:t>
            </a:r>
            <a:r>
              <a:rPr lang="en-US" sz="1200" b="0" i="0" dirty="0">
                <a:solidFill>
                  <a:srgbClr val="000000"/>
                </a:solidFill>
                <a:effectLst/>
                <a:latin typeface="Calibri" panose="020F0502020204030204" pitchFamily="34" charset="0"/>
                <a:cs typeface="Calibri" panose="020F0502020204030204" pitchFamily="34" charset="0"/>
              </a:rPr>
              <a:t>entralization continues in 2021, focusing on SOX and SOC1 reporting systems.  </a:t>
            </a:r>
          </a:p>
          <a:p>
            <a:pPr marL="1657350" lvl="3" indent="-285750">
              <a:buFont typeface="Wingdings" panose="05000000000000000000" pitchFamily="2" charset="2"/>
              <a:buChar char="§"/>
            </a:pPr>
            <a:r>
              <a:rPr lang="en-US" sz="1200" b="0" i="0" dirty="0">
                <a:solidFill>
                  <a:srgbClr val="000000"/>
                </a:solidFill>
                <a:effectLst/>
                <a:latin typeface="Calibri" panose="020F0502020204030204" pitchFamily="34" charset="0"/>
                <a:cs typeface="Calibri" panose="020F0502020204030204" pitchFamily="34" charset="0"/>
              </a:rPr>
              <a:t>How is this program coming along?  Do you have any presentations on where we are with this centralization process such as milestones, completion dates, etc.?  When will this work be completed?</a:t>
            </a:r>
            <a:endParaRPr lang="en-US" sz="1200" dirty="0">
              <a:solidFill>
                <a:srgbClr val="000000"/>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sz="1200" dirty="0">
                <a:solidFill>
                  <a:srgbClr val="000000"/>
                </a:solidFill>
                <a:latin typeface="Calibri" panose="020F0502020204030204" pitchFamily="34" charset="0"/>
                <a:cs typeface="Calibri" panose="020F0502020204030204" pitchFamily="34" charset="0"/>
              </a:rPr>
              <a:t>Network egress controls are not optimally configured to guard against unauthorized data exfiltration</a:t>
            </a: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How are we doing with assessing the network configurations?  Are we on track with any required remediation to be completed by end of the year?</a:t>
            </a: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Potential Audit: </a:t>
            </a:r>
            <a:r>
              <a:rPr lang="en-US" sz="1200" b="0" i="0" u="none" strike="noStrike" baseline="0" dirty="0">
                <a:solidFill>
                  <a:srgbClr val="FFFFFF"/>
                </a:solidFill>
                <a:latin typeface="Calibri" panose="020F0502020204030204" pitchFamily="34" charset="0"/>
                <a:cs typeface="Calibri" panose="020F0502020204030204" pitchFamily="34" charset="0"/>
              </a:rPr>
              <a:t>Perform an assessment of endpoint security, compliance monitoring, and key configurations.  This can also be part of the Asset Mgmt. audit to ensure Egress points are inventoried, monitored, and managed adequately for changes, updates, etc.</a:t>
            </a:r>
            <a:endParaRPr lang="en-US" sz="1200" dirty="0">
              <a:solidFill>
                <a:srgbClr val="000000"/>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b="0" u="none" strike="noStrike" dirty="0">
                <a:solidFill>
                  <a:srgbClr val="176DC2"/>
                </a:solidFill>
                <a:effectLst/>
                <a:latin typeface="Open Sans" panose="020B0606030504020204" pitchFamily="34" charset="0"/>
              </a:rPr>
              <a:t>Cloud service implementations require mature, consistent and managed security controls</a:t>
            </a:r>
            <a:endParaRPr lang="en-US" sz="1200" dirty="0">
              <a:solidFill>
                <a:srgbClr val="000000"/>
              </a:solidFill>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How well are the mitigating controls working to address the risk?</a:t>
            </a:r>
          </a:p>
          <a:p>
            <a:pPr marL="1657350" lvl="3" indent="-285750">
              <a:buFont typeface="Wingdings" panose="05000000000000000000" pitchFamily="2" charset="2"/>
              <a:buChar char="§"/>
            </a:pPr>
            <a:r>
              <a:rPr lang="en-US" sz="1200" b="0" i="0" dirty="0">
                <a:solidFill>
                  <a:srgbClr val="000000"/>
                </a:solidFill>
                <a:effectLst/>
                <a:latin typeface="Calibri" panose="020F0502020204030204" pitchFamily="34" charset="0"/>
                <a:cs typeface="Calibri" panose="020F0502020204030204" pitchFamily="34" charset="0"/>
              </a:rPr>
              <a:t>Cloud Security Delivery Acceleration team orchestrating cloud security implementations</a:t>
            </a:r>
          </a:p>
          <a:p>
            <a:pPr marL="1657350" lvl="3" indent="-285750">
              <a:buFont typeface="Wingdings" panose="05000000000000000000" pitchFamily="2" charset="2"/>
              <a:buChar char="§"/>
            </a:pPr>
            <a:r>
              <a:rPr lang="en-US" sz="1200" b="0" i="0" dirty="0">
                <a:solidFill>
                  <a:srgbClr val="000000"/>
                </a:solidFill>
                <a:effectLst/>
                <a:latin typeface="Calibri" panose="020F0502020204030204" pitchFamily="34" charset="0"/>
                <a:cs typeface="Calibri" panose="020F0502020204030204" pitchFamily="34" charset="0"/>
              </a:rPr>
              <a:t>Cloud Security Governance Team working to identify gaps in cloud controls and partner with business to reduce risk exposure – </a:t>
            </a:r>
          </a:p>
          <a:p>
            <a:pPr marL="1657350" lvl="3" indent="-285750">
              <a:buFont typeface="Wingdings" panose="05000000000000000000" pitchFamily="2" charset="2"/>
              <a:buChar char="§"/>
            </a:pPr>
            <a:r>
              <a:rPr lang="en-US" sz="1200" b="0" i="0" dirty="0">
                <a:solidFill>
                  <a:srgbClr val="000000"/>
                </a:solidFill>
                <a:effectLst/>
                <a:latin typeface="Calibri" panose="020F0502020204030204" pitchFamily="34" charset="0"/>
                <a:cs typeface="Calibri" panose="020F0502020204030204" pitchFamily="34" charset="0"/>
              </a:rPr>
              <a:t>Continued Use of Cloud Access Security Broker technology used to detect and restrict unauthorized data in cloud-based environments.</a:t>
            </a: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What are your biggest concerns over Cloud today?  </a:t>
            </a:r>
          </a:p>
          <a:p>
            <a:pPr marL="742950" lvl="1" indent="-285750">
              <a:buFont typeface="Wingdings" panose="05000000000000000000" pitchFamily="2" charset="2"/>
              <a:buChar char="Ø"/>
            </a:pPr>
            <a:r>
              <a:rPr lang="en-US" sz="1200" dirty="0">
                <a:solidFill>
                  <a:srgbClr val="000000"/>
                </a:solidFill>
                <a:latin typeface="Calibri" panose="020F0502020204030204" pitchFamily="34" charset="0"/>
                <a:cs typeface="Calibri" panose="020F0502020204030204" pitchFamily="34" charset="0"/>
              </a:rPr>
              <a:t>Application and system logging levels impair security operations visibility</a:t>
            </a:r>
          </a:p>
          <a:p>
            <a:pPr marL="1200150" lvl="2"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What initiatives do we currently have to ensure our IT assets conform to IT policies and standards specific to logging and auditing?</a:t>
            </a:r>
          </a:p>
          <a:p>
            <a:pPr marL="1200150" lvl="2" indent="-285750">
              <a:buFont typeface="Wingdings" panose="05000000000000000000" pitchFamily="2" charset="2"/>
              <a:buChar char="§"/>
            </a:pPr>
            <a:endParaRPr lang="en-US" sz="1200" dirty="0">
              <a:solidFill>
                <a:srgbClr val="000000"/>
              </a:solidFill>
              <a:latin typeface="Calibri" panose="020F0502020204030204" pitchFamily="34" charset="0"/>
              <a:cs typeface="Calibri" panose="020F0502020204030204" pitchFamily="34" charset="0"/>
            </a:endParaRPr>
          </a:p>
          <a:p>
            <a:pPr marL="0" marR="0" lvl="0" indent="0" algn="l" defTabSz="914126" rtl="0" eaLnBrk="1" fontAlgn="auto" latinLnBrk="0" hangingPunct="1">
              <a:lnSpc>
                <a:spcPct val="90000"/>
              </a:lnSpc>
              <a:spcBef>
                <a:spcPts val="0"/>
              </a:spcBef>
              <a:spcAft>
                <a:spcPts val="600"/>
              </a:spcAft>
              <a:buClrTx/>
              <a:buSzTx/>
              <a:buFontTx/>
              <a:buNone/>
              <a:tabLst/>
              <a:defRPr/>
            </a:pPr>
            <a:r>
              <a:rPr lang="en-US" sz="1200" dirty="0">
                <a:solidFill>
                  <a:srgbClr val="000000"/>
                </a:solidFill>
                <a:latin typeface="Calibri" panose="020F0502020204030204" pitchFamily="34" charset="0"/>
                <a:cs typeface="Calibri" panose="020F0502020204030204" pitchFamily="34" charset="0"/>
              </a:rPr>
              <a:t>Per </a:t>
            </a:r>
            <a:r>
              <a:rPr lang="en-US" sz="900" dirty="0">
                <a:solidFill>
                  <a:prstClr val="white"/>
                </a:solidFill>
                <a:latin typeface="CVS Health Sans"/>
              </a:rPr>
              <a:t>2021 Strategic Plan </a:t>
            </a:r>
            <a:r>
              <a:rPr kumimoji="0" lang="en-US" sz="1200" b="1" i="0" u="none" strike="noStrike" kern="1200" cap="none" spc="0" normalizeH="0" baseline="0" noProof="0" dirty="0">
                <a:ln>
                  <a:noFill/>
                </a:ln>
                <a:solidFill>
                  <a:prstClr val="white"/>
                </a:solidFill>
                <a:effectLst/>
                <a:uLnTx/>
                <a:uFillTx/>
                <a:latin typeface="CVS Health Sans"/>
                <a:ea typeface="+mn-ea"/>
                <a:cs typeface="+mn-cs"/>
              </a:rPr>
              <a:t>Information Technology</a:t>
            </a:r>
          </a:p>
          <a:p>
            <a:pPr marL="628650" marR="0" lvl="1" indent="-171450" algn="l" defTabSz="914126"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lang="en-US" sz="1200" b="1" dirty="0">
                <a:solidFill>
                  <a:schemeClr val="bg1"/>
                </a:solidFill>
              </a:rPr>
              <a:t>Identity Access Management </a:t>
            </a:r>
            <a:r>
              <a:rPr lang="en-US" sz="1200" dirty="0">
                <a:solidFill>
                  <a:schemeClr val="bg1"/>
                </a:solidFill>
              </a:rPr>
              <a:t>– Next Generation Authentication: </a:t>
            </a:r>
            <a:r>
              <a:rPr lang="en-US" sz="1200" dirty="0">
                <a:latin typeface="Calibri" panose="020F0502020204030204" pitchFamily="34" charset="0"/>
                <a:cs typeface="Calibri" panose="020F0502020204030204" pitchFamily="34" charset="0"/>
              </a:rPr>
              <a:t> Per 2021 IT Strategic Plans - </a:t>
            </a:r>
            <a:r>
              <a:rPr lang="en-US" sz="1200" dirty="0">
                <a:solidFill>
                  <a:schemeClr val="tx2"/>
                </a:solidFill>
                <a:latin typeface="Calibri" panose="020F0502020204030204" pitchFamily="34" charset="0"/>
                <a:cs typeface="Calibri" panose="020F0502020204030204" pitchFamily="34" charset="0"/>
              </a:rPr>
              <a:t>Simplify access to systems by automating identity and access management and scaling our Next Generation Authentication (NGA) solution</a:t>
            </a:r>
          </a:p>
          <a:p>
            <a:pPr marL="1085850" marR="0" lvl="2" indent="-171450" algn="l" defTabSz="914126" rtl="0" eaLnBrk="1" fontAlgn="auto" latinLnBrk="0" hangingPunct="1">
              <a:lnSpc>
                <a:spcPct val="90000"/>
              </a:lnSpc>
              <a:spcBef>
                <a:spcPts val="0"/>
              </a:spcBef>
              <a:spcAft>
                <a:spcPts val="60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Where are we as it pertains to NexGen Authentication?  </a:t>
            </a:r>
            <a:endParaRPr kumimoji="0" lang="en-US" sz="1200" b="1" i="0" u="none" strike="noStrike" kern="1200" cap="none" spc="0" normalizeH="0" baseline="0" noProof="0" dirty="0">
              <a:ln>
                <a:noFill/>
              </a:ln>
              <a:solidFill>
                <a:srgbClr val="CC0000"/>
              </a:solidFill>
              <a:effectLst/>
              <a:uLnTx/>
              <a:uFillTx/>
              <a:latin typeface="CVS Health Sans" panose="020B0504020202020204" pitchFamily="34" charset="0"/>
              <a:ea typeface="+mn-ea"/>
              <a:cs typeface="Arial" panose="020B0604020202020204" pitchFamily="34" charset="0"/>
            </a:endParaRPr>
          </a:p>
          <a:p>
            <a:pPr marL="628650" marR="0" lvl="1" indent="-171450" algn="l" defTabSz="914126"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kumimoji="0" lang="en-US" sz="1200" b="1" i="0" u="none" strike="noStrike" kern="1200" cap="none" spc="0" normalizeH="0" baseline="0" noProof="0" dirty="0">
                <a:ln>
                  <a:noFill/>
                </a:ln>
                <a:solidFill>
                  <a:srgbClr val="CC0000"/>
                </a:solidFill>
                <a:effectLst/>
                <a:uLnTx/>
                <a:uFillTx/>
                <a:latin typeface="CVS Health Sans" panose="020B0504020202020204" pitchFamily="34" charset="0"/>
                <a:ea typeface="+mn-ea"/>
                <a:cs typeface="Arial" panose="020B0604020202020204" pitchFamily="34" charset="0"/>
              </a:rPr>
              <a:t>Mature Cyber Security - </a:t>
            </a:r>
            <a:r>
              <a:rPr lang="en-US" sz="1200" kern="1200" noProof="0" dirty="0">
                <a:solidFill>
                  <a:srgbClr val="000000"/>
                </a:solidFill>
                <a:latin typeface="Calibri" panose="020F0502020204030204" pitchFamily="34" charset="0"/>
                <a:ea typeface="+mn-ea"/>
                <a:cs typeface="Calibri" panose="020F0502020204030204" pitchFamily="34" charset="0"/>
              </a:rPr>
              <a:t>Mature a risk-driven model for cyber security that enables our consumer-centric mission by reducing friction for consumers while making it harder for threat actors</a:t>
            </a:r>
          </a:p>
          <a:p>
            <a:pPr marL="1085850" marR="0" lvl="2" indent="-171450" algn="l" defTabSz="914126" rtl="0" eaLnBrk="1" fontAlgn="auto" latinLnBrk="0" hangingPunct="1">
              <a:lnSpc>
                <a:spcPct val="90000"/>
              </a:lnSpc>
              <a:spcBef>
                <a:spcPts val="0"/>
              </a:spcBef>
              <a:spcAft>
                <a:spcPts val="600"/>
              </a:spcAft>
              <a:buClrTx/>
              <a:buSzTx/>
              <a:buFont typeface="Wingdings" panose="05000000000000000000" pitchFamily="2" charset="2"/>
              <a:buChar char="§"/>
              <a:tabLst/>
              <a:defRPr/>
            </a:pPr>
            <a:r>
              <a:rPr lang="en-US" sz="1200" kern="1200" noProof="0" dirty="0">
                <a:solidFill>
                  <a:srgbClr val="000000"/>
                </a:solidFill>
                <a:latin typeface="Calibri" panose="020F0502020204030204" pitchFamily="34" charset="0"/>
                <a:ea typeface="+mn-ea"/>
                <a:cs typeface="Calibri" panose="020F0502020204030204" pitchFamily="34" charset="0"/>
              </a:rPr>
              <a:t>What initiatives are in place to help mature our current cyber security posture?  I see this work will take us into 2024, do you have any documentation on milestones, completion dates, etc.</a:t>
            </a:r>
          </a:p>
          <a:p>
            <a:pPr marL="1085850" marR="0" lvl="2" indent="-171450" algn="l" defTabSz="914126" rtl="0" eaLnBrk="1" fontAlgn="auto" latinLnBrk="0" hangingPunct="1">
              <a:lnSpc>
                <a:spcPct val="90000"/>
              </a:lnSpc>
              <a:spcBef>
                <a:spcPts val="0"/>
              </a:spcBef>
              <a:spcAft>
                <a:spcPts val="600"/>
              </a:spcAft>
              <a:buClrTx/>
              <a:buSzTx/>
              <a:buFont typeface="Wingdings" panose="05000000000000000000" pitchFamily="2" charset="2"/>
              <a:buChar char="§"/>
              <a:tabLst/>
              <a:defRPr/>
            </a:pPr>
            <a:r>
              <a:rPr lang="en-US" sz="1200" kern="1200" noProof="0" dirty="0">
                <a:solidFill>
                  <a:srgbClr val="000000"/>
                </a:solidFill>
                <a:latin typeface="Calibri" panose="020F0502020204030204" pitchFamily="34" charset="0"/>
                <a:ea typeface="+mn-ea"/>
                <a:cs typeface="Calibri" panose="020F0502020204030204" pitchFamily="34" charset="0"/>
              </a:rPr>
              <a:t>How will IAM be implemented with NextGen?</a:t>
            </a:r>
          </a:p>
          <a:p>
            <a:pPr marL="1371600" marR="0" lvl="4" indent="0" algn="l" defTabSz="914135" rtl="0" eaLnBrk="1" fontAlgn="ctr" latinLnBrk="0" hangingPunct="1">
              <a:lnSpc>
                <a:spcPct val="100000"/>
              </a:lnSpc>
              <a:spcBef>
                <a:spcPts val="0"/>
              </a:spcBef>
              <a:spcAft>
                <a:spcPts val="200"/>
              </a:spcAft>
              <a:buClrTx/>
              <a:buSzPct val="100000"/>
              <a:buFont typeface="Arial" panose="020B0604020202020204" pitchFamily="34" charset="0"/>
              <a:buNone/>
              <a:tabLst>
                <a:tab pos="1371202" algn="l"/>
              </a:tabLst>
              <a:defRPr/>
            </a:pPr>
            <a:r>
              <a:rPr lang="en-US" sz="1200" b="1" dirty="0">
                <a:solidFill>
                  <a:schemeClr val="tx2"/>
                </a:solidFill>
                <a:latin typeface="CVS Health Sans"/>
                <a:cs typeface="CVS Health Sans"/>
              </a:rPr>
              <a:t>Mature secure and seamless access to systems</a:t>
            </a:r>
          </a:p>
          <a:p>
            <a:pPr marL="1549349" marR="0" lvl="4" indent="-177749" algn="l" defTabSz="914135" rtl="0" eaLnBrk="1" fontAlgn="ctr" latinLnBrk="0" hangingPunct="1">
              <a:lnSpc>
                <a:spcPct val="100000"/>
              </a:lnSpc>
              <a:spcBef>
                <a:spcPts val="0"/>
              </a:spcBef>
              <a:spcAft>
                <a:spcPts val="200"/>
              </a:spcAft>
              <a:buClrTx/>
              <a:buSzPct val="100000"/>
              <a:buFont typeface="Arial" panose="020B0604020202020204" pitchFamily="34" charset="0"/>
              <a:buChar char="•"/>
              <a:tabLst>
                <a:tab pos="1371202" algn="l"/>
              </a:tabLst>
              <a:defRPr/>
            </a:pPr>
            <a:r>
              <a:rPr lang="en-US" sz="1200" dirty="0">
                <a:solidFill>
                  <a:schemeClr val="tx2"/>
                </a:solidFill>
                <a:latin typeface="CVS Health Sans"/>
                <a:cs typeface="CVS Health Sans"/>
              </a:rPr>
              <a:t>Advance threat intelligence and security analytics to enable early detection of threats and emerging risks </a:t>
            </a:r>
          </a:p>
          <a:p>
            <a:pPr marL="1549349" marR="0" lvl="4" indent="-177749" algn="l" defTabSz="914135" rtl="0" eaLnBrk="1" fontAlgn="ctr" latinLnBrk="0" hangingPunct="1">
              <a:lnSpc>
                <a:spcPct val="100000"/>
              </a:lnSpc>
              <a:spcBef>
                <a:spcPts val="0"/>
              </a:spcBef>
              <a:spcAft>
                <a:spcPts val="200"/>
              </a:spcAft>
              <a:buClrTx/>
              <a:buSzPct val="100000"/>
              <a:buFont typeface="Arial" panose="020B0604020202020204" pitchFamily="34" charset="0"/>
              <a:buChar char="•"/>
              <a:tabLst>
                <a:tab pos="1371202" algn="l"/>
              </a:tabLst>
              <a:defRPr/>
            </a:pPr>
            <a:r>
              <a:rPr lang="en-US" sz="1200" dirty="0">
                <a:solidFill>
                  <a:schemeClr val="tx2"/>
                </a:solidFill>
                <a:latin typeface="CVS Health Sans"/>
                <a:cs typeface="CVS Health Sans"/>
              </a:rPr>
              <a:t>Simplify access to systems by automating identity and access management and scaling our Next Generation Authentication (NGA) solution</a:t>
            </a:r>
          </a:p>
          <a:p>
            <a:pPr marL="1371600" marR="0" lvl="4" indent="0" algn="l" defTabSz="914135" rtl="0" eaLnBrk="1" fontAlgn="ctr" latinLnBrk="0" hangingPunct="1">
              <a:lnSpc>
                <a:spcPct val="100000"/>
              </a:lnSpc>
              <a:spcBef>
                <a:spcPts val="300"/>
              </a:spcBef>
              <a:spcAft>
                <a:spcPts val="200"/>
              </a:spcAft>
              <a:buClrTx/>
              <a:buSzPct val="100000"/>
              <a:buFont typeface="Arial" panose="020B0604020202020204" pitchFamily="34" charset="0"/>
              <a:buNone/>
              <a:tabLst>
                <a:tab pos="1371202" algn="l"/>
              </a:tabLst>
              <a:defRPr/>
            </a:pPr>
            <a:r>
              <a:rPr kumimoji="0" lang="en-US" sz="1200" b="1" i="0" u="none" strike="noStrike" kern="1200" cap="none" spc="0" normalizeH="0" baseline="0" noProof="0" dirty="0">
                <a:ln>
                  <a:noFill/>
                </a:ln>
                <a:solidFill>
                  <a:schemeClr val="tx2"/>
                </a:solidFill>
                <a:effectLst/>
                <a:uLnTx/>
                <a:uFillTx/>
                <a:latin typeface="CVS Health Sans" panose="020B0504020202020204" pitchFamily="34" charset="0"/>
                <a:ea typeface="+mn-ea"/>
                <a:cs typeface="Arial" panose="020B0604020202020204" pitchFamily="34" charset="0"/>
              </a:rPr>
              <a:t>Enhance information governance with third-parties</a:t>
            </a:r>
          </a:p>
          <a:p>
            <a:pPr marL="1549349" marR="0" lvl="4" indent="-177749" algn="l" defTabSz="914135" rtl="0" eaLnBrk="1" fontAlgn="ctr" latinLnBrk="0" hangingPunct="1">
              <a:lnSpc>
                <a:spcPct val="100000"/>
              </a:lnSpc>
              <a:spcBef>
                <a:spcPts val="0"/>
              </a:spcBef>
              <a:spcAft>
                <a:spcPts val="200"/>
              </a:spcAft>
              <a:buClrTx/>
              <a:buSzPct val="100000"/>
              <a:buFont typeface="Arial" panose="020B0604020202020204" pitchFamily="34" charset="0"/>
              <a:buChar char="•"/>
              <a:tabLst>
                <a:tab pos="1371202" algn="l"/>
              </a:tabLst>
              <a:defRPr/>
            </a:pPr>
            <a:r>
              <a:rPr lang="en-US" sz="1200" dirty="0">
                <a:solidFill>
                  <a:schemeClr val="tx2"/>
                </a:solidFill>
                <a:latin typeface="CVS Health Sans"/>
                <a:cs typeface="CVS Health Sans"/>
              </a:rPr>
              <a:t>Continue maturing a robust third-party risk  information governance program that provides organizational and regulatory control assurance to facilitate risk reduction</a:t>
            </a:r>
          </a:p>
          <a:p>
            <a:pPr marL="0" marR="0" lvl="0" indent="0" algn="l" defTabSz="914126" rtl="0" eaLnBrk="1" fontAlgn="auto" latinLnBrk="0" hangingPunct="1">
              <a:lnSpc>
                <a:spcPct val="90000"/>
              </a:lnSpc>
              <a:spcBef>
                <a:spcPts val="0"/>
              </a:spcBef>
              <a:spcAft>
                <a:spcPts val="60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VS Health Sans"/>
              <a:ea typeface="+mn-ea"/>
              <a:cs typeface="+mn-cs"/>
            </a:endParaRPr>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dirty="0"/>
          </a:p>
        </p:txBody>
      </p:sp>
    </p:spTree>
    <p:extLst>
      <p:ext uri="{BB962C8B-B14F-4D97-AF65-F5344CB8AC3E}">
        <p14:creationId xmlns:p14="http://schemas.microsoft.com/office/powerpoint/2010/main" val="281757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latin typeface="Calibri" panose="020F0502020204030204" pitchFamily="34" charset="0"/>
                <a:cs typeface="Calibri" panose="020F0502020204030204" pitchFamily="34" charset="0"/>
              </a:rPr>
              <a:t>Third Party Risk Governance - </a:t>
            </a:r>
            <a:r>
              <a:rPr lang="en-US" sz="1200" dirty="0">
                <a:latin typeface="Calibri" panose="020F0502020204030204" pitchFamily="34" charset="0"/>
                <a:cs typeface="Calibri" panose="020F0502020204030204" pitchFamily="34" charset="0"/>
              </a:rPr>
              <a:t>To proactively provide insight and guidance for the governance, oversight and key processes implemented over Third Party Vendors.  Includes mitigate third-party IT security risk including (1) third-party security risk assessment, (2) security issue identification and remediation, and (3) third-party on-site security reviews. In 2020 a Steering Committee and high-level plan was established to implement centralized governance across the Enterprise for the management and oversight of third-party vendors.  The process is expected to be defined and outlined in 2021.  We should also look at the following: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Identify critical business activities, products and services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Review third-party risk management programs with focus on IT security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Develop or revalidate contingency plans for the higher risk 3rd parties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Assess Third-Party Crisis Communication Protocols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Review Ongoing Monitoring of Third-Party Relationships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Review Third-Party Access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Evaluate the Basis for Risk-Ranking Third Parties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2"/>
                </a:solidFill>
                <a:latin typeface="Calibri" panose="020F0502020204030204" pitchFamily="34" charset="0"/>
                <a:ea typeface="+mn-ea"/>
                <a:cs typeface="Calibri" panose="020F0502020204030204" pitchFamily="34" charset="0"/>
              </a:rPr>
              <a:t>Review Access Management Policies and Controls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Calibri" panose="020F0502020204030204" pitchFamily="34" charset="0"/>
                <a:ea typeface="+mn-ea"/>
                <a:cs typeface="Calibri" panose="020F0502020204030204" pitchFamily="34" charset="0"/>
              </a:rPr>
              <a:t>Potential Audit Cycle, pick 5 3</a:t>
            </a:r>
            <a:r>
              <a:rPr lang="en-US" sz="1200" kern="1200" baseline="30000" dirty="0">
                <a:solidFill>
                  <a:schemeClr val="tx2"/>
                </a:solidFill>
                <a:latin typeface="Calibri" panose="020F0502020204030204" pitchFamily="34" charset="0"/>
                <a:ea typeface="+mn-ea"/>
                <a:cs typeface="Calibri" panose="020F0502020204030204" pitchFamily="34" charset="0"/>
              </a:rPr>
              <a:t>rd</a:t>
            </a:r>
            <a:r>
              <a:rPr lang="en-US" sz="1200" kern="1200" dirty="0">
                <a:solidFill>
                  <a:schemeClr val="tx2"/>
                </a:solidFill>
                <a:latin typeface="Calibri" panose="020F0502020204030204" pitchFamily="34" charset="0"/>
                <a:ea typeface="+mn-ea"/>
                <a:cs typeface="Calibri" panose="020F0502020204030204" pitchFamily="34" charset="0"/>
              </a:rPr>
              <a:t> parties to assess every year, higher risk third parties</a:t>
            </a:r>
          </a:p>
          <a:p>
            <a:endParaRPr lang="en-US" sz="1200" dirty="0">
              <a:latin typeface="Calibri" panose="020F0502020204030204" pitchFamily="34" charset="0"/>
              <a:cs typeface="Calibri" panose="020F0502020204030204" pitchFamily="34" charset="0"/>
            </a:endParaRPr>
          </a:p>
          <a:p>
            <a:pPr marL="0" lvl="0" indent="0">
              <a:buFont typeface="Wingdings" panose="05000000000000000000" pitchFamily="2" charset="2"/>
              <a:buNone/>
            </a:pPr>
            <a:r>
              <a:rPr lang="en-US" sz="1200" u="sng" dirty="0">
                <a:latin typeface="Calibri" panose="020F0502020204030204" pitchFamily="34" charset="0"/>
                <a:cs typeface="Calibri" panose="020F0502020204030204" pitchFamily="34" charset="0"/>
              </a:rPr>
              <a:t>Cloud Security – </a:t>
            </a:r>
            <a:r>
              <a:rPr lang="en-US" sz="1200" dirty="0">
                <a:solidFill>
                  <a:srgbClr val="000000"/>
                </a:solidFill>
                <a:latin typeface="Calibri" panose="020F0502020204030204" pitchFamily="34" charset="0"/>
                <a:cs typeface="Calibri" panose="020F0502020204030204" pitchFamily="34" charset="0"/>
              </a:rPr>
              <a:t>Looking at the Cloud Risk Map, we plan to cover:</a:t>
            </a:r>
          </a:p>
          <a:p>
            <a:pPr marL="0" lvl="0" indent="0">
              <a:buFont typeface="Wingdings" panose="05000000000000000000" pitchFamily="2" charset="2"/>
              <a:buNone/>
            </a:pPr>
            <a:r>
              <a:rPr lang="en-US" sz="1200" dirty="0">
                <a:solidFill>
                  <a:srgbClr val="000000"/>
                </a:solidFill>
                <a:latin typeface="Calibri" panose="020F0502020204030204" pitchFamily="34" charset="0"/>
                <a:cs typeface="Calibri" panose="020F0502020204030204" pitchFamily="34" charset="0"/>
              </a:rPr>
              <a:t>Data Management in the 2022 audit plan year (Data Acquisition, Storage, Usage, Transfer, Disposal)</a:t>
            </a:r>
          </a:p>
          <a:p>
            <a:pPr marL="742950" marR="0" lvl="1" indent="-285750" algn="l">
              <a:buFont typeface="Wingdings" panose="05000000000000000000" pitchFamily="2" charset="2"/>
              <a:buChar char="ü"/>
            </a:pPr>
            <a:r>
              <a:rPr lang="en-US" sz="1800" b="1" i="0" u="none" strike="noStrike" baseline="0" dirty="0">
                <a:latin typeface="Verdana" panose="020B0604030504040204" pitchFamily="34" charset="0"/>
              </a:rPr>
              <a:t>Unauthorized access </a:t>
            </a:r>
            <a:r>
              <a:rPr lang="en-US" sz="1800" b="0" i="0" u="none" strike="noStrike" baseline="0" dirty="0">
                <a:latin typeface="Verdana" panose="020B0604030504040204" pitchFamily="34" charset="0"/>
              </a:rPr>
              <a:t>to data storage </a:t>
            </a:r>
          </a:p>
          <a:p>
            <a:pPr marL="742950" marR="0" lvl="1" indent="-285750" algn="l">
              <a:buFont typeface="Wingdings" panose="05000000000000000000" pitchFamily="2" charset="2"/>
              <a:buChar char="ü"/>
            </a:pPr>
            <a:r>
              <a:rPr lang="en-US" sz="1800" b="0" i="0" u="none" strike="noStrike" baseline="0" dirty="0">
                <a:latin typeface="Verdana" panose="020B0604030504040204" pitchFamily="34" charset="0"/>
              </a:rPr>
              <a:t>Inability to monitor </a:t>
            </a:r>
            <a:r>
              <a:rPr lang="en-US" sz="1800" b="1" i="0" u="none" strike="noStrike" baseline="0" dirty="0">
                <a:latin typeface="Verdana" panose="020B0604030504040204" pitchFamily="34" charset="0"/>
              </a:rPr>
              <a:t>data integrity </a:t>
            </a:r>
            <a:r>
              <a:rPr lang="en-US" sz="1800" b="0" i="0" u="none" strike="noStrike" baseline="0" dirty="0">
                <a:latin typeface="Verdana" panose="020B0604030504040204" pitchFamily="34" charset="0"/>
              </a:rPr>
              <a:t>inside cloud storage</a:t>
            </a:r>
          </a:p>
          <a:p>
            <a:pPr marL="742950" marR="0" lvl="1" indent="-285750" algn="l">
              <a:buFont typeface="Wingdings" panose="05000000000000000000" pitchFamily="2" charset="2"/>
              <a:buChar char="ü"/>
            </a:pPr>
            <a:r>
              <a:rPr lang="en-US" sz="1800" b="0" i="0" u="none" strike="noStrike" baseline="0" dirty="0">
                <a:latin typeface="Verdana" panose="020B0604030504040204" pitchFamily="34" charset="0"/>
              </a:rPr>
              <a:t>Lack of clear </a:t>
            </a:r>
            <a:r>
              <a:rPr lang="en-US" sz="1800" b="1" i="0" u="none" strike="noStrike" baseline="0" dirty="0">
                <a:latin typeface="Verdana" panose="020B0604030504040204" pitchFamily="34" charset="0"/>
              </a:rPr>
              <a:t>ownership </a:t>
            </a:r>
            <a:r>
              <a:rPr lang="en-US" sz="1800" b="0" i="0" u="none" strike="noStrike" baseline="0" dirty="0">
                <a:latin typeface="Verdana" panose="020B0604030504040204" pitchFamily="34" charset="0"/>
              </a:rPr>
              <a:t>of cloud-generated data</a:t>
            </a:r>
          </a:p>
          <a:p>
            <a:pPr marL="742950" marR="0" lvl="1" indent="-285750" algn="l">
              <a:buFont typeface="Wingdings" panose="05000000000000000000" pitchFamily="2" charset="2"/>
              <a:buChar char="ü"/>
            </a:pPr>
            <a:r>
              <a:rPr lang="en-US" sz="1800" b="0" i="0" u="none" strike="noStrike" baseline="0" dirty="0">
                <a:latin typeface="Verdana" panose="020B0604030504040204" pitchFamily="34" charset="0"/>
              </a:rPr>
              <a:t>Non-compliance with data privacy laws due to </a:t>
            </a:r>
            <a:r>
              <a:rPr lang="en-US" sz="1800" b="1" i="0" u="none" strike="noStrike" baseline="0" dirty="0">
                <a:latin typeface="Verdana" panose="020B0604030504040204" pitchFamily="34" charset="0"/>
              </a:rPr>
              <a:t>cross-jurisdictional data transfer</a:t>
            </a:r>
            <a:endParaRPr lang="en-US" sz="1800" b="0" i="0" u="none" strike="noStrike" baseline="0" dirty="0">
              <a:latin typeface="Verdana" panose="020B0604030504040204" pitchFamily="34" charset="0"/>
            </a:endParaRPr>
          </a:p>
          <a:p>
            <a:pPr marL="742950" marR="0" lvl="1" indent="-285750" algn="l">
              <a:buFont typeface="Wingdings" panose="05000000000000000000" pitchFamily="2" charset="2"/>
              <a:buChar char="ü"/>
            </a:pPr>
            <a:r>
              <a:rPr lang="en-US" sz="1800" b="0" i="0" u="none" strike="noStrike" baseline="0" dirty="0">
                <a:latin typeface="Verdana" panose="020B0604030504040204" pitchFamily="34" charset="0"/>
              </a:rPr>
              <a:t>Failure to </a:t>
            </a:r>
            <a:r>
              <a:rPr lang="en-US" sz="1800" b="1" i="0" u="none" strike="noStrike" baseline="0" dirty="0">
                <a:latin typeface="Verdana" panose="020B0604030504040204" pitchFamily="34" charset="0"/>
              </a:rPr>
              <a:t>remove data </a:t>
            </a:r>
            <a:r>
              <a:rPr lang="en-US" sz="1800" b="0" i="0" u="none" strike="noStrike" baseline="0" dirty="0">
                <a:latin typeface="Verdana" panose="020B0604030504040204" pitchFamily="34" charset="0"/>
              </a:rPr>
              <a:t>from multiple cloud data stores</a:t>
            </a:r>
          </a:p>
          <a:p>
            <a:pPr marL="742950" marR="0" lvl="1" indent="-285750" algn="l">
              <a:buFont typeface="Wingdings" panose="05000000000000000000" pitchFamily="2" charset="2"/>
              <a:buChar char="ü"/>
            </a:pPr>
            <a:r>
              <a:rPr lang="en-US" sz="1800" b="0" i="0" u="none" strike="noStrike" baseline="0" dirty="0">
                <a:latin typeface="Verdana" panose="020B0604030504040204" pitchFamily="34" charset="0"/>
              </a:rPr>
              <a:t>Failure to </a:t>
            </a:r>
            <a:r>
              <a:rPr lang="en-US" sz="1800" b="1" i="0" u="none" strike="noStrike" baseline="0" dirty="0">
                <a:latin typeface="Verdana" panose="020B0604030504040204" pitchFamily="34" charset="0"/>
              </a:rPr>
              <a:t>properly retain data </a:t>
            </a:r>
            <a:r>
              <a:rPr lang="en-US" sz="1800" b="0" i="0" u="none" strike="noStrike" baseline="0" dirty="0">
                <a:latin typeface="Verdana" panose="020B0604030504040204" pitchFamily="34" charset="0"/>
              </a:rPr>
              <a:t>due to complexity of multiple cloud data stores</a:t>
            </a:r>
          </a:p>
          <a:p>
            <a:pPr marL="0" lvl="0" indent="0">
              <a:buFont typeface="Wingdings" panose="05000000000000000000" pitchFamily="2" charset="2"/>
              <a:buNone/>
            </a:pPr>
            <a:r>
              <a:rPr lang="en-US" sz="1200" dirty="0">
                <a:solidFill>
                  <a:srgbClr val="000000"/>
                </a:solidFill>
                <a:latin typeface="Calibri" panose="020F0502020204030204" pitchFamily="34" charset="0"/>
                <a:cs typeface="Calibri" panose="020F0502020204030204" pitchFamily="34" charset="0"/>
              </a:rPr>
              <a:t>Are there any other areas of greater concern?  </a:t>
            </a:r>
          </a:p>
          <a:p>
            <a:pPr algn="l"/>
            <a:r>
              <a:rPr lang="en-US" sz="1800" b="0" i="0" u="none" strike="noStrike" baseline="0" dirty="0">
                <a:solidFill>
                  <a:srgbClr val="000000"/>
                </a:solidFill>
                <a:latin typeface="Verdana" panose="020B0604030504040204" pitchFamily="34" charset="0"/>
              </a:rPr>
              <a:t>Vendor Mgmt. (Vendor Selection, Contracting, Monitoring, Resource Provisioning, Vendor Lock-In):</a:t>
            </a:r>
            <a:endParaRPr lang="en-US" sz="1800" b="0" i="0" u="none" strike="noStrike" baseline="0" dirty="0">
              <a:latin typeface="Verdana" panose="020B0604030504040204" pitchFamily="34" charset="0"/>
            </a:endParaRPr>
          </a:p>
          <a:p>
            <a:pPr marL="742950" marR="0" lvl="1" indent="-285750" algn="l" defTabSz="457200" rtl="0" eaLnBrk="1" latinLnBrk="0" hangingPunct="1">
              <a:buFont typeface="Wingdings" panose="05000000000000000000" pitchFamily="2" charset="2"/>
              <a:buChar char="ü"/>
            </a:pP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Lack of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vendor monitoring</a:t>
            </a:r>
          </a:p>
          <a:p>
            <a:pPr marL="742950" marR="0" lvl="1" indent="-285750" algn="l" defTabSz="457200" rtl="0" eaLnBrk="1" latinLnBrk="0" hangingPunct="1">
              <a:buFont typeface="Wingdings" panose="05000000000000000000" pitchFamily="2" charset="2"/>
              <a:buChar char="ü"/>
            </a:pP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Failure to plan for cloud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portability</a:t>
            </a: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and interoperability</a:t>
            </a:r>
          </a:p>
          <a:p>
            <a:pPr marL="742950" marR="0" lvl="1" indent="-285750" algn="l" defTabSz="457200" rtl="0" eaLnBrk="1" latinLnBrk="0" hangingPunct="1">
              <a:buFont typeface="Wingdings" panose="05000000000000000000" pitchFamily="2" charset="2"/>
              <a:buChar char="ü"/>
            </a:pP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Unclear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security requirements </a:t>
            </a: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in contract</a:t>
            </a:r>
          </a:p>
          <a:p>
            <a:pPr marL="742950" marR="0" lvl="1" indent="-285750" algn="l" defTabSz="457200" rtl="0" eaLnBrk="1" latinLnBrk="0" hangingPunct="1">
              <a:buFont typeface="Wingdings" panose="05000000000000000000" pitchFamily="2" charset="2"/>
              <a:buChar char="ü"/>
            </a:pP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Lack of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comprehensive</a:t>
            </a: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contractual agreements </a:t>
            </a: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with cloud providers and subscribers’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roles and responsibilities</a:t>
            </a:r>
          </a:p>
          <a:p>
            <a:pPr marL="742950" marR="0" lvl="1" indent="-285750" algn="l" defTabSz="457200" rtl="0" eaLnBrk="1" latinLnBrk="0" hangingPunct="1">
              <a:buFont typeface="Wingdings" panose="05000000000000000000" pitchFamily="2" charset="2"/>
              <a:buChar char="ü"/>
            </a:pP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Unclear roles during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incidents and investigations</a:t>
            </a:r>
          </a:p>
          <a:p>
            <a:pPr marL="742950" marR="0" lvl="1" indent="-285750" algn="l" defTabSz="457200" rtl="0" eaLnBrk="1" latinLnBrk="0" hangingPunct="1">
              <a:buFont typeface="Wingdings" panose="05000000000000000000" pitchFamily="2" charset="2"/>
              <a:buChar char="ü"/>
            </a:pPr>
            <a:r>
              <a:rPr lang="en-US" sz="1800" b="0" i="0" u="none" strike="noStrike" kern="1200" baseline="0" dirty="0">
                <a:solidFill>
                  <a:schemeClr val="tx2"/>
                </a:solidFill>
                <a:latin typeface="Verdana" panose="020B0604030504040204" pitchFamily="34" charset="0"/>
                <a:ea typeface="+mn-ea"/>
                <a:cs typeface="Arial" panose="020B0604020202020204" pitchFamily="34" charset="0"/>
              </a:rPr>
              <a:t>Unclear </a:t>
            </a:r>
            <a:r>
              <a:rPr lang="en-US" sz="1800" b="1" i="0" u="none" strike="noStrike" kern="1200" baseline="0" dirty="0">
                <a:solidFill>
                  <a:schemeClr val="tx2"/>
                </a:solidFill>
                <a:latin typeface="Verdana" panose="020B0604030504040204" pitchFamily="34" charset="0"/>
                <a:ea typeface="+mn-ea"/>
                <a:cs typeface="Arial" panose="020B0604020202020204" pitchFamily="34" charset="0"/>
              </a:rPr>
              <a:t>legal liability and insurance coverage</a:t>
            </a:r>
          </a:p>
          <a:p>
            <a:pPr marL="0" lvl="0" indent="0">
              <a:buFont typeface="Wingdings" panose="05000000000000000000" pitchFamily="2" charset="2"/>
              <a:buNone/>
            </a:pPr>
            <a:r>
              <a:rPr lang="en-US" sz="1200" dirty="0">
                <a:solidFill>
                  <a:srgbClr val="000000"/>
                </a:solidFill>
                <a:latin typeface="Calibri" panose="020F0502020204030204" pitchFamily="34" charset="0"/>
                <a:cs typeface="Calibri" panose="020F0502020204030204" pitchFamily="34" charset="0"/>
              </a:rPr>
              <a:t>[Confirm page 4 on the pdf document with Lynn and Ron]</a:t>
            </a:r>
          </a:p>
          <a:p>
            <a:pPr marL="285750" lvl="0"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Previous Audits in Cloud</a:t>
            </a:r>
          </a:p>
          <a:p>
            <a:pPr marL="742950" lvl="1"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In 2019 we assessed the Cloud Governance Program from a PA perspective</a:t>
            </a:r>
          </a:p>
          <a:p>
            <a:pPr marL="742950" lvl="1"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In 2020, we assessed the </a:t>
            </a:r>
            <a:r>
              <a:rPr lang="en-US" sz="1200" b="0" dirty="0"/>
              <a:t>cloud strategy and governance programs over a full audit</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solidFill>
                  <a:schemeClr val="tx1"/>
                </a:solidFill>
              </a:rPr>
              <a:t>Governance, Risk Management, Compliance</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solidFill>
                  <a:schemeClr val="tx1"/>
                </a:solidFill>
              </a:rPr>
              <a:t>Delivery Strategy and Architecture</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solidFill>
                  <a:schemeClr val="tx1"/>
                </a:solidFill>
              </a:rPr>
              <a:t>Cloud Infrastructure Security</a:t>
            </a:r>
          </a:p>
          <a:p>
            <a:pPr marL="1200150" marR="0" lvl="2"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solidFill>
                  <a:schemeClr val="tx1"/>
                </a:solidFill>
              </a:rPr>
              <a:t>Cloud Operations</a:t>
            </a:r>
            <a:endParaRPr lang="en-US" sz="1200" dirty="0">
              <a:solidFill>
                <a:srgbClr val="000000"/>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In 2021, we assessed IAM in the Cloud for Azure and Google over a full audit</a:t>
            </a:r>
          </a:p>
          <a:p>
            <a:pPr marL="742950" lvl="1" indent="-285750">
              <a:buFont typeface="Wingdings" panose="05000000000000000000" pitchFamily="2" charset="2"/>
              <a:buChar char="§"/>
            </a:pPr>
            <a:r>
              <a:rPr lang="en-US" sz="1200" dirty="0">
                <a:solidFill>
                  <a:srgbClr val="000000"/>
                </a:solidFill>
                <a:latin typeface="Calibri" panose="020F0502020204030204" pitchFamily="34" charset="0"/>
                <a:cs typeface="Calibri" panose="020F0502020204030204" pitchFamily="34" charset="0"/>
              </a:rPr>
              <a:t>The 2022 audit will be joint between EIS and ETS</a:t>
            </a:r>
          </a:p>
          <a:p>
            <a:endParaRPr lang="en-US" sz="1200" dirty="0">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u="sng" dirty="0">
                <a:latin typeface="Calibri" panose="020F0502020204030204" pitchFamily="34" charset="0"/>
                <a:cs typeface="Calibri" panose="020F0502020204030204" pitchFamily="34" charset="0"/>
              </a:rPr>
              <a:t>Enterprise Data Center Review </a:t>
            </a:r>
            <a:r>
              <a:rPr lang="en-US" sz="1200" dirty="0">
                <a:latin typeface="Calibri" panose="020F0502020204030204" pitchFamily="34" charset="0"/>
                <a:cs typeface="Calibri" panose="020F0502020204030204" pitchFamily="34" charset="0"/>
              </a:rPr>
              <a:t>- Ensure vendors supporting the infrastructure are performing activities and process in accordance with Enterprise security standards/policies/procedures.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Joint EIS and ETS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u="sng" dirty="0">
                <a:solidFill>
                  <a:schemeClr val="bg1"/>
                </a:solidFill>
                <a:latin typeface="Calibri" panose="020F0502020204030204" pitchFamily="34" charset="0"/>
                <a:cs typeface="Calibri" panose="020F0502020204030204" pitchFamily="34" charset="0"/>
              </a:rPr>
              <a:t>Enterprise Penetration Program </a:t>
            </a:r>
            <a:r>
              <a:rPr lang="en-US" sz="1200" dirty="0">
                <a:solidFill>
                  <a:schemeClr val="bg1"/>
                </a:solidFill>
                <a:latin typeface="Calibri" panose="020F0502020204030204" pitchFamily="34" charset="0"/>
                <a:cs typeface="Calibri" panose="020F0502020204030204" pitchFamily="34" charset="0"/>
              </a:rPr>
              <a:t>- Review the governance and risk assessment process over internal penetration tests, and management of third-party vendors hired by Global Security &amp; Resilience organization to perform penetration testing. ETS will support processes, Testing on all external ports, high risk external facing apps, etc.  IA will audit the design and operational effectiveness of the processes and controls used to govern, support, resolve, and report on the cyber security penetration tests and associated results.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u="sng" dirty="0">
                <a:solidFill>
                  <a:schemeClr val="bg1"/>
                </a:solidFill>
                <a:latin typeface="Calibri" panose="020F0502020204030204" pitchFamily="34" charset="0"/>
                <a:cs typeface="Calibri" panose="020F0502020204030204" pitchFamily="34" charset="0"/>
              </a:rPr>
              <a:t>Ransomware Detection and Response </a:t>
            </a:r>
            <a:r>
              <a:rPr lang="en-US" sz="1200" dirty="0">
                <a:solidFill>
                  <a:schemeClr val="bg1"/>
                </a:solidFill>
                <a:latin typeface="Calibri" panose="020F0502020204030204" pitchFamily="34" charset="0"/>
                <a:cs typeface="Calibri" panose="020F0502020204030204" pitchFamily="34" charset="0"/>
              </a:rPr>
              <a:t>- </a:t>
            </a:r>
            <a:r>
              <a:rPr lang="en-US" sz="1200" b="0" i="0" dirty="0">
                <a:solidFill>
                  <a:srgbClr val="333333"/>
                </a:solidFill>
                <a:effectLst/>
                <a:latin typeface="Calibri" panose="020F0502020204030204" pitchFamily="34" charset="0"/>
                <a:cs typeface="Calibri" panose="020F0502020204030204" pitchFamily="34" charset="0"/>
              </a:rPr>
              <a:t>Ransomware attacks have become increasingly prevalent and sophisticated, as such, IA will review the following;</a:t>
            </a:r>
          </a:p>
          <a:p>
            <a:pPr marL="285750" marR="0" indent="-285750">
              <a:lnSpc>
                <a:spcPct val="107000"/>
              </a:lnSpc>
              <a:spcBef>
                <a:spcPts val="0"/>
              </a:spcBef>
              <a:spcAft>
                <a:spcPts val="0"/>
              </a:spcAft>
              <a:buFont typeface="Arial" panose="020B0604020202020204" pitchFamily="34" charset="0"/>
              <a:buChar char="•"/>
            </a:pPr>
            <a:r>
              <a:rPr lang="en-US" sz="1200" b="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Evaluate Employee Security Training</a:t>
            </a:r>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200" b="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Assess External Relationships for Ransomware Support Services</a:t>
            </a:r>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200" b="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Review Ransomware Attack Response Plans</a:t>
            </a:r>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200" b="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Assess Data Storage Policies</a:t>
            </a:r>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200" b="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Review Service Provider Ransomware Attack Communication Protocols</a:t>
            </a:r>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20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Cyber </a:t>
            </a:r>
            <a:r>
              <a:rPr lang="en-US" sz="12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network &amp; endpoint protection </a:t>
            </a:r>
            <a:r>
              <a:rPr lang="en-US" sz="120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(Joint btw. EIS and ETS, maybe just 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Risks: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Calibri" panose="020F0502020204030204" pitchFamily="34" charset="0"/>
              </a:rPr>
              <a:t>Network security device deployment and configuration risks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Calibri" panose="020F0502020204030204" pitchFamily="34" charset="0"/>
              </a:rPr>
              <a:t>Operational risk due to reliance on IT infrastructure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Key areas of focus: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Calibri" panose="020F0502020204030204" pitchFamily="34" charset="0"/>
              </a:rPr>
              <a:t>Review IT security requirements and roadmap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Calibri" panose="020F0502020204030204" pitchFamily="34" charset="0"/>
              </a:rPr>
              <a:t>Perform an assessment of endpoint security, compliance monitoring, and key configurations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dirty="0"/>
          </a:p>
        </p:txBody>
      </p:sp>
    </p:spTree>
    <p:extLst>
      <p:ext uri="{BB962C8B-B14F-4D97-AF65-F5344CB8AC3E}">
        <p14:creationId xmlns:p14="http://schemas.microsoft.com/office/powerpoint/2010/main" val="1750026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500" b="1">
                <a:solidFill>
                  <a:schemeClr val="tx2"/>
                </a:solidFill>
                <a:latin typeface="CVS Health Sans" panose="020B0504020202020204" pitchFamily="34" charset="0"/>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b="1">
                <a:solidFill>
                  <a:schemeClr val="bg1"/>
                </a:solidFill>
                <a:latin typeface="+mj-lt"/>
              </a:defRPr>
            </a:lvl1pPr>
          </a:lstStyle>
          <a:p>
            <a:r>
              <a:rPr lang="en-US" dirty="0"/>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dirty="0"/>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accent2"/>
                </a:solidFill>
                <a:latin typeface="+mj-lt"/>
                <a:ea typeface="+mj-ea"/>
                <a:cs typeface="+mj-cs"/>
              </a:defRPr>
            </a:lvl1pPr>
          </a:lstStyle>
          <a:p>
            <a:r>
              <a:rPr lang="en-US" dirty="0"/>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lnSpc>
                <a:spcPct val="100000"/>
              </a:lnSpc>
              <a:buClr>
                <a:schemeClr val="tx1"/>
              </a:buClr>
              <a:defRPr sz="1800" b="1" cap="none" baseline="0">
                <a:solidFill>
                  <a:schemeClr val="tx2"/>
                </a:solidFill>
                <a:latin typeface="+mn-lt"/>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15938" indent="-173038">
              <a:buClr>
                <a:schemeClr val="tx1"/>
              </a:buClr>
              <a:buFont typeface="Arial" panose="020B0604020202020204" pitchFamily="34" charset="0"/>
              <a:buChar char="•"/>
              <a:defRPr sz="1300">
                <a:solidFill>
                  <a:schemeClr val="tx2"/>
                </a:solidFill>
              </a:defRPr>
            </a:lvl5pPr>
            <a:lvl6pPr marL="687388"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tx2"/>
                </a:solidFill>
                <a:latin typeface="+mn-lt"/>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bg1"/>
                </a:solidFill>
                <a:latin typeface="+mn-lt"/>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©2021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lnSpc>
                <a:spcPct val="100000"/>
              </a:lnSpc>
              <a:buClrTx/>
              <a:defRPr lang="en-US" sz="1800" b="1" cap="none" baseline="0" dirty="0" smtClean="0">
                <a:solidFill>
                  <a:schemeClr val="tx2"/>
                </a:solidFill>
                <a:latin typeface="+mn-lt"/>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lnSpc>
                <a:spcPct val="100000"/>
              </a:lnSpc>
              <a:buClrTx/>
              <a:defRPr lang="en-US" sz="1800" b="1" kern="1200" cap="none" baseline="0" dirty="0">
                <a:solidFill>
                  <a:schemeClr val="tx2"/>
                </a:solidFill>
                <a:latin typeface="+mn-lt"/>
                <a:ea typeface="+mn-ea"/>
                <a:cs typeface="+mn-cs"/>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lnSpc>
                <a:spcPct val="100000"/>
              </a:lnSpc>
              <a:buClrTx/>
              <a:defRPr lang="en-US" sz="1800" b="1" cap="none" baseline="0" dirty="0" smtClean="0">
                <a:solidFill>
                  <a:schemeClr val="bg1"/>
                </a:solidFill>
                <a:latin typeface="+mn-lt"/>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70009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©2021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784" y="1764792"/>
            <a:ext cx="4434840" cy="1463040"/>
          </a:xfrm>
        </p:spPr>
        <p:txBody>
          <a:bodyPr rIns="0"/>
          <a:lstStyle>
            <a:lvl1pPr>
              <a:lnSpc>
                <a:spcPct val="95000"/>
              </a:lnSpc>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©2021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bg1"/>
                </a:solidFill>
              </a:defRPr>
            </a:lvl1pPr>
          </a:lstStyle>
          <a:p>
            <a:pPr lvl="0"/>
            <a:r>
              <a:rPr lang="en-US" dirty="0"/>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500" b="1">
                <a:solidFill>
                  <a:schemeClr val="bg1"/>
                </a:solidFill>
                <a:latin typeface="CVS Health Sans" panose="020B0504020202020204" pitchFamily="34" charset="0"/>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1</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2</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lnSpc>
                <a:spcPct val="105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3</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©2021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dirty="0">
                <a:solidFill>
                  <a:schemeClr val="accent2"/>
                </a:solidFill>
                <a:latin typeface="+mj-lt"/>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4952" y="1196075"/>
            <a:ext cx="3068680" cy="1444752"/>
          </a:xfrm>
        </p:spPr>
        <p:txBody>
          <a:bodyPr/>
          <a:lstStyle>
            <a:lvl1pPr marL="0" marR="0" indent="0" algn="l" defTabSz="456758" rtl="0" eaLnBrk="1" fontAlgn="base" latinLnBrk="0" hangingPunct="1">
              <a:lnSpc>
                <a:spcPct val="90000"/>
              </a:lnSpc>
              <a:spcBef>
                <a:spcPts val="1200"/>
              </a:spcBef>
              <a:spcAft>
                <a:spcPts val="0"/>
              </a:spcAft>
              <a:buClrTx/>
              <a:buSzTx/>
              <a:buFontTx/>
              <a:buNone/>
              <a:tabLst/>
              <a:defRPr lang="en-US" sz="4800" b="1" kern="1200" dirty="0">
                <a:solidFill>
                  <a:schemeClr val="bg1"/>
                </a:solidFill>
                <a:latin typeface="+mj-lt"/>
                <a:ea typeface="+mn-ea"/>
                <a:cs typeface="Arial" panose="020B0604020202020204" pitchFamily="34" charset="0"/>
              </a:defRPr>
            </a:lvl1pPr>
          </a:lstStyle>
          <a:p>
            <a:pPr lvl="0"/>
            <a:r>
              <a:rPr lang="en-US" dirty="0"/>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786" y="1637977"/>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5" name="Group 4">
            <a:extLst>
              <a:ext uri="{FF2B5EF4-FFF2-40B4-BE49-F238E27FC236}">
                <a16:creationId xmlns:a16="http://schemas.microsoft.com/office/drawing/2014/main" id="{4DCBD58C-46E5-4558-A43C-9B624EDDC132}"/>
              </a:ext>
            </a:extLst>
          </p:cNvPr>
          <p:cNvGrpSpPr/>
          <p:nvPr userDrawn="1"/>
        </p:nvGrpSpPr>
        <p:grpSpPr>
          <a:xfrm>
            <a:off x="557784" y="5835586"/>
            <a:ext cx="2871788" cy="352779"/>
            <a:chOff x="557784" y="429541"/>
            <a:chExt cx="2871788" cy="352779"/>
          </a:xfrm>
        </p:grpSpPr>
        <p:sp>
          <p:nvSpPr>
            <p:cNvPr id="6" name="Freeform 7">
              <a:extLst>
                <a:ext uri="{FF2B5EF4-FFF2-40B4-BE49-F238E27FC236}">
                  <a16:creationId xmlns:a16="http://schemas.microsoft.com/office/drawing/2014/main" id="{DA33C252-4717-4352-8A54-FA89468DF2C8}"/>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7" name="Freeform 8">
              <a:extLst>
                <a:ext uri="{FF2B5EF4-FFF2-40B4-BE49-F238E27FC236}">
                  <a16:creationId xmlns:a16="http://schemas.microsoft.com/office/drawing/2014/main" id="{3B4BF5A9-FC5D-4223-860C-4029263F182B}"/>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8" name="Freeform 9">
              <a:extLst>
                <a:ext uri="{FF2B5EF4-FFF2-40B4-BE49-F238E27FC236}">
                  <a16:creationId xmlns:a16="http://schemas.microsoft.com/office/drawing/2014/main" id="{573687AF-83B0-450D-8DC8-60EB9C6A00E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9" name="Freeform 10">
              <a:extLst>
                <a:ext uri="{FF2B5EF4-FFF2-40B4-BE49-F238E27FC236}">
                  <a16:creationId xmlns:a16="http://schemas.microsoft.com/office/drawing/2014/main" id="{7223532E-5DB1-4038-AECB-BE4DCA706221}"/>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0" name="Freeform 11">
              <a:extLst>
                <a:ext uri="{FF2B5EF4-FFF2-40B4-BE49-F238E27FC236}">
                  <a16:creationId xmlns:a16="http://schemas.microsoft.com/office/drawing/2014/main" id="{73C378A2-0EF8-441E-95AB-D981F9117820}"/>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1" name="Freeform 12">
              <a:extLst>
                <a:ext uri="{FF2B5EF4-FFF2-40B4-BE49-F238E27FC236}">
                  <a16:creationId xmlns:a16="http://schemas.microsoft.com/office/drawing/2014/main" id="{63A10B27-C0C7-41AB-B1C5-0D3C1AEAD973}"/>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784" y="3886593"/>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204" y="566377"/>
            <a:ext cx="1463040" cy="649224"/>
          </a:xfrm>
          <a:solidFill>
            <a:schemeClr val="bg2"/>
          </a:solidFill>
        </p:spPr>
        <p:txBody>
          <a:bodyPr anchor="ctr"/>
          <a:lstStyle>
            <a:lvl1pPr algn="ctr">
              <a:defRPr sz="1100"/>
            </a:lvl1pPr>
          </a:lstStyle>
          <a:p>
            <a:r>
              <a:rPr lang="en-US" dirty="0"/>
              <a:t>PARTNER LOGO</a:t>
            </a:r>
          </a:p>
        </p:txBody>
      </p:sp>
    </p:spTree>
    <p:extLst>
      <p:ext uri="{BB962C8B-B14F-4D97-AF65-F5344CB8AC3E}">
        <p14:creationId xmlns:p14="http://schemas.microsoft.com/office/powerpoint/2010/main" val="20261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lnSpc>
                <a:spcPct val="100000"/>
              </a:lnSpc>
              <a:spcBef>
                <a:spcPts val="1800"/>
              </a:spcBef>
              <a:spcAft>
                <a:spcPts val="0"/>
              </a:spcAft>
              <a:defRPr sz="1800" b="1">
                <a:solidFill>
                  <a:schemeClr val="tx2"/>
                </a:solidFill>
                <a:latin typeface="CVS Health Sans" panose="020B0504020202020204" pitchFamily="34" charset="0"/>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j-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lnSpc>
                <a:spcPct val="100000"/>
              </a:lnSpc>
              <a:spcBef>
                <a:spcPts val="1800"/>
              </a:spcBef>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300" b="1">
                <a:solidFill>
                  <a:schemeClr val="tx2"/>
                </a:solidFill>
                <a:latin typeface="CVS Health Sans" panose="020B0504020202020204" pitchFamily="34" charset="0"/>
              </a:defRPr>
            </a:lvl2pPr>
            <a:lvl3pPr marL="1028700" indent="0">
              <a:spcBef>
                <a:spcPts val="0"/>
              </a:spcBef>
              <a:spcAft>
                <a:spcPts val="1800"/>
              </a:spcAft>
              <a:buNone/>
              <a:defRPr sz="1300">
                <a:solidFill>
                  <a:schemeClr val="tx2"/>
                </a:solidFill>
                <a:latin typeface="CVS Health Sans" panose="020B0504020202020204" pitchFamily="34" charset="0"/>
              </a:defRPr>
            </a:lvl3pPr>
            <a:lvl4pPr marL="0" indent="0">
              <a:spcBef>
                <a:spcPts val="0"/>
              </a:spcBef>
              <a:spcAft>
                <a:spcPts val="900"/>
              </a:spcAft>
              <a:buNone/>
              <a:defRPr sz="13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lnSpc>
                <a:spcPct val="100000"/>
              </a:lnSpc>
              <a:spcBef>
                <a:spcPts val="1800"/>
              </a:spcBef>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300" b="1">
                <a:solidFill>
                  <a:schemeClr val="tx2"/>
                </a:solidFill>
                <a:latin typeface="CVS Health Sans" panose="020B0504020202020204" pitchFamily="34" charset="0"/>
              </a:defRPr>
            </a:lvl2pPr>
            <a:lvl3pPr marL="1028700" indent="0">
              <a:spcBef>
                <a:spcPts val="0"/>
              </a:spcBef>
              <a:spcAft>
                <a:spcPts val="1800"/>
              </a:spcAft>
              <a:buNone/>
              <a:defRPr sz="1300">
                <a:solidFill>
                  <a:schemeClr val="tx2"/>
                </a:solidFill>
                <a:latin typeface="CVS Health Sans" panose="020B0504020202020204" pitchFamily="34" charset="0"/>
              </a:defRPr>
            </a:lvl3pPr>
            <a:lvl4pPr marL="0" indent="0">
              <a:spcBef>
                <a:spcPts val="0"/>
              </a:spcBef>
              <a:spcAft>
                <a:spcPts val="900"/>
              </a:spcAft>
              <a:buNone/>
              <a:defRPr sz="13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35466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CVS Health Sans" panose="020B0504020202020204" pitchFamily="34" charset="0"/>
              </a:rPr>
              <a:t>©2021 CVS Health and/or one of its affiliates. Confidential and proprietary.</a:t>
            </a: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923" r:id="rId7"/>
    <p:sldLayoutId id="2147483870" r:id="rId8"/>
    <p:sldLayoutId id="2147483888" r:id="rId9"/>
    <p:sldLayoutId id="2147483889" r:id="rId10"/>
    <p:sldLayoutId id="2147483891" r:id="rId11"/>
    <p:sldLayoutId id="2147483892" r:id="rId12"/>
    <p:sldLayoutId id="2147483871" r:id="rId13"/>
    <p:sldLayoutId id="2147483893" r:id="rId14"/>
    <p:sldLayoutId id="2147483894" r:id="rId15"/>
    <p:sldLayoutId id="2147483896" r:id="rId16"/>
    <p:sldLayoutId id="2147483898" r:id="rId17"/>
    <p:sldLayoutId id="2147483900" r:id="rId18"/>
    <p:sldLayoutId id="2147483901" r:id="rId19"/>
    <p:sldLayoutId id="2147483902" r:id="rId20"/>
    <p:sldLayoutId id="2147483904" r:id="rId21"/>
    <p:sldLayoutId id="2147483905" r:id="rId22"/>
    <p:sldLayoutId id="2147483907" r:id="rId23"/>
    <p:sldLayoutId id="2147483909" r:id="rId24"/>
    <p:sldLayoutId id="2147483906" r:id="rId25"/>
    <p:sldLayoutId id="2147483908" r:id="rId26"/>
    <p:sldLayoutId id="2147483910" r:id="rId27"/>
    <p:sldLayoutId id="2147483911" r:id="rId28"/>
    <p:sldLayoutId id="2147483917" r:id="rId29"/>
    <p:sldLayoutId id="2147483912" r:id="rId30"/>
    <p:sldLayoutId id="2147483913" r:id="rId31"/>
    <p:sldLayoutId id="2147483878" r:id="rId32"/>
    <p:sldLayoutId id="2147483919" r:id="rId33"/>
    <p:sldLayoutId id="2147483879" r:id="rId34"/>
    <p:sldLayoutId id="2147483922" r:id="rId35"/>
    <p:sldLayoutId id="2147483920" r:id="rId36"/>
    <p:sldLayoutId id="2147483914" r:id="rId37"/>
    <p:sldLayoutId id="2147483915" r:id="rId38"/>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5C1B-859F-4852-99C6-94924C7BCD5B}"/>
              </a:ext>
            </a:extLst>
          </p:cNvPr>
          <p:cNvSpPr>
            <a:spLocks noGrp="1"/>
          </p:cNvSpPr>
          <p:nvPr>
            <p:ph type="ctrTitle"/>
          </p:nvPr>
        </p:nvSpPr>
        <p:spPr>
          <a:xfrm>
            <a:off x="557786" y="2856527"/>
            <a:ext cx="6981532" cy="1347920"/>
          </a:xfrm>
        </p:spPr>
        <p:txBody>
          <a:bodyPr/>
          <a:lstStyle/>
          <a:p>
            <a:r>
              <a:rPr lang="en-US" sz="4400" dirty="0"/>
              <a:t>Enterprise </a:t>
            </a:r>
            <a:br>
              <a:rPr lang="en-US" sz="4400" dirty="0"/>
            </a:br>
            <a:r>
              <a:rPr lang="en-US" sz="4400" dirty="0"/>
              <a:t>Information </a:t>
            </a:r>
            <a:br>
              <a:rPr lang="en-US" sz="4400" dirty="0"/>
            </a:br>
            <a:r>
              <a:rPr lang="en-US" sz="4400" dirty="0"/>
              <a:t>Security (EIS)</a:t>
            </a:r>
          </a:p>
        </p:txBody>
      </p:sp>
      <p:sp>
        <p:nvSpPr>
          <p:cNvPr id="3" name="Subtitle 2">
            <a:extLst>
              <a:ext uri="{FF2B5EF4-FFF2-40B4-BE49-F238E27FC236}">
                <a16:creationId xmlns:a16="http://schemas.microsoft.com/office/drawing/2014/main" id="{A6491969-2DC9-4E70-9DFC-44A3598A583F}"/>
              </a:ext>
            </a:extLst>
          </p:cNvPr>
          <p:cNvSpPr>
            <a:spLocks noGrp="1"/>
          </p:cNvSpPr>
          <p:nvPr>
            <p:ph type="subTitle" idx="4294967295"/>
          </p:nvPr>
        </p:nvSpPr>
        <p:spPr>
          <a:xfrm>
            <a:off x="557786" y="5010059"/>
            <a:ext cx="7921941" cy="1319024"/>
          </a:xfrm>
          <a:prstGeom prst="rect">
            <a:avLst/>
          </a:prstGeom>
        </p:spPr>
        <p:txBody>
          <a:bodyPr/>
          <a:lstStyle/>
          <a:p>
            <a:r>
              <a:rPr lang="en-US" sz="3200" b="1" dirty="0"/>
              <a:t>2021 Internal Audit IT Risk Assessment</a:t>
            </a:r>
          </a:p>
          <a:p>
            <a:r>
              <a:rPr lang="en-US" sz="3200" b="1" dirty="0"/>
              <a:t>November 12, 2021</a:t>
            </a:r>
          </a:p>
        </p:txBody>
      </p:sp>
    </p:spTree>
    <p:extLst>
      <p:ext uri="{BB962C8B-B14F-4D97-AF65-F5344CB8AC3E}">
        <p14:creationId xmlns:p14="http://schemas.microsoft.com/office/powerpoint/2010/main" val="319104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a:xfrm>
            <a:off x="557784" y="530351"/>
            <a:ext cx="9665208" cy="713232"/>
          </a:xfrm>
        </p:spPr>
        <p:txBody>
          <a:bodyPr anchor="t">
            <a:normAutofit/>
          </a:bodyPr>
          <a:lstStyle/>
          <a:p>
            <a:r>
              <a:rPr lang="en-US" sz="3200" dirty="0"/>
              <a:t>Agenda</a:t>
            </a:r>
          </a:p>
        </p:txBody>
      </p:sp>
      <p:graphicFrame>
        <p:nvGraphicFramePr>
          <p:cNvPr id="7" name="Content Placeholder 4">
            <a:extLst>
              <a:ext uri="{FF2B5EF4-FFF2-40B4-BE49-F238E27FC236}">
                <a16:creationId xmlns:a16="http://schemas.microsoft.com/office/drawing/2014/main" id="{76DA5358-195C-45E7-BAB3-5AB7B6691E2A}"/>
              </a:ext>
            </a:extLst>
          </p:cNvPr>
          <p:cNvGraphicFramePr/>
          <p:nvPr>
            <p:extLst>
              <p:ext uri="{D42A27DB-BD31-4B8C-83A1-F6EECF244321}">
                <p14:modId xmlns:p14="http://schemas.microsoft.com/office/powerpoint/2010/main" val="2990517357"/>
              </p:ext>
            </p:extLst>
          </p:nvPr>
        </p:nvGraphicFramePr>
        <p:xfrm>
          <a:off x="753047" y="1414739"/>
          <a:ext cx="10567243" cy="3977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71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a:xfrm>
            <a:off x="557784" y="530351"/>
            <a:ext cx="9665208" cy="713232"/>
          </a:xfrm>
        </p:spPr>
        <p:txBody>
          <a:bodyPr anchor="t">
            <a:normAutofit/>
          </a:bodyPr>
          <a:lstStyle/>
          <a:p>
            <a:r>
              <a:rPr lang="en-US"/>
              <a:t>Risks Exposures for EIS</a:t>
            </a:r>
          </a:p>
        </p:txBody>
      </p:sp>
      <p:graphicFrame>
        <p:nvGraphicFramePr>
          <p:cNvPr id="46" name="Diagram 45">
            <a:extLst>
              <a:ext uri="{FF2B5EF4-FFF2-40B4-BE49-F238E27FC236}">
                <a16:creationId xmlns:a16="http://schemas.microsoft.com/office/drawing/2014/main" id="{C847A33B-07DF-41C0-ACF8-BD3BD924092C}"/>
              </a:ext>
            </a:extLst>
          </p:cNvPr>
          <p:cNvGraphicFramePr/>
          <p:nvPr>
            <p:extLst>
              <p:ext uri="{D42A27DB-BD31-4B8C-83A1-F6EECF244321}">
                <p14:modId xmlns:p14="http://schemas.microsoft.com/office/powerpoint/2010/main" val="2603982141"/>
              </p:ext>
            </p:extLst>
          </p:nvPr>
        </p:nvGraphicFramePr>
        <p:xfrm>
          <a:off x="557784" y="1767532"/>
          <a:ext cx="8586216" cy="3977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064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a:xfrm>
            <a:off x="346164" y="530351"/>
            <a:ext cx="4882896" cy="713232"/>
          </a:xfrm>
        </p:spPr>
        <p:txBody>
          <a:bodyPr anchor="t">
            <a:normAutofit/>
          </a:bodyPr>
          <a:lstStyle/>
          <a:p>
            <a:r>
              <a:rPr lang="en-US" sz="3200" dirty="0"/>
              <a:t>2022 Planned IT Audits </a:t>
            </a:r>
          </a:p>
        </p:txBody>
      </p:sp>
      <p:sp>
        <p:nvSpPr>
          <p:cNvPr id="5" name="Content Placeholder 4">
            <a:extLst>
              <a:ext uri="{FF2B5EF4-FFF2-40B4-BE49-F238E27FC236}">
                <a16:creationId xmlns:a16="http://schemas.microsoft.com/office/drawing/2014/main" id="{859ACD42-5D68-40DD-AB27-32472C10C0C8}"/>
              </a:ext>
            </a:extLst>
          </p:cNvPr>
          <p:cNvSpPr>
            <a:spLocks noGrp="1"/>
          </p:cNvSpPr>
          <p:nvPr>
            <p:ph sz="half" idx="2"/>
          </p:nvPr>
        </p:nvSpPr>
        <p:spPr>
          <a:xfrm>
            <a:off x="448989" y="1558920"/>
            <a:ext cx="5645423" cy="2023033"/>
          </a:xfrm>
        </p:spPr>
        <p:txBody>
          <a:bodyPr vert="horz" lIns="0" tIns="0" rIns="0" bIns="0" rtlCol="0" anchor="t">
            <a:normAutofit/>
          </a:bodyPr>
          <a:lstStyle/>
          <a:p>
            <a:pPr>
              <a:spcBef>
                <a:spcPts val="0"/>
              </a:spcBef>
            </a:pPr>
            <a:endParaRPr lang="en-US" sz="2000" b="0" dirty="0">
              <a:latin typeface="CVS Health Sans"/>
            </a:endParaRPr>
          </a:p>
          <a:p>
            <a:pPr marL="800100" lvl="3" indent="-457200">
              <a:spcBef>
                <a:spcPts val="0"/>
              </a:spcBef>
              <a:buFont typeface="+mj-lt"/>
              <a:buAutoNum type="arabicPeriod"/>
            </a:pPr>
            <a:r>
              <a:rPr lang="en-US" sz="2400" dirty="0"/>
              <a:t>Third Party Risk Governance </a:t>
            </a:r>
          </a:p>
          <a:p>
            <a:pPr marL="800100" lvl="3" indent="-457200">
              <a:spcBef>
                <a:spcPts val="0"/>
              </a:spcBef>
              <a:buFont typeface="+mj-lt"/>
              <a:buAutoNum type="arabicPeriod"/>
            </a:pPr>
            <a:r>
              <a:rPr lang="en-US" sz="2400" dirty="0"/>
              <a:t>Cloud Security</a:t>
            </a:r>
          </a:p>
          <a:p>
            <a:pPr marL="800100" lvl="3" indent="-457200">
              <a:spcBef>
                <a:spcPts val="0"/>
              </a:spcBef>
              <a:buFont typeface="+mj-lt"/>
              <a:buAutoNum type="arabicPeriod"/>
            </a:pPr>
            <a:r>
              <a:rPr lang="en-US" sz="2400" dirty="0"/>
              <a:t>Enterprise Data Center Review</a:t>
            </a:r>
          </a:p>
          <a:p>
            <a:pPr marL="800100" lvl="3" indent="-457200">
              <a:spcBef>
                <a:spcPts val="0"/>
              </a:spcBef>
              <a:buFont typeface="+mj-lt"/>
              <a:buAutoNum type="arabicPeriod"/>
            </a:pPr>
            <a:r>
              <a:rPr lang="en-US" sz="2400" dirty="0"/>
              <a:t>TBD</a:t>
            </a:r>
          </a:p>
          <a:p>
            <a:pPr lvl="3" indent="0">
              <a:spcBef>
                <a:spcPts val="0"/>
              </a:spcBef>
              <a:buNone/>
            </a:pPr>
            <a:endParaRPr lang="en-US" sz="1800" b="1" dirty="0"/>
          </a:p>
          <a:p>
            <a:pPr>
              <a:spcBef>
                <a:spcPts val="0"/>
              </a:spcBef>
            </a:pPr>
            <a:endParaRPr lang="en-US" sz="2000" dirty="0"/>
          </a:p>
          <a:p>
            <a:pPr>
              <a:spcBef>
                <a:spcPts val="0"/>
              </a:spcBef>
            </a:pPr>
            <a:endParaRPr lang="en-US" sz="2000" dirty="0"/>
          </a:p>
          <a:p>
            <a:endParaRPr lang="en-US" sz="2000" dirty="0"/>
          </a:p>
          <a:p>
            <a:endParaRPr lang="en-US" sz="2000" dirty="0"/>
          </a:p>
        </p:txBody>
      </p:sp>
      <p:sp>
        <p:nvSpPr>
          <p:cNvPr id="3" name="Title 3">
            <a:extLst>
              <a:ext uri="{FF2B5EF4-FFF2-40B4-BE49-F238E27FC236}">
                <a16:creationId xmlns:a16="http://schemas.microsoft.com/office/drawing/2014/main" id="{ED9CE44C-086E-459C-89A9-FA19F851375C}"/>
              </a:ext>
            </a:extLst>
          </p:cNvPr>
          <p:cNvSpPr txBox="1">
            <a:spLocks/>
          </p:cNvSpPr>
          <p:nvPr/>
        </p:nvSpPr>
        <p:spPr>
          <a:xfrm>
            <a:off x="6282857" y="527522"/>
            <a:ext cx="4882896" cy="713232"/>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3200" dirty="0">
                <a:solidFill>
                  <a:schemeClr val="bg1"/>
                </a:solidFill>
              </a:rPr>
              <a:t>2022 Potential IT Audits</a:t>
            </a:r>
          </a:p>
        </p:txBody>
      </p:sp>
      <p:sp>
        <p:nvSpPr>
          <p:cNvPr id="8" name="Content Placeholder 4">
            <a:extLst>
              <a:ext uri="{FF2B5EF4-FFF2-40B4-BE49-F238E27FC236}">
                <a16:creationId xmlns:a16="http://schemas.microsoft.com/office/drawing/2014/main" id="{C48B882D-D056-4942-9F9D-20C2257A8667}"/>
              </a:ext>
            </a:extLst>
          </p:cNvPr>
          <p:cNvSpPr txBox="1">
            <a:spLocks/>
          </p:cNvSpPr>
          <p:nvPr/>
        </p:nvSpPr>
        <p:spPr bwMode="gray">
          <a:xfrm>
            <a:off x="6851249" y="1556091"/>
            <a:ext cx="4882896" cy="2023033"/>
          </a:xfrm>
          <a:prstGeom prst="rect">
            <a:avLst/>
          </a:prstGeom>
          <a:noFill/>
        </p:spPr>
        <p:txBody>
          <a:bodyPr vert="horz" lIns="0" tIns="0" rIns="0" bIns="0" rtlCol="0" anchor="t">
            <a:normAutofit fontScale="85000" lnSpcReduction="20000"/>
          </a:bodyPr>
          <a:lstStyle>
            <a:lvl1pPr marL="0" indent="0" algn="ctr" defTabSz="457200" rtl="0" eaLnBrk="1" latinLnBrk="0" hangingPunct="1">
              <a:lnSpc>
                <a:spcPct val="100000"/>
              </a:lnSpc>
              <a:spcBef>
                <a:spcPts val="1200"/>
              </a:spcBef>
              <a:buClrTx/>
              <a:buFont typeface="Arial"/>
              <a:buNone/>
              <a:defRPr sz="1800" b="1" kern="1200">
                <a:solidFill>
                  <a:schemeClr val="tx2"/>
                </a:solidFill>
                <a:latin typeface="+mn-lt"/>
                <a:ea typeface="+mn-ea"/>
                <a:cs typeface="+mn-cs"/>
              </a:defRPr>
            </a:lvl1pPr>
            <a:lvl2pPr marL="0" indent="0" algn="ctr" defTabSz="457200" rtl="0" eaLnBrk="1" latinLnBrk="0" hangingPunct="1">
              <a:lnSpc>
                <a:spcPct val="100000"/>
              </a:lnSpc>
              <a:spcBef>
                <a:spcPts val="1200"/>
              </a:spcBef>
              <a:buClrTx/>
              <a:buFontTx/>
              <a:buNone/>
              <a:defRPr sz="1500" kern="1200">
                <a:solidFill>
                  <a:schemeClr val="tx2"/>
                </a:solidFill>
                <a:latin typeface="+mn-lt"/>
                <a:ea typeface="+mn-ea"/>
                <a:cs typeface="+mn-cs"/>
              </a:defRPr>
            </a:lvl2pPr>
            <a:lvl3pPr marL="404813" indent="-173038" algn="l" defTabSz="457200" rtl="0" eaLnBrk="1" latinLnBrk="0" hangingPunct="1">
              <a:lnSpc>
                <a:spcPct val="100000"/>
              </a:lnSpc>
              <a:spcBef>
                <a:spcPts val="600"/>
              </a:spcBef>
              <a:buClrTx/>
              <a:buFont typeface="Arial" panose="020B0604020202020204" pitchFamily="34" charset="0"/>
              <a:buChar char="•"/>
              <a:defRPr sz="1600" kern="1200" baseline="0">
                <a:solidFill>
                  <a:schemeClr val="tx2"/>
                </a:solidFill>
                <a:latin typeface="+mn-lt"/>
                <a:ea typeface="+mn-ea"/>
                <a:cs typeface="+mn-cs"/>
              </a:defRPr>
            </a:lvl3pPr>
            <a:lvl4pPr marL="631825" indent="-174625" algn="l" defTabSz="457200" rtl="0" eaLnBrk="1" latinLnBrk="0" hangingPunct="1">
              <a:lnSpc>
                <a:spcPct val="100000"/>
              </a:lnSpc>
              <a:spcBef>
                <a:spcPts val="600"/>
              </a:spcBef>
              <a:buClrTx/>
              <a:buFont typeface="Arial" panose="020B0604020202020204" pitchFamily="34" charset="0"/>
              <a:buChar char="•"/>
              <a:defRPr sz="1600" kern="1200">
                <a:solidFill>
                  <a:schemeClr val="tx2"/>
                </a:solidFill>
                <a:latin typeface="+mn-lt"/>
                <a:ea typeface="+mn-ea"/>
                <a:cs typeface="+mn-cs"/>
              </a:defRPr>
            </a:lvl4pPr>
            <a:lvl5pPr marL="804863" indent="-173038" algn="l" defTabSz="457200" rtl="0" eaLnBrk="1" latinLnBrk="0" hangingPunct="1">
              <a:lnSpc>
                <a:spcPct val="100000"/>
              </a:lnSpc>
              <a:spcBef>
                <a:spcPts val="600"/>
              </a:spcBef>
              <a:buClrTx/>
              <a:buFont typeface="Arial" panose="020B0604020202020204" pitchFamily="34" charset="0"/>
              <a:buChar char="–"/>
              <a:defRPr sz="1600" kern="1200" baseline="0">
                <a:solidFill>
                  <a:schemeClr val="tx2"/>
                </a:solidFill>
                <a:latin typeface="+mn-lt"/>
                <a:ea typeface="+mn-ea"/>
                <a:cs typeface="+mn-cs"/>
              </a:defRPr>
            </a:lvl5pPr>
            <a:lvl6pPr marL="977900" indent="-177800" algn="l" defTabSz="457200" rtl="0" eaLnBrk="1" latinLnBrk="0" hangingPunct="1">
              <a:lnSpc>
                <a:spcPct val="100000"/>
              </a:lnSpc>
              <a:spcBef>
                <a:spcPts val="600"/>
              </a:spcBef>
              <a:buClrTx/>
              <a:buFont typeface="Arial" panose="020B0604020202020204" pitchFamily="34" charset="0"/>
              <a:buChar char="•"/>
              <a:defRPr sz="1600" kern="1200">
                <a:solidFill>
                  <a:schemeClr val="tx2"/>
                </a:solidFill>
                <a:latin typeface="+mn-lt"/>
                <a:ea typeface="+mn-ea"/>
                <a:cs typeface="+mn-cs"/>
              </a:defRPr>
            </a:lvl6pPr>
            <a:lvl7pPr marL="1143000" indent="-165100" algn="l" defTabSz="457200" rtl="0" eaLnBrk="1" latinLnBrk="0" hangingPunct="1">
              <a:lnSpc>
                <a:spcPct val="100000"/>
              </a:lnSpc>
              <a:spcBef>
                <a:spcPts val="600"/>
              </a:spcBef>
              <a:buClrTx/>
              <a:buFont typeface="Arial" panose="020B0604020202020204" pitchFamily="34" charset="0"/>
              <a:buChar char="–"/>
              <a:defRPr sz="1600" kern="1200">
                <a:solidFill>
                  <a:schemeClr val="tx2"/>
                </a:solidFill>
                <a:latin typeface="+mn-lt"/>
                <a:ea typeface="+mn-ea"/>
                <a:cs typeface="+mn-cs"/>
              </a:defRPr>
            </a:lvl7pPr>
            <a:lvl8pPr marL="1320800" indent="-177800" algn="l" defTabSz="457200" rtl="0" eaLnBrk="1" latinLnBrk="0" hangingPunct="1">
              <a:lnSpc>
                <a:spcPct val="100000"/>
              </a:lnSpc>
              <a:spcBef>
                <a:spcPts val="600"/>
              </a:spcBef>
              <a:buClrTx/>
              <a:buFont typeface="Arial"/>
              <a:buChar char="•"/>
              <a:defRPr sz="16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600" kern="1200">
                <a:solidFill>
                  <a:schemeClr val="tx2"/>
                </a:solidFill>
                <a:latin typeface="+mn-lt"/>
                <a:ea typeface="+mn-ea"/>
                <a:cs typeface="+mn-cs"/>
              </a:defRPr>
            </a:lvl9pPr>
          </a:lstStyle>
          <a:p>
            <a:pPr>
              <a:spcBef>
                <a:spcPts val="0"/>
              </a:spcBef>
            </a:pPr>
            <a:endParaRPr lang="en-US" sz="2000" b="0" dirty="0">
              <a:latin typeface="CVS Health Sans"/>
            </a:endParaRPr>
          </a:p>
          <a:p>
            <a:pPr marL="800100" lvl="3" indent="-457200">
              <a:spcBef>
                <a:spcPts val="0"/>
              </a:spcBef>
              <a:buFont typeface="+mj-lt"/>
              <a:buAutoNum type="arabicPeriod"/>
            </a:pPr>
            <a:r>
              <a:rPr lang="en-US" sz="2800" dirty="0">
                <a:solidFill>
                  <a:schemeClr val="bg1"/>
                </a:solidFill>
              </a:rPr>
              <a:t>Enterprise Penetration Testing</a:t>
            </a:r>
          </a:p>
          <a:p>
            <a:pPr marL="800100" lvl="3" indent="-457200">
              <a:spcBef>
                <a:spcPts val="0"/>
              </a:spcBef>
              <a:buFont typeface="+mj-lt"/>
              <a:buAutoNum type="arabicPeriod"/>
            </a:pPr>
            <a:r>
              <a:rPr lang="en-US" sz="2800" dirty="0">
                <a:solidFill>
                  <a:schemeClr val="bg1"/>
                </a:solidFill>
              </a:rPr>
              <a:t>Ransomware Detection and Response</a:t>
            </a:r>
          </a:p>
          <a:p>
            <a:pPr marL="800100" lvl="3" indent="-457200">
              <a:spcBef>
                <a:spcPts val="0"/>
              </a:spcBef>
              <a:buFont typeface="+mj-lt"/>
              <a:buAutoNum type="arabicPeriod"/>
            </a:pPr>
            <a:r>
              <a:rPr lang="en-US" sz="2800" dirty="0">
                <a:solidFill>
                  <a:schemeClr val="bg1"/>
                </a:solidFill>
              </a:rPr>
              <a:t>Network &amp; Endpoint Protection </a:t>
            </a:r>
          </a:p>
        </p:txBody>
      </p:sp>
    </p:spTree>
    <p:extLst>
      <p:ext uri="{BB962C8B-B14F-4D97-AF65-F5344CB8AC3E}">
        <p14:creationId xmlns:p14="http://schemas.microsoft.com/office/powerpoint/2010/main" val="22887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a:xfrm>
            <a:off x="557784" y="530351"/>
            <a:ext cx="9665208" cy="713232"/>
          </a:xfrm>
        </p:spPr>
        <p:txBody>
          <a:bodyPr anchor="t">
            <a:normAutofit/>
          </a:bodyPr>
          <a:lstStyle/>
          <a:p>
            <a:r>
              <a:rPr lang="en-US" sz="3200" dirty="0"/>
              <a:t>2022 Audit Plan Timeline</a:t>
            </a:r>
          </a:p>
        </p:txBody>
      </p:sp>
      <p:sp>
        <p:nvSpPr>
          <p:cNvPr id="5" name="Content Placeholder 4">
            <a:extLst>
              <a:ext uri="{FF2B5EF4-FFF2-40B4-BE49-F238E27FC236}">
                <a16:creationId xmlns:a16="http://schemas.microsoft.com/office/drawing/2014/main" id="{859ACD42-5D68-40DD-AB27-32472C10C0C8}"/>
              </a:ext>
            </a:extLst>
          </p:cNvPr>
          <p:cNvSpPr>
            <a:spLocks noGrp="1"/>
          </p:cNvSpPr>
          <p:nvPr>
            <p:ph idx="1"/>
          </p:nvPr>
        </p:nvSpPr>
        <p:spPr>
          <a:xfrm>
            <a:off x="557783" y="1767531"/>
            <a:ext cx="3438144" cy="2971800"/>
          </a:xfrm>
        </p:spPr>
        <p:txBody>
          <a:bodyPr>
            <a:normAutofit/>
          </a:bodyPr>
          <a:lstStyle/>
          <a:p>
            <a:pPr>
              <a:spcBef>
                <a:spcPts val="0"/>
              </a:spcBef>
            </a:pPr>
            <a:endParaRPr lang="en-US"/>
          </a:p>
          <a:p>
            <a:pPr>
              <a:spcBef>
                <a:spcPts val="0"/>
              </a:spcBef>
            </a:pPr>
            <a:endParaRPr lang="en-US"/>
          </a:p>
          <a:p>
            <a:pPr>
              <a:spcBef>
                <a:spcPts val="0"/>
              </a:spcBef>
            </a:pPr>
            <a:endParaRPr lang="en-US"/>
          </a:p>
          <a:p>
            <a:pPr>
              <a:spcBef>
                <a:spcPts val="0"/>
              </a:spcBef>
            </a:pPr>
            <a:endParaRPr lang="en-US"/>
          </a:p>
          <a:p>
            <a:pPr>
              <a:spcBef>
                <a:spcPts val="0"/>
              </a:spcBef>
            </a:pPr>
            <a:endParaRPr lang="en-US"/>
          </a:p>
          <a:p>
            <a:pPr>
              <a:spcBef>
                <a:spcPts val="0"/>
              </a:spcBef>
            </a:pPr>
            <a:endParaRPr lang="en-US"/>
          </a:p>
          <a:p>
            <a:pPr>
              <a:spcBef>
                <a:spcPts val="0"/>
              </a:spcBef>
            </a:pPr>
            <a:endParaRPr lang="en-US"/>
          </a:p>
          <a:p>
            <a:pPr>
              <a:spcBef>
                <a:spcPts val="0"/>
              </a:spcBef>
            </a:pPr>
            <a:endParaRPr lang="en-US"/>
          </a:p>
          <a:p>
            <a:endParaRPr lang="en-US"/>
          </a:p>
          <a:p>
            <a:endParaRPr lang="en-US" b="1"/>
          </a:p>
        </p:txBody>
      </p:sp>
      <p:graphicFrame>
        <p:nvGraphicFramePr>
          <p:cNvPr id="182" name="Diagram 180">
            <a:extLst>
              <a:ext uri="{FF2B5EF4-FFF2-40B4-BE49-F238E27FC236}">
                <a16:creationId xmlns:a16="http://schemas.microsoft.com/office/drawing/2014/main" id="{92B77E04-B456-4198-B493-D2BBF0756796}"/>
              </a:ext>
            </a:extLst>
          </p:cNvPr>
          <p:cNvGraphicFramePr/>
          <p:nvPr>
            <p:extLst>
              <p:ext uri="{D42A27DB-BD31-4B8C-83A1-F6EECF244321}">
                <p14:modId xmlns:p14="http://schemas.microsoft.com/office/powerpoint/2010/main" val="4080663462"/>
              </p:ext>
            </p:extLst>
          </p:nvPr>
        </p:nvGraphicFramePr>
        <p:xfrm>
          <a:off x="833640" y="1609563"/>
          <a:ext cx="10291492" cy="4226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44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06087"/>
      </p:ext>
    </p:extLst>
  </p:cSld>
  <p:clrMapOvr>
    <a:masterClrMapping/>
  </p:clrMapOvr>
</p:sld>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2">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300" dirty="0" err="1" smtClean="0">
            <a:solidFill>
              <a:schemeClr val="tx2"/>
            </a:solidFill>
          </a:defRPr>
        </a:defPPr>
      </a:lstStyle>
    </a:txDef>
  </a:objectDefaults>
  <a:extraClrSchemeLst/>
  <a:extLst>
    <a:ext uri="{05A4C25C-085E-4340-85A3-A5531E510DB2}">
      <thm15:themeFamily xmlns:thm15="http://schemas.microsoft.com/office/thememl/2012/main" name="CVS_Health_Everyday_Widescreen_Template_08_2020.potx" id="{27ACBE53-69A5-44A4-BD38-CE5AF3EB00B8}" vid="{4CDB18E4-4232-4281-A555-D4B9EB542154}"/>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CC6F845AA06D47BB70E2527FF31DF3" ma:contentTypeVersion="4" ma:contentTypeDescription="Create a new document." ma:contentTypeScope="" ma:versionID="2bda0933d5c827cc0dfebf1af4dd96c8">
  <xsd:schema xmlns:xsd="http://www.w3.org/2001/XMLSchema" xmlns:xs="http://www.w3.org/2001/XMLSchema" xmlns:p="http://schemas.microsoft.com/office/2006/metadata/properties" xmlns:ns2="7e97abb1-80a9-4bfd-bdf6-de31302744af" xmlns:ns3="80e3505a-6c5f-437f-bdf3-6af2a59cba0b" targetNamespace="http://schemas.microsoft.com/office/2006/metadata/properties" ma:root="true" ma:fieldsID="60eed2a80f8ce63a1eebf70c8e37679f" ns2:_="" ns3:_="">
    <xsd:import namespace="7e97abb1-80a9-4bfd-bdf6-de31302744af"/>
    <xsd:import namespace="80e3505a-6c5f-437f-bdf3-6af2a59cba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7abb1-80a9-4bfd-bdf6-de3130274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e3505a-6c5f-437f-bdf3-6af2a59cba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1150B1D6-32C0-403B-B376-1EF02A732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7abb1-80a9-4bfd-bdf6-de31302744af"/>
    <ds:schemaRef ds:uri="80e3505a-6c5f-437f-bdf3-6af2a59cba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F0FD7-590D-477C-84D8-04F64A55F94D}">
  <ds:schemaRefs>
    <ds:schemaRef ds:uri="80e3505a-6c5f-437f-bdf3-6af2a59cba0b"/>
    <ds:schemaRef ds:uri="http://schemas.microsoft.com/office/2006/documentManagement/types"/>
    <ds:schemaRef ds:uri="http://schemas.microsoft.com/office/infopath/2007/PartnerControls"/>
    <ds:schemaRef ds:uri="7e97abb1-80a9-4bfd-bdf6-de31302744a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CVS_Health_Everyday_Widescreen_Template_08_2020</Template>
  <TotalTime>12627</TotalTime>
  <Words>1644</Words>
  <Application>Microsoft Office PowerPoint</Application>
  <PresentationFormat>Custom</PresentationFormat>
  <Paragraphs>171</Paragraphs>
  <Slides>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CVS Health Sans</vt:lpstr>
      <vt:lpstr>CVS Health Sans Medium</vt:lpstr>
      <vt:lpstr>Lucida Grande</vt:lpstr>
      <vt:lpstr>Open Sans</vt:lpstr>
      <vt:lpstr>Symbol</vt:lpstr>
      <vt:lpstr>Verdana</vt:lpstr>
      <vt:lpstr>Wingdings</vt:lpstr>
      <vt:lpstr>CVS_Health_PPT_Everyday_Widescreen_Template</vt:lpstr>
      <vt:lpstr>Enterprise  Information  Security (EIS)</vt:lpstr>
      <vt:lpstr>Agenda</vt:lpstr>
      <vt:lpstr>Risks Exposures for EIS</vt:lpstr>
      <vt:lpstr>2022 Planned IT Audits </vt:lpstr>
      <vt:lpstr>2022 Audit Plan Timeline</vt:lpstr>
      <vt:lpstr>PowerPoint Presentation</vt:lpstr>
    </vt:vector>
  </TitlesOfParts>
  <Company>CVS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PBM/Specialty Delivery</dc:title>
  <dc:creator>Roy, Ronald J.</dc:creator>
  <cp:lastModifiedBy>Vazquez, Sol</cp:lastModifiedBy>
  <cp:revision>199</cp:revision>
  <cp:lastPrinted>2017-04-13T12:11:49Z</cp:lastPrinted>
  <dcterms:created xsi:type="dcterms:W3CDTF">2020-10-21T17:33:06Z</dcterms:created>
  <dcterms:modified xsi:type="dcterms:W3CDTF">2021-11-01T17:47:15Z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0x01010006CC6F845AA06D47BB70E2527FF31DF3</vt:lpwstr>
  </property>
  <property fmtid="{D5CDD505-2E9C-101B-9397-08002B2CF9AE}" pid="3" name="MSIP_Label_7837230a-460a-4aec-98a3-ac101fb30b10_Enabled">
    <vt:lpwstr>true</vt:lpwstr>
  </property>
  <property fmtid="{D5CDD505-2E9C-101B-9397-08002B2CF9AE}" pid="4" name="MSIP_Label_7837230a-460a-4aec-98a3-ac101fb30b10_SetDate">
    <vt:lpwstr>2021-10-15T20:34:59Z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ies>
</file>